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81" r:id="rId4"/>
    <p:sldId id="282" r:id="rId5"/>
    <p:sldId id="272" r:id="rId6"/>
    <p:sldId id="283" r:id="rId7"/>
    <p:sldId id="284" r:id="rId8"/>
    <p:sldId id="285" r:id="rId9"/>
    <p:sldId id="286" r:id="rId10"/>
    <p:sldId id="280" r:id="rId11"/>
    <p:sldId id="27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58B1EF-6EC2-43FF-BA0D-CFD752A97CAA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A4BD2C1E-3BD4-4269-BB2A-23038F5982E2}">
      <dgm:prSet/>
      <dgm:spPr/>
      <dgm:t>
        <a:bodyPr/>
        <a:lstStyle/>
        <a:p>
          <a:r>
            <a:rPr lang="hr-HR" b="1" dirty="0"/>
            <a:t>Isus – Put i Istina</a:t>
          </a:r>
          <a:endParaRPr lang="hr-HR" dirty="0"/>
        </a:p>
      </dgm:t>
    </dgm:pt>
    <dgm:pt modelId="{222BABB8-7C75-48FE-9D6E-D221B6F1B47A}" type="parTrans" cxnId="{B00A5755-85F7-4F3C-8939-75B6CECE1F29}">
      <dgm:prSet/>
      <dgm:spPr/>
      <dgm:t>
        <a:bodyPr/>
        <a:lstStyle/>
        <a:p>
          <a:endParaRPr lang="hr-HR"/>
        </a:p>
      </dgm:t>
    </dgm:pt>
    <dgm:pt modelId="{309B3D29-5D4A-43AC-BEB5-7873094CD69A}" type="sibTrans" cxnId="{B00A5755-85F7-4F3C-8939-75B6CECE1F29}">
      <dgm:prSet/>
      <dgm:spPr/>
      <dgm:t>
        <a:bodyPr/>
        <a:lstStyle/>
        <a:p>
          <a:endParaRPr lang="hr-HR"/>
        </a:p>
      </dgm:t>
    </dgm:pt>
    <dgm:pt modelId="{D9ADD41A-2362-4587-9C9B-467407D29A0D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Isus je Put i Istina</a:t>
          </a:r>
        </a:p>
      </dgm:t>
    </dgm:pt>
    <dgm:pt modelId="{3D7F4259-8C50-4591-89F3-AAA3EFDEA347}" type="parTrans" cxnId="{7FA3A4ED-6687-497F-B28E-8B6DF416AF2A}">
      <dgm:prSet/>
      <dgm:spPr/>
      <dgm:t>
        <a:bodyPr/>
        <a:lstStyle/>
        <a:p>
          <a:endParaRPr lang="hr-HR"/>
        </a:p>
      </dgm:t>
    </dgm:pt>
    <dgm:pt modelId="{521942AC-2CA1-4390-A9F6-68FF06DC61BB}" type="sibTrans" cxnId="{7FA3A4ED-6687-497F-B28E-8B6DF416AF2A}">
      <dgm:prSet/>
      <dgm:spPr/>
      <dgm:t>
        <a:bodyPr/>
        <a:lstStyle/>
        <a:p>
          <a:endParaRPr lang="hr-HR"/>
        </a:p>
      </dgm:t>
    </dgm:pt>
    <dgm:pt modelId="{FC8E740B-7767-4399-AA44-AB6B1BAB54DE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dirty="0"/>
            <a:t>Na tom putu On nas </a:t>
          </a:r>
          <a:r>
            <a:rPr lang="pl-PL" b="1" dirty="0"/>
            <a:t>poziva</a:t>
          </a:r>
          <a:endParaRPr lang="pl-PL" dirty="0"/>
        </a:p>
      </dgm:t>
    </dgm:pt>
    <dgm:pt modelId="{3559C79D-3D33-413F-AC72-166C2B35606C}" type="parTrans" cxnId="{685B1B43-767F-46AB-A452-5096973D69B6}">
      <dgm:prSet/>
      <dgm:spPr/>
      <dgm:t>
        <a:bodyPr/>
        <a:lstStyle/>
        <a:p>
          <a:endParaRPr lang="hr-HR"/>
        </a:p>
      </dgm:t>
    </dgm:pt>
    <dgm:pt modelId="{3C226FD2-337C-478B-9E2B-25102B9DC39C}" type="sibTrans" cxnId="{685B1B43-767F-46AB-A452-5096973D69B6}">
      <dgm:prSet/>
      <dgm:spPr/>
      <dgm:t>
        <a:bodyPr/>
        <a:lstStyle/>
        <a:p>
          <a:endParaRPr lang="hr-HR"/>
        </a:p>
      </dgm:t>
    </dgm:pt>
    <dgm:pt modelId="{589D2F71-8BA8-4E45-BF30-4E0027B467FD}">
      <dgm:prSet/>
      <dgm:spPr/>
      <dgm:t>
        <a:bodyPr/>
        <a:lstStyle/>
        <a:p>
          <a:r>
            <a:rPr lang="hr-HR" b="1" dirty="0"/>
            <a:t>Poziv na poslanje</a:t>
          </a:r>
          <a:endParaRPr lang="hr-HR" dirty="0"/>
        </a:p>
      </dgm:t>
    </dgm:pt>
    <dgm:pt modelId="{8C863048-A0D5-4634-A5FF-314C6D664832}" type="parTrans" cxnId="{E355CE41-9627-4BDB-A61F-AC58C89B6277}">
      <dgm:prSet/>
      <dgm:spPr/>
      <dgm:t>
        <a:bodyPr/>
        <a:lstStyle/>
        <a:p>
          <a:endParaRPr lang="hr-HR"/>
        </a:p>
      </dgm:t>
    </dgm:pt>
    <dgm:pt modelId="{D9767A51-947C-4E4B-9068-D4B1E7C55255}" type="sibTrans" cxnId="{E355CE41-9627-4BDB-A61F-AC58C89B6277}">
      <dgm:prSet/>
      <dgm:spPr/>
      <dgm:t>
        <a:bodyPr/>
        <a:lstStyle/>
        <a:p>
          <a:endParaRPr lang="hr-HR"/>
        </a:p>
      </dgm:t>
    </dgm:pt>
    <dgm:pt modelId="{0E4F572B-A495-4CB3-80B4-DB1254D29129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dirty="0"/>
            <a:t>Bog svakoga od nas </a:t>
          </a:r>
          <a:r>
            <a:rPr lang="pl-PL" b="1" dirty="0"/>
            <a:t>poziva</a:t>
          </a:r>
          <a:endParaRPr lang="pl-PL" dirty="0"/>
        </a:p>
      </dgm:t>
    </dgm:pt>
    <dgm:pt modelId="{C9EAB48B-697E-4843-A48F-DF5024356003}" type="parTrans" cxnId="{22C623ED-D0B6-4C0C-ABC5-7778C6996312}">
      <dgm:prSet/>
      <dgm:spPr/>
      <dgm:t>
        <a:bodyPr/>
        <a:lstStyle/>
        <a:p>
          <a:endParaRPr lang="hr-HR"/>
        </a:p>
      </dgm:t>
    </dgm:pt>
    <dgm:pt modelId="{21CC878D-3917-473A-BAE2-5C36BE284583}" type="sibTrans" cxnId="{22C623ED-D0B6-4C0C-ABC5-7778C6996312}">
      <dgm:prSet/>
      <dgm:spPr/>
      <dgm:t>
        <a:bodyPr/>
        <a:lstStyle/>
        <a:p>
          <a:endParaRPr lang="hr-HR"/>
        </a:p>
      </dgm:t>
    </dgm:pt>
    <dgm:pt modelId="{0808D465-4148-494A-BED9-45F48C80F98A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Poziv nije slučajan</a:t>
          </a:r>
        </a:p>
      </dgm:t>
    </dgm:pt>
    <dgm:pt modelId="{B51DE4A9-6466-49A0-9C08-7EBB91F90A78}" type="parTrans" cxnId="{4E3FDC1D-CEC1-4A9D-8C32-A6DCC179F563}">
      <dgm:prSet/>
      <dgm:spPr/>
      <dgm:t>
        <a:bodyPr/>
        <a:lstStyle/>
        <a:p>
          <a:endParaRPr lang="hr-HR"/>
        </a:p>
      </dgm:t>
    </dgm:pt>
    <dgm:pt modelId="{3F33907E-893E-4437-948D-742F201AA445}" type="sibTrans" cxnId="{4E3FDC1D-CEC1-4A9D-8C32-A6DCC179F563}">
      <dgm:prSet/>
      <dgm:spPr/>
      <dgm:t>
        <a:bodyPr/>
        <a:lstStyle/>
        <a:p>
          <a:endParaRPr lang="hr-HR"/>
        </a:p>
      </dgm:t>
    </dgm:pt>
    <dgm:pt modelId="{1D3DB49C-217B-48BF-BF56-B3F3AFD10990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Pozvani smo imati </a:t>
          </a:r>
          <a:r>
            <a:rPr lang="hr-HR" b="1" dirty="0"/>
            <a:t>poslanje</a:t>
          </a:r>
          <a:endParaRPr lang="hr-HR" dirty="0"/>
        </a:p>
      </dgm:t>
    </dgm:pt>
    <dgm:pt modelId="{D4D9E01F-8318-4ECD-9F13-8918D6C2FA1D}" type="parTrans" cxnId="{A70AD9F4-5C7E-45D4-93D4-4821ED95AB5F}">
      <dgm:prSet/>
      <dgm:spPr/>
      <dgm:t>
        <a:bodyPr/>
        <a:lstStyle/>
        <a:p>
          <a:endParaRPr lang="hr-HR"/>
        </a:p>
      </dgm:t>
    </dgm:pt>
    <dgm:pt modelId="{E1DABF43-68E4-4524-BFD3-0B0519B57E80}" type="sibTrans" cxnId="{A70AD9F4-5C7E-45D4-93D4-4821ED95AB5F}">
      <dgm:prSet/>
      <dgm:spPr/>
      <dgm:t>
        <a:bodyPr/>
        <a:lstStyle/>
        <a:p>
          <a:endParaRPr lang="hr-HR"/>
        </a:p>
      </dgm:t>
    </dgm:pt>
    <dgm:pt modelId="{7F59A094-B2B4-4D51-83C0-FD04BEA33681}">
      <dgm:prSet/>
      <dgm:spPr/>
      <dgm:t>
        <a:bodyPr/>
        <a:lstStyle/>
        <a:p>
          <a:r>
            <a:rPr lang="hr-HR" b="1"/>
            <a:t>Kako se ponekad osjećamo</a:t>
          </a:r>
          <a:endParaRPr lang="hr-HR"/>
        </a:p>
      </dgm:t>
    </dgm:pt>
    <dgm:pt modelId="{A0FD48D2-9C9C-4E7F-A1FB-DD010489FD85}" type="parTrans" cxnId="{A0FDED2C-CA57-4563-BD8B-12D88F265E1B}">
      <dgm:prSet/>
      <dgm:spPr/>
      <dgm:t>
        <a:bodyPr/>
        <a:lstStyle/>
        <a:p>
          <a:endParaRPr lang="hr-HR"/>
        </a:p>
      </dgm:t>
    </dgm:pt>
    <dgm:pt modelId="{78BA53FE-9B11-4F01-A6AF-A3B91A732916}" type="sibTrans" cxnId="{A0FDED2C-CA57-4563-BD8B-12D88F265E1B}">
      <dgm:prSet/>
      <dgm:spPr/>
      <dgm:t>
        <a:bodyPr/>
        <a:lstStyle/>
        <a:p>
          <a:endParaRPr lang="hr-HR"/>
        </a:p>
      </dgm:t>
    </dgm:pt>
    <dgm:pt modelId="{09E3AE48-2042-43D7-BA75-F2C1A2D84B11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Osjećaj malenosti</a:t>
          </a:r>
        </a:p>
      </dgm:t>
    </dgm:pt>
    <dgm:pt modelId="{128817B3-2854-4966-B13D-DAB60104AB2B}" type="parTrans" cxnId="{8A3561D2-B3FF-4AF0-92FD-2C8A674E9CAE}">
      <dgm:prSet/>
      <dgm:spPr/>
      <dgm:t>
        <a:bodyPr/>
        <a:lstStyle/>
        <a:p>
          <a:endParaRPr lang="hr-HR"/>
        </a:p>
      </dgm:t>
    </dgm:pt>
    <dgm:pt modelId="{C3495A81-E8E0-49B5-85A9-874E9FDBCE65}" type="sibTrans" cxnId="{8A3561D2-B3FF-4AF0-92FD-2C8A674E9CAE}">
      <dgm:prSet/>
      <dgm:spPr/>
      <dgm:t>
        <a:bodyPr/>
        <a:lstStyle/>
        <a:p>
          <a:endParaRPr lang="hr-HR"/>
        </a:p>
      </dgm:t>
    </dgm:pt>
    <dgm:pt modelId="{DE6BB6A4-10EB-4EB6-BB28-E5E5F8237BD2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Nesigurnost u vlastite sposobnosti</a:t>
          </a:r>
        </a:p>
      </dgm:t>
    </dgm:pt>
    <dgm:pt modelId="{71BA268F-83D5-45A8-AE99-D22B0C183C82}" type="parTrans" cxnId="{131E3DCB-AF82-46AF-9850-6C10E3011495}">
      <dgm:prSet/>
      <dgm:spPr/>
      <dgm:t>
        <a:bodyPr/>
        <a:lstStyle/>
        <a:p>
          <a:endParaRPr lang="hr-HR"/>
        </a:p>
      </dgm:t>
    </dgm:pt>
    <dgm:pt modelId="{762865B2-6792-4709-9144-6BA2EA4D0227}" type="sibTrans" cxnId="{131E3DCB-AF82-46AF-9850-6C10E3011495}">
      <dgm:prSet/>
      <dgm:spPr/>
      <dgm:t>
        <a:bodyPr/>
        <a:lstStyle/>
        <a:p>
          <a:endParaRPr lang="hr-HR"/>
        </a:p>
      </dgm:t>
    </dgm:pt>
    <dgm:pt modelId="{86612449-1C83-4099-B16A-721B17B9FD2F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Pitanje: </a:t>
          </a:r>
          <a:r>
            <a:rPr lang="hr-HR" i="1" dirty="0"/>
            <a:t>Jesam li dovoljno dobar?</a:t>
          </a:r>
          <a:endParaRPr lang="hr-HR" dirty="0"/>
        </a:p>
      </dgm:t>
    </dgm:pt>
    <dgm:pt modelId="{A3A8E5A2-2E02-42ED-821E-9A31EB15BCF2}" type="parTrans" cxnId="{5504A91F-B2B1-4843-B57C-224FDDA1473E}">
      <dgm:prSet/>
      <dgm:spPr/>
      <dgm:t>
        <a:bodyPr/>
        <a:lstStyle/>
        <a:p>
          <a:endParaRPr lang="hr-HR"/>
        </a:p>
      </dgm:t>
    </dgm:pt>
    <dgm:pt modelId="{B7FB3BCE-406C-4FBA-8D8F-B44FD432CB79}" type="sibTrans" cxnId="{5504A91F-B2B1-4843-B57C-224FDDA1473E}">
      <dgm:prSet/>
      <dgm:spPr/>
      <dgm:t>
        <a:bodyPr/>
        <a:lstStyle/>
        <a:p>
          <a:endParaRPr lang="hr-HR"/>
        </a:p>
      </dgm:t>
    </dgm:pt>
    <dgm:pt modelId="{8491A644-8A0D-4236-8032-5C5E4652F3D1}">
      <dgm:prSet/>
      <dgm:spPr/>
      <dgm:t>
        <a:bodyPr/>
        <a:lstStyle/>
        <a:p>
          <a:r>
            <a:rPr lang="hr-HR" b="1"/>
            <a:t>Božja logika poziva</a:t>
          </a:r>
          <a:endParaRPr lang="hr-HR"/>
        </a:p>
      </dgm:t>
    </dgm:pt>
    <dgm:pt modelId="{36F297BC-6A01-4796-A464-F293FC4BA543}" type="parTrans" cxnId="{2D85A91B-AB2E-44AA-BA33-43AB27C70178}">
      <dgm:prSet/>
      <dgm:spPr/>
      <dgm:t>
        <a:bodyPr/>
        <a:lstStyle/>
        <a:p>
          <a:endParaRPr lang="hr-HR"/>
        </a:p>
      </dgm:t>
    </dgm:pt>
    <dgm:pt modelId="{E78E6F5F-E9AA-43DA-B801-2E7325693EC0}" type="sibTrans" cxnId="{2D85A91B-AB2E-44AA-BA33-43AB27C70178}">
      <dgm:prSet/>
      <dgm:spPr/>
      <dgm:t>
        <a:bodyPr/>
        <a:lstStyle/>
        <a:p>
          <a:endParaRPr lang="hr-HR"/>
        </a:p>
      </dgm:t>
    </dgm:pt>
    <dgm:pt modelId="{382AACCF-701C-47A7-909D-EA1E0CC100ED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Bog ne zove savršene</a:t>
          </a:r>
        </a:p>
      </dgm:t>
    </dgm:pt>
    <dgm:pt modelId="{7F698955-C817-46B4-A0C2-4D70218D17A0}" type="parTrans" cxnId="{1D269EA8-D06C-4307-B381-B6D72687EC1B}">
      <dgm:prSet/>
      <dgm:spPr/>
      <dgm:t>
        <a:bodyPr/>
        <a:lstStyle/>
        <a:p>
          <a:endParaRPr lang="hr-HR"/>
        </a:p>
      </dgm:t>
    </dgm:pt>
    <dgm:pt modelId="{AF7C6E27-9555-4917-8F84-746D05C29040}" type="sibTrans" cxnId="{1D269EA8-D06C-4307-B381-B6D72687EC1B}">
      <dgm:prSet/>
      <dgm:spPr/>
      <dgm:t>
        <a:bodyPr/>
        <a:lstStyle/>
        <a:p>
          <a:endParaRPr lang="hr-HR"/>
        </a:p>
      </dgm:t>
    </dgm:pt>
    <dgm:pt modelId="{3AD588B0-2214-40FB-86FF-4960FD301646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dirty="0"/>
            <a:t>Bog </a:t>
          </a:r>
          <a:r>
            <a:rPr lang="pl-PL" b="1" dirty="0"/>
            <a:t>osposobljava one koje poziva</a:t>
          </a:r>
          <a:endParaRPr lang="pl-PL" dirty="0"/>
        </a:p>
      </dgm:t>
    </dgm:pt>
    <dgm:pt modelId="{5DC667D8-2350-4EC5-8839-4C6398A40DEA}" type="parTrans" cxnId="{73E4CC54-775A-4B77-A757-04B51473E009}">
      <dgm:prSet/>
      <dgm:spPr/>
      <dgm:t>
        <a:bodyPr/>
        <a:lstStyle/>
        <a:p>
          <a:endParaRPr lang="hr-HR"/>
        </a:p>
      </dgm:t>
    </dgm:pt>
    <dgm:pt modelId="{31415CF0-0888-4B45-A254-58520D31D3DA}" type="sibTrans" cxnId="{73E4CC54-775A-4B77-A757-04B51473E009}">
      <dgm:prSet/>
      <dgm:spPr/>
      <dgm:t>
        <a:bodyPr/>
        <a:lstStyle/>
        <a:p>
          <a:endParaRPr lang="hr-HR"/>
        </a:p>
      </dgm:t>
    </dgm:pt>
    <dgm:pt modelId="{4893EA7C-B9E9-468F-87AF-07936449169A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Snaga dolazi od Njega</a:t>
          </a:r>
        </a:p>
      </dgm:t>
    </dgm:pt>
    <dgm:pt modelId="{16532012-D41B-45B5-BD51-AB68704506D8}" type="parTrans" cxnId="{3DE66DCC-1830-403A-9536-E62FE90D83B2}">
      <dgm:prSet/>
      <dgm:spPr/>
      <dgm:t>
        <a:bodyPr/>
        <a:lstStyle/>
        <a:p>
          <a:endParaRPr lang="hr-HR"/>
        </a:p>
      </dgm:t>
    </dgm:pt>
    <dgm:pt modelId="{DCBAC1D9-8E8E-43FC-9BBB-D381F40D2C11}" type="sibTrans" cxnId="{3DE66DCC-1830-403A-9536-E62FE90D83B2}">
      <dgm:prSet/>
      <dgm:spPr/>
      <dgm:t>
        <a:bodyPr/>
        <a:lstStyle/>
        <a:p>
          <a:endParaRPr lang="hr-HR"/>
        </a:p>
      </dgm:t>
    </dgm:pt>
    <dgm:pt modelId="{AC300DBE-3881-494D-8C33-BFB874AFE2F5}">
      <dgm:prSet/>
      <dgm:spPr/>
      <dgm:t>
        <a:bodyPr/>
        <a:lstStyle/>
        <a:p>
          <a:r>
            <a:rPr lang="hr-HR" b="1" dirty="0"/>
            <a:t>Otkrivanje vlastitog poziva</a:t>
          </a:r>
          <a:endParaRPr lang="hr-HR" dirty="0"/>
        </a:p>
      </dgm:t>
    </dgm:pt>
    <dgm:pt modelId="{AAFEF88E-21BF-48AC-89B4-31DA1826562D}" type="parTrans" cxnId="{EAD628DF-1B74-4DE3-9BD0-75F81D582C5B}">
      <dgm:prSet/>
      <dgm:spPr/>
      <dgm:t>
        <a:bodyPr/>
        <a:lstStyle/>
        <a:p>
          <a:endParaRPr lang="hr-HR"/>
        </a:p>
      </dgm:t>
    </dgm:pt>
    <dgm:pt modelId="{F2051DF1-4FFA-4C8B-88CE-E0D057747362}" type="sibTrans" cxnId="{EAD628DF-1B74-4DE3-9BD0-75F81D582C5B}">
      <dgm:prSet/>
      <dgm:spPr/>
      <dgm:t>
        <a:bodyPr/>
        <a:lstStyle/>
        <a:p>
          <a:endParaRPr lang="hr-HR"/>
        </a:p>
      </dgm:t>
    </dgm:pt>
    <dgm:pt modelId="{958079E6-1D0B-43A5-A6EB-DB72864B44D4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Kroz biblijske tekstove</a:t>
          </a:r>
        </a:p>
      </dgm:t>
    </dgm:pt>
    <dgm:pt modelId="{443EC0BF-83A4-442D-A9D7-B7C83F451102}" type="parTrans" cxnId="{122B09AA-6D41-4439-8625-D15FBF3F08F0}">
      <dgm:prSet/>
      <dgm:spPr/>
      <dgm:t>
        <a:bodyPr/>
        <a:lstStyle/>
        <a:p>
          <a:endParaRPr lang="hr-HR"/>
        </a:p>
      </dgm:t>
    </dgm:pt>
    <dgm:pt modelId="{40265163-BB32-4C73-BC73-4B90C1A821E8}" type="sibTrans" cxnId="{122B09AA-6D41-4439-8625-D15FBF3F08F0}">
      <dgm:prSet/>
      <dgm:spPr/>
      <dgm:t>
        <a:bodyPr/>
        <a:lstStyle/>
        <a:p>
          <a:endParaRPr lang="hr-HR"/>
        </a:p>
      </dgm:t>
    </dgm:pt>
    <dgm:pt modelId="{7C70F093-307B-4311-B8A3-D497D6A9FFFC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Kroz vlastita iskustva</a:t>
          </a:r>
        </a:p>
      </dgm:t>
    </dgm:pt>
    <dgm:pt modelId="{19835F70-522F-42BA-95E7-51D087E27C58}" type="parTrans" cxnId="{08CB0BD2-258A-4F23-A610-4320EFEBF5F1}">
      <dgm:prSet/>
      <dgm:spPr/>
      <dgm:t>
        <a:bodyPr/>
        <a:lstStyle/>
        <a:p>
          <a:endParaRPr lang="hr-HR"/>
        </a:p>
      </dgm:t>
    </dgm:pt>
    <dgm:pt modelId="{BFC3A662-41C0-41A6-BA5C-62FD3D0B71A4}" type="sibTrans" cxnId="{08CB0BD2-258A-4F23-A610-4320EFEBF5F1}">
      <dgm:prSet/>
      <dgm:spPr/>
      <dgm:t>
        <a:bodyPr/>
        <a:lstStyle/>
        <a:p>
          <a:endParaRPr lang="hr-HR"/>
        </a:p>
      </dgm:t>
    </dgm:pt>
    <dgm:pt modelId="{2C9DAF31-F99B-4A89-BF17-86BC889F122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Kroz susret s drugima</a:t>
          </a:r>
        </a:p>
      </dgm:t>
    </dgm:pt>
    <dgm:pt modelId="{6E4AF68E-24AE-4B2C-A1FB-AF359459994A}" type="parTrans" cxnId="{957B6DD7-064A-45DA-B96F-8F6BE018860A}">
      <dgm:prSet/>
      <dgm:spPr/>
      <dgm:t>
        <a:bodyPr/>
        <a:lstStyle/>
        <a:p>
          <a:endParaRPr lang="hr-HR"/>
        </a:p>
      </dgm:t>
    </dgm:pt>
    <dgm:pt modelId="{E0604D76-120D-4EAD-B53B-3006523113B6}" type="sibTrans" cxnId="{957B6DD7-064A-45DA-B96F-8F6BE018860A}">
      <dgm:prSet/>
      <dgm:spPr/>
      <dgm:t>
        <a:bodyPr/>
        <a:lstStyle/>
        <a:p>
          <a:endParaRPr lang="hr-HR"/>
        </a:p>
      </dgm:t>
    </dgm:pt>
    <dgm:pt modelId="{BD6DC3B2-966F-42CB-A981-9C2A01F2807F}">
      <dgm:prSet/>
      <dgm:spPr/>
      <dgm:t>
        <a:bodyPr/>
        <a:lstStyle/>
        <a:p>
          <a:r>
            <a:rPr lang="hr-HR" b="1" dirty="0"/>
            <a:t>Svatko je poseban</a:t>
          </a:r>
          <a:endParaRPr lang="hr-HR" dirty="0"/>
        </a:p>
      </dgm:t>
    </dgm:pt>
    <dgm:pt modelId="{4185D988-2FDF-4CA3-86EA-858284550DCF}" type="parTrans" cxnId="{13C4F89C-2CD1-40A1-9B8A-022029717F10}">
      <dgm:prSet/>
      <dgm:spPr/>
      <dgm:t>
        <a:bodyPr/>
        <a:lstStyle/>
        <a:p>
          <a:endParaRPr lang="hr-HR"/>
        </a:p>
      </dgm:t>
    </dgm:pt>
    <dgm:pt modelId="{FE830443-F14B-45A9-B544-ECCB214382DF}" type="sibTrans" cxnId="{13C4F89C-2CD1-40A1-9B8A-022029717F10}">
      <dgm:prSet/>
      <dgm:spPr/>
      <dgm:t>
        <a:bodyPr/>
        <a:lstStyle/>
        <a:p>
          <a:endParaRPr lang="hr-HR"/>
        </a:p>
      </dgm:t>
    </dgm:pt>
    <dgm:pt modelId="{C27D6239-188B-4CF6-9307-A3353D63A809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Svatko ima svoje darove</a:t>
          </a:r>
        </a:p>
      </dgm:t>
    </dgm:pt>
    <dgm:pt modelId="{AA47D7B0-6A1A-48D1-A1A3-311BC96FAEEB}" type="parTrans" cxnId="{5B370CCB-8098-4114-97BB-5054F38D1AAA}">
      <dgm:prSet/>
      <dgm:spPr/>
      <dgm:t>
        <a:bodyPr/>
        <a:lstStyle/>
        <a:p>
          <a:endParaRPr lang="hr-HR"/>
        </a:p>
      </dgm:t>
    </dgm:pt>
    <dgm:pt modelId="{EFA066B9-8FEE-4137-A2AA-41174323F4AB}" type="sibTrans" cxnId="{5B370CCB-8098-4114-97BB-5054F38D1AAA}">
      <dgm:prSet/>
      <dgm:spPr/>
      <dgm:t>
        <a:bodyPr/>
        <a:lstStyle/>
        <a:p>
          <a:endParaRPr lang="hr-HR"/>
        </a:p>
      </dgm:t>
    </dgm:pt>
    <dgm:pt modelId="{B72818B3-2C5C-4DFD-B34F-078F80563D96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/>
            <a:t>Svatko je važan</a:t>
          </a:r>
        </a:p>
      </dgm:t>
    </dgm:pt>
    <dgm:pt modelId="{D7651D80-7D46-439E-B879-904D768CCECA}" type="parTrans" cxnId="{496231C6-8A60-46C9-98DB-075C3E1361A6}">
      <dgm:prSet/>
      <dgm:spPr/>
      <dgm:t>
        <a:bodyPr/>
        <a:lstStyle/>
        <a:p>
          <a:endParaRPr lang="hr-HR"/>
        </a:p>
      </dgm:t>
    </dgm:pt>
    <dgm:pt modelId="{6B31FDAB-15C8-492D-AC07-0C21FB047BEE}" type="sibTrans" cxnId="{496231C6-8A60-46C9-98DB-075C3E1361A6}">
      <dgm:prSet/>
      <dgm:spPr/>
      <dgm:t>
        <a:bodyPr/>
        <a:lstStyle/>
        <a:p>
          <a:endParaRPr lang="hr-HR"/>
        </a:p>
      </dgm:t>
    </dgm:pt>
    <dgm:pt modelId="{7E27CC8C-5292-4068-B75A-1941213EDBF1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Različitosti su bogatstvo</a:t>
          </a:r>
        </a:p>
      </dgm:t>
    </dgm:pt>
    <dgm:pt modelId="{0F202A77-AE21-42ED-9C77-BCFBF3915F14}" type="parTrans" cxnId="{446978CE-1236-473A-BCC7-7ACFEAB840BA}">
      <dgm:prSet/>
      <dgm:spPr/>
      <dgm:t>
        <a:bodyPr/>
        <a:lstStyle/>
        <a:p>
          <a:endParaRPr lang="hr-HR"/>
        </a:p>
      </dgm:t>
    </dgm:pt>
    <dgm:pt modelId="{C3DC9519-8A3D-4977-94EE-3E8E7A2BA85B}" type="sibTrans" cxnId="{446978CE-1236-473A-BCC7-7ACFEAB840BA}">
      <dgm:prSet/>
      <dgm:spPr/>
      <dgm:t>
        <a:bodyPr/>
        <a:lstStyle/>
        <a:p>
          <a:endParaRPr lang="hr-HR"/>
        </a:p>
      </dgm:t>
    </dgm:pt>
    <dgm:pt modelId="{F6861EC3-E859-4166-9132-EA63B7CA1A69}" type="pres">
      <dgm:prSet presAssocID="{2E58B1EF-6EC2-43FF-BA0D-CFD752A97CAA}" presName="theList" presStyleCnt="0">
        <dgm:presLayoutVars>
          <dgm:dir/>
          <dgm:animLvl val="lvl"/>
          <dgm:resizeHandles val="exact"/>
        </dgm:presLayoutVars>
      </dgm:prSet>
      <dgm:spPr/>
    </dgm:pt>
    <dgm:pt modelId="{A12EB44C-C33C-4556-9413-90EF2C0897A1}" type="pres">
      <dgm:prSet presAssocID="{A4BD2C1E-3BD4-4269-BB2A-23038F5982E2}" presName="compNode" presStyleCnt="0"/>
      <dgm:spPr/>
    </dgm:pt>
    <dgm:pt modelId="{B10D8750-0EBE-45A0-A959-4B66AD4A4014}" type="pres">
      <dgm:prSet presAssocID="{A4BD2C1E-3BD4-4269-BB2A-23038F5982E2}" presName="aNode" presStyleLbl="bgShp" presStyleIdx="0" presStyleCnt="6"/>
      <dgm:spPr/>
    </dgm:pt>
    <dgm:pt modelId="{8BB238DD-CABB-49B1-A86A-DD84E65850A4}" type="pres">
      <dgm:prSet presAssocID="{A4BD2C1E-3BD4-4269-BB2A-23038F5982E2}" presName="textNode" presStyleLbl="bgShp" presStyleIdx="0" presStyleCnt="6"/>
      <dgm:spPr/>
    </dgm:pt>
    <dgm:pt modelId="{7CB5A5F5-37B0-4F2D-AD29-3E9BACBD07DA}" type="pres">
      <dgm:prSet presAssocID="{A4BD2C1E-3BD4-4269-BB2A-23038F5982E2}" presName="compChildNode" presStyleCnt="0"/>
      <dgm:spPr/>
    </dgm:pt>
    <dgm:pt modelId="{B0F49391-65C5-45DC-ABD6-2E5EF6B777B8}" type="pres">
      <dgm:prSet presAssocID="{A4BD2C1E-3BD4-4269-BB2A-23038F5982E2}" presName="theInnerList" presStyleCnt="0"/>
      <dgm:spPr/>
    </dgm:pt>
    <dgm:pt modelId="{A12E06C1-1B1A-4B80-9BD3-F19DCBAFA3B0}" type="pres">
      <dgm:prSet presAssocID="{D9ADD41A-2362-4587-9C9B-467407D29A0D}" presName="childNode" presStyleLbl="node1" presStyleIdx="0" presStyleCnt="17">
        <dgm:presLayoutVars>
          <dgm:bulletEnabled val="1"/>
        </dgm:presLayoutVars>
      </dgm:prSet>
      <dgm:spPr/>
    </dgm:pt>
    <dgm:pt modelId="{2E935C59-4FFA-4332-BF79-1FBE4B382B02}" type="pres">
      <dgm:prSet presAssocID="{D9ADD41A-2362-4587-9C9B-467407D29A0D}" presName="aSpace2" presStyleCnt="0"/>
      <dgm:spPr/>
    </dgm:pt>
    <dgm:pt modelId="{DDDCCEB2-6D84-4C7F-BDC2-8D14432AD715}" type="pres">
      <dgm:prSet presAssocID="{FC8E740B-7767-4399-AA44-AB6B1BAB54DE}" presName="childNode" presStyleLbl="node1" presStyleIdx="1" presStyleCnt="17">
        <dgm:presLayoutVars>
          <dgm:bulletEnabled val="1"/>
        </dgm:presLayoutVars>
      </dgm:prSet>
      <dgm:spPr/>
    </dgm:pt>
    <dgm:pt modelId="{F2E5F0E5-CD9C-4E35-B67C-7F036A67537F}" type="pres">
      <dgm:prSet presAssocID="{A4BD2C1E-3BD4-4269-BB2A-23038F5982E2}" presName="aSpace" presStyleCnt="0"/>
      <dgm:spPr/>
    </dgm:pt>
    <dgm:pt modelId="{76144BBF-388D-4276-800B-AC878AB95FE7}" type="pres">
      <dgm:prSet presAssocID="{589D2F71-8BA8-4E45-BF30-4E0027B467FD}" presName="compNode" presStyleCnt="0"/>
      <dgm:spPr/>
    </dgm:pt>
    <dgm:pt modelId="{5091349F-A4F5-4632-B6EA-8F18AB7E071B}" type="pres">
      <dgm:prSet presAssocID="{589D2F71-8BA8-4E45-BF30-4E0027B467FD}" presName="aNode" presStyleLbl="bgShp" presStyleIdx="1" presStyleCnt="6"/>
      <dgm:spPr/>
    </dgm:pt>
    <dgm:pt modelId="{33D732C1-4FCC-4B62-BB8E-688216D4AAC6}" type="pres">
      <dgm:prSet presAssocID="{589D2F71-8BA8-4E45-BF30-4E0027B467FD}" presName="textNode" presStyleLbl="bgShp" presStyleIdx="1" presStyleCnt="6"/>
      <dgm:spPr/>
    </dgm:pt>
    <dgm:pt modelId="{AAD56922-8DB3-441F-B251-053E7AB29ECE}" type="pres">
      <dgm:prSet presAssocID="{589D2F71-8BA8-4E45-BF30-4E0027B467FD}" presName="compChildNode" presStyleCnt="0"/>
      <dgm:spPr/>
    </dgm:pt>
    <dgm:pt modelId="{A28A9A6F-5A98-4F9B-B486-A9BD8946DFCF}" type="pres">
      <dgm:prSet presAssocID="{589D2F71-8BA8-4E45-BF30-4E0027B467FD}" presName="theInnerList" presStyleCnt="0"/>
      <dgm:spPr/>
    </dgm:pt>
    <dgm:pt modelId="{84C165CC-BEE5-49D7-8CD3-5FB79EB1BDFB}" type="pres">
      <dgm:prSet presAssocID="{0E4F572B-A495-4CB3-80B4-DB1254D29129}" presName="childNode" presStyleLbl="node1" presStyleIdx="2" presStyleCnt="17">
        <dgm:presLayoutVars>
          <dgm:bulletEnabled val="1"/>
        </dgm:presLayoutVars>
      </dgm:prSet>
      <dgm:spPr/>
    </dgm:pt>
    <dgm:pt modelId="{86BF95E8-2F33-459B-869A-6CB107F10C6B}" type="pres">
      <dgm:prSet presAssocID="{0E4F572B-A495-4CB3-80B4-DB1254D29129}" presName="aSpace2" presStyleCnt="0"/>
      <dgm:spPr/>
    </dgm:pt>
    <dgm:pt modelId="{DAA93D8F-6D0F-432E-86C2-8E4FCB99B9EA}" type="pres">
      <dgm:prSet presAssocID="{0808D465-4148-494A-BED9-45F48C80F98A}" presName="childNode" presStyleLbl="node1" presStyleIdx="3" presStyleCnt="17">
        <dgm:presLayoutVars>
          <dgm:bulletEnabled val="1"/>
        </dgm:presLayoutVars>
      </dgm:prSet>
      <dgm:spPr/>
    </dgm:pt>
    <dgm:pt modelId="{484DFFC7-4079-4D45-878B-E21E7AFD5365}" type="pres">
      <dgm:prSet presAssocID="{0808D465-4148-494A-BED9-45F48C80F98A}" presName="aSpace2" presStyleCnt="0"/>
      <dgm:spPr/>
    </dgm:pt>
    <dgm:pt modelId="{0B1B8785-58D6-48CE-A927-0EF09BE6B599}" type="pres">
      <dgm:prSet presAssocID="{1D3DB49C-217B-48BF-BF56-B3F3AFD10990}" presName="childNode" presStyleLbl="node1" presStyleIdx="4" presStyleCnt="17">
        <dgm:presLayoutVars>
          <dgm:bulletEnabled val="1"/>
        </dgm:presLayoutVars>
      </dgm:prSet>
      <dgm:spPr/>
    </dgm:pt>
    <dgm:pt modelId="{9C876C11-2394-477A-865F-EFEF6113ACA6}" type="pres">
      <dgm:prSet presAssocID="{589D2F71-8BA8-4E45-BF30-4E0027B467FD}" presName="aSpace" presStyleCnt="0"/>
      <dgm:spPr/>
    </dgm:pt>
    <dgm:pt modelId="{0E9A9FF4-9740-49CE-BEC9-08DA82B9B6B3}" type="pres">
      <dgm:prSet presAssocID="{7F59A094-B2B4-4D51-83C0-FD04BEA33681}" presName="compNode" presStyleCnt="0"/>
      <dgm:spPr/>
    </dgm:pt>
    <dgm:pt modelId="{2BD3DC76-5586-4D7A-A6E4-D4B6FC348F4B}" type="pres">
      <dgm:prSet presAssocID="{7F59A094-B2B4-4D51-83C0-FD04BEA33681}" presName="aNode" presStyleLbl="bgShp" presStyleIdx="2" presStyleCnt="6"/>
      <dgm:spPr/>
    </dgm:pt>
    <dgm:pt modelId="{76211019-F454-4EE2-85ED-32DF4BA3E00F}" type="pres">
      <dgm:prSet presAssocID="{7F59A094-B2B4-4D51-83C0-FD04BEA33681}" presName="textNode" presStyleLbl="bgShp" presStyleIdx="2" presStyleCnt="6"/>
      <dgm:spPr/>
    </dgm:pt>
    <dgm:pt modelId="{E369AEA5-B070-444F-BE59-56D25A7A9F7D}" type="pres">
      <dgm:prSet presAssocID="{7F59A094-B2B4-4D51-83C0-FD04BEA33681}" presName="compChildNode" presStyleCnt="0"/>
      <dgm:spPr/>
    </dgm:pt>
    <dgm:pt modelId="{02A820AE-C39B-4F14-A30D-7B2B43823AE4}" type="pres">
      <dgm:prSet presAssocID="{7F59A094-B2B4-4D51-83C0-FD04BEA33681}" presName="theInnerList" presStyleCnt="0"/>
      <dgm:spPr/>
    </dgm:pt>
    <dgm:pt modelId="{E1C1590B-1A3B-42D3-A8F8-33D896816C3C}" type="pres">
      <dgm:prSet presAssocID="{09E3AE48-2042-43D7-BA75-F2C1A2D84B11}" presName="childNode" presStyleLbl="node1" presStyleIdx="5" presStyleCnt="17">
        <dgm:presLayoutVars>
          <dgm:bulletEnabled val="1"/>
        </dgm:presLayoutVars>
      </dgm:prSet>
      <dgm:spPr/>
    </dgm:pt>
    <dgm:pt modelId="{C73317DC-E623-46B2-B04F-90D1949C9BFC}" type="pres">
      <dgm:prSet presAssocID="{09E3AE48-2042-43D7-BA75-F2C1A2D84B11}" presName="aSpace2" presStyleCnt="0"/>
      <dgm:spPr/>
    </dgm:pt>
    <dgm:pt modelId="{CE1DD684-EB70-4826-9905-6109FD807A65}" type="pres">
      <dgm:prSet presAssocID="{DE6BB6A4-10EB-4EB6-BB28-E5E5F8237BD2}" presName="childNode" presStyleLbl="node1" presStyleIdx="6" presStyleCnt="17">
        <dgm:presLayoutVars>
          <dgm:bulletEnabled val="1"/>
        </dgm:presLayoutVars>
      </dgm:prSet>
      <dgm:spPr/>
    </dgm:pt>
    <dgm:pt modelId="{7AB093B7-07C7-4801-87E0-89A016402F5E}" type="pres">
      <dgm:prSet presAssocID="{DE6BB6A4-10EB-4EB6-BB28-E5E5F8237BD2}" presName="aSpace2" presStyleCnt="0"/>
      <dgm:spPr/>
    </dgm:pt>
    <dgm:pt modelId="{6A6736DE-ACE4-499F-B775-2B37BDA28082}" type="pres">
      <dgm:prSet presAssocID="{86612449-1C83-4099-B16A-721B17B9FD2F}" presName="childNode" presStyleLbl="node1" presStyleIdx="7" presStyleCnt="17">
        <dgm:presLayoutVars>
          <dgm:bulletEnabled val="1"/>
        </dgm:presLayoutVars>
      </dgm:prSet>
      <dgm:spPr/>
    </dgm:pt>
    <dgm:pt modelId="{3267FD0C-0892-4DE6-A510-E0BB72FE1B29}" type="pres">
      <dgm:prSet presAssocID="{7F59A094-B2B4-4D51-83C0-FD04BEA33681}" presName="aSpace" presStyleCnt="0"/>
      <dgm:spPr/>
    </dgm:pt>
    <dgm:pt modelId="{F221828C-C67E-42BD-8256-CCDCB154D996}" type="pres">
      <dgm:prSet presAssocID="{8491A644-8A0D-4236-8032-5C5E4652F3D1}" presName="compNode" presStyleCnt="0"/>
      <dgm:spPr/>
    </dgm:pt>
    <dgm:pt modelId="{35A1F8C3-89C2-48E2-9335-5DE6C0EFF61D}" type="pres">
      <dgm:prSet presAssocID="{8491A644-8A0D-4236-8032-5C5E4652F3D1}" presName="aNode" presStyleLbl="bgShp" presStyleIdx="3" presStyleCnt="6"/>
      <dgm:spPr/>
    </dgm:pt>
    <dgm:pt modelId="{DFB954E7-0695-4BEA-8777-D0AAF8BC989A}" type="pres">
      <dgm:prSet presAssocID="{8491A644-8A0D-4236-8032-5C5E4652F3D1}" presName="textNode" presStyleLbl="bgShp" presStyleIdx="3" presStyleCnt="6"/>
      <dgm:spPr/>
    </dgm:pt>
    <dgm:pt modelId="{273976FB-68DF-4787-845B-E4D839689868}" type="pres">
      <dgm:prSet presAssocID="{8491A644-8A0D-4236-8032-5C5E4652F3D1}" presName="compChildNode" presStyleCnt="0"/>
      <dgm:spPr/>
    </dgm:pt>
    <dgm:pt modelId="{835C762B-8E6C-4CAE-8DBB-AAA54EFD1F06}" type="pres">
      <dgm:prSet presAssocID="{8491A644-8A0D-4236-8032-5C5E4652F3D1}" presName="theInnerList" presStyleCnt="0"/>
      <dgm:spPr/>
    </dgm:pt>
    <dgm:pt modelId="{838BEA05-1DB3-4AEE-A5F4-93BED1930A87}" type="pres">
      <dgm:prSet presAssocID="{382AACCF-701C-47A7-909D-EA1E0CC100ED}" presName="childNode" presStyleLbl="node1" presStyleIdx="8" presStyleCnt="17">
        <dgm:presLayoutVars>
          <dgm:bulletEnabled val="1"/>
        </dgm:presLayoutVars>
      </dgm:prSet>
      <dgm:spPr/>
    </dgm:pt>
    <dgm:pt modelId="{4D9D9624-835F-429D-B7EE-2551693AC6C9}" type="pres">
      <dgm:prSet presAssocID="{382AACCF-701C-47A7-909D-EA1E0CC100ED}" presName="aSpace2" presStyleCnt="0"/>
      <dgm:spPr/>
    </dgm:pt>
    <dgm:pt modelId="{2D9F5235-2580-4C80-837A-BAAF0178C341}" type="pres">
      <dgm:prSet presAssocID="{3AD588B0-2214-40FB-86FF-4960FD301646}" presName="childNode" presStyleLbl="node1" presStyleIdx="9" presStyleCnt="17">
        <dgm:presLayoutVars>
          <dgm:bulletEnabled val="1"/>
        </dgm:presLayoutVars>
      </dgm:prSet>
      <dgm:spPr/>
    </dgm:pt>
    <dgm:pt modelId="{80FB95B6-21C1-48F7-87D6-17ACADA38C77}" type="pres">
      <dgm:prSet presAssocID="{3AD588B0-2214-40FB-86FF-4960FD301646}" presName="aSpace2" presStyleCnt="0"/>
      <dgm:spPr/>
    </dgm:pt>
    <dgm:pt modelId="{33E85EBB-BD6D-4016-B522-7AC46BE43251}" type="pres">
      <dgm:prSet presAssocID="{4893EA7C-B9E9-468F-87AF-07936449169A}" presName="childNode" presStyleLbl="node1" presStyleIdx="10" presStyleCnt="17">
        <dgm:presLayoutVars>
          <dgm:bulletEnabled val="1"/>
        </dgm:presLayoutVars>
      </dgm:prSet>
      <dgm:spPr/>
    </dgm:pt>
    <dgm:pt modelId="{2391C7DD-1AC7-4A4E-B40B-904A3A1B7301}" type="pres">
      <dgm:prSet presAssocID="{8491A644-8A0D-4236-8032-5C5E4652F3D1}" presName="aSpace" presStyleCnt="0"/>
      <dgm:spPr/>
    </dgm:pt>
    <dgm:pt modelId="{37C00055-65B7-4149-A716-938A0A9EDEC6}" type="pres">
      <dgm:prSet presAssocID="{AC300DBE-3881-494D-8C33-BFB874AFE2F5}" presName="compNode" presStyleCnt="0"/>
      <dgm:spPr/>
    </dgm:pt>
    <dgm:pt modelId="{A9EB0BBC-BA1C-4A65-A4E0-6514B5AFABBD}" type="pres">
      <dgm:prSet presAssocID="{AC300DBE-3881-494D-8C33-BFB874AFE2F5}" presName="aNode" presStyleLbl="bgShp" presStyleIdx="4" presStyleCnt="6"/>
      <dgm:spPr/>
    </dgm:pt>
    <dgm:pt modelId="{48AE0BEB-975E-426D-9AB6-651E14EF491E}" type="pres">
      <dgm:prSet presAssocID="{AC300DBE-3881-494D-8C33-BFB874AFE2F5}" presName="textNode" presStyleLbl="bgShp" presStyleIdx="4" presStyleCnt="6"/>
      <dgm:spPr/>
    </dgm:pt>
    <dgm:pt modelId="{4511EA7A-7EE0-473B-B149-DEEEA1B392B7}" type="pres">
      <dgm:prSet presAssocID="{AC300DBE-3881-494D-8C33-BFB874AFE2F5}" presName="compChildNode" presStyleCnt="0"/>
      <dgm:spPr/>
    </dgm:pt>
    <dgm:pt modelId="{0F0D96F3-2C99-477D-8BA2-D39ED67A5F7B}" type="pres">
      <dgm:prSet presAssocID="{AC300DBE-3881-494D-8C33-BFB874AFE2F5}" presName="theInnerList" presStyleCnt="0"/>
      <dgm:spPr/>
    </dgm:pt>
    <dgm:pt modelId="{3B80C720-E2DF-41DE-A70B-7DD6F6A4D4FC}" type="pres">
      <dgm:prSet presAssocID="{958079E6-1D0B-43A5-A6EB-DB72864B44D4}" presName="childNode" presStyleLbl="node1" presStyleIdx="11" presStyleCnt="17">
        <dgm:presLayoutVars>
          <dgm:bulletEnabled val="1"/>
        </dgm:presLayoutVars>
      </dgm:prSet>
      <dgm:spPr/>
    </dgm:pt>
    <dgm:pt modelId="{916D0271-CD9C-447E-892B-F0AB15E3B731}" type="pres">
      <dgm:prSet presAssocID="{958079E6-1D0B-43A5-A6EB-DB72864B44D4}" presName="aSpace2" presStyleCnt="0"/>
      <dgm:spPr/>
    </dgm:pt>
    <dgm:pt modelId="{91426FF9-56AE-4039-BC11-8F10DAB984DD}" type="pres">
      <dgm:prSet presAssocID="{7C70F093-307B-4311-B8A3-D497D6A9FFFC}" presName="childNode" presStyleLbl="node1" presStyleIdx="12" presStyleCnt="17">
        <dgm:presLayoutVars>
          <dgm:bulletEnabled val="1"/>
        </dgm:presLayoutVars>
      </dgm:prSet>
      <dgm:spPr/>
    </dgm:pt>
    <dgm:pt modelId="{BDB6756F-B99F-4E97-A44C-0674B37074F2}" type="pres">
      <dgm:prSet presAssocID="{7C70F093-307B-4311-B8A3-D497D6A9FFFC}" presName="aSpace2" presStyleCnt="0"/>
      <dgm:spPr/>
    </dgm:pt>
    <dgm:pt modelId="{FDC12033-1E5A-4261-88A4-D816971523A2}" type="pres">
      <dgm:prSet presAssocID="{2C9DAF31-F99B-4A89-BF17-86BC889F1228}" presName="childNode" presStyleLbl="node1" presStyleIdx="13" presStyleCnt="17">
        <dgm:presLayoutVars>
          <dgm:bulletEnabled val="1"/>
        </dgm:presLayoutVars>
      </dgm:prSet>
      <dgm:spPr/>
    </dgm:pt>
    <dgm:pt modelId="{FA63D9B6-1094-4DF9-B0BD-445137D0F979}" type="pres">
      <dgm:prSet presAssocID="{AC300DBE-3881-494D-8C33-BFB874AFE2F5}" presName="aSpace" presStyleCnt="0"/>
      <dgm:spPr/>
    </dgm:pt>
    <dgm:pt modelId="{63A3CAEB-B2FD-424C-AA65-F80583BB273A}" type="pres">
      <dgm:prSet presAssocID="{BD6DC3B2-966F-42CB-A981-9C2A01F2807F}" presName="compNode" presStyleCnt="0"/>
      <dgm:spPr/>
    </dgm:pt>
    <dgm:pt modelId="{4E61CAF1-509E-415D-9800-7029ECCB5B21}" type="pres">
      <dgm:prSet presAssocID="{BD6DC3B2-966F-42CB-A981-9C2A01F2807F}" presName="aNode" presStyleLbl="bgShp" presStyleIdx="5" presStyleCnt="6"/>
      <dgm:spPr/>
    </dgm:pt>
    <dgm:pt modelId="{26AC440B-F909-460F-9775-9AAE0DD42D0C}" type="pres">
      <dgm:prSet presAssocID="{BD6DC3B2-966F-42CB-A981-9C2A01F2807F}" presName="textNode" presStyleLbl="bgShp" presStyleIdx="5" presStyleCnt="6"/>
      <dgm:spPr/>
    </dgm:pt>
    <dgm:pt modelId="{D470F2D1-EE09-406C-85BB-FD2B1EE4F8C0}" type="pres">
      <dgm:prSet presAssocID="{BD6DC3B2-966F-42CB-A981-9C2A01F2807F}" presName="compChildNode" presStyleCnt="0"/>
      <dgm:spPr/>
    </dgm:pt>
    <dgm:pt modelId="{07E74408-8179-48B5-98E0-6E52E738BBBA}" type="pres">
      <dgm:prSet presAssocID="{BD6DC3B2-966F-42CB-A981-9C2A01F2807F}" presName="theInnerList" presStyleCnt="0"/>
      <dgm:spPr/>
    </dgm:pt>
    <dgm:pt modelId="{E453D32D-225A-4A57-9A52-6AD91C4EAC5D}" type="pres">
      <dgm:prSet presAssocID="{C27D6239-188B-4CF6-9307-A3353D63A809}" presName="childNode" presStyleLbl="node1" presStyleIdx="14" presStyleCnt="17">
        <dgm:presLayoutVars>
          <dgm:bulletEnabled val="1"/>
        </dgm:presLayoutVars>
      </dgm:prSet>
      <dgm:spPr/>
    </dgm:pt>
    <dgm:pt modelId="{0BF1460A-2DA7-4CAA-9FD1-9A70C2BC325E}" type="pres">
      <dgm:prSet presAssocID="{C27D6239-188B-4CF6-9307-A3353D63A809}" presName="aSpace2" presStyleCnt="0"/>
      <dgm:spPr/>
    </dgm:pt>
    <dgm:pt modelId="{1C2CEE5A-E333-4D15-AE1D-4B5DEBA3C8E6}" type="pres">
      <dgm:prSet presAssocID="{B72818B3-2C5C-4DFD-B34F-078F80563D96}" presName="childNode" presStyleLbl="node1" presStyleIdx="15" presStyleCnt="17">
        <dgm:presLayoutVars>
          <dgm:bulletEnabled val="1"/>
        </dgm:presLayoutVars>
      </dgm:prSet>
      <dgm:spPr/>
    </dgm:pt>
    <dgm:pt modelId="{750DFA3D-15C6-497F-AFA8-17AC564127F8}" type="pres">
      <dgm:prSet presAssocID="{B72818B3-2C5C-4DFD-B34F-078F80563D96}" presName="aSpace2" presStyleCnt="0"/>
      <dgm:spPr/>
    </dgm:pt>
    <dgm:pt modelId="{E653D0FB-D7A1-4B84-A2F3-D75A70199A37}" type="pres">
      <dgm:prSet presAssocID="{7E27CC8C-5292-4068-B75A-1941213EDBF1}" presName="childNode" presStyleLbl="node1" presStyleIdx="16" presStyleCnt="17">
        <dgm:presLayoutVars>
          <dgm:bulletEnabled val="1"/>
        </dgm:presLayoutVars>
      </dgm:prSet>
      <dgm:spPr/>
    </dgm:pt>
  </dgm:ptLst>
  <dgm:cxnLst>
    <dgm:cxn modelId="{63F9F109-4F9D-4CBF-94C8-F91E9AB0B2FF}" type="presOf" srcId="{7E27CC8C-5292-4068-B75A-1941213EDBF1}" destId="{E653D0FB-D7A1-4B84-A2F3-D75A70199A37}" srcOrd="0" destOrd="0" presId="urn:microsoft.com/office/officeart/2005/8/layout/lProcess2"/>
    <dgm:cxn modelId="{E8F4201A-A4E9-4ACD-83F7-A9D61C041BDC}" type="presOf" srcId="{2E58B1EF-6EC2-43FF-BA0D-CFD752A97CAA}" destId="{F6861EC3-E859-4166-9132-EA63B7CA1A69}" srcOrd="0" destOrd="0" presId="urn:microsoft.com/office/officeart/2005/8/layout/lProcess2"/>
    <dgm:cxn modelId="{2D85A91B-AB2E-44AA-BA33-43AB27C70178}" srcId="{2E58B1EF-6EC2-43FF-BA0D-CFD752A97CAA}" destId="{8491A644-8A0D-4236-8032-5C5E4652F3D1}" srcOrd="3" destOrd="0" parTransId="{36F297BC-6A01-4796-A464-F293FC4BA543}" sibTransId="{E78E6F5F-E9AA-43DA-B801-2E7325693EC0}"/>
    <dgm:cxn modelId="{0163D01B-55F0-4BE0-8D34-550DC6279641}" type="presOf" srcId="{8491A644-8A0D-4236-8032-5C5E4652F3D1}" destId="{35A1F8C3-89C2-48E2-9335-5DE6C0EFF61D}" srcOrd="0" destOrd="0" presId="urn:microsoft.com/office/officeart/2005/8/layout/lProcess2"/>
    <dgm:cxn modelId="{4E3FDC1D-CEC1-4A9D-8C32-A6DCC179F563}" srcId="{589D2F71-8BA8-4E45-BF30-4E0027B467FD}" destId="{0808D465-4148-494A-BED9-45F48C80F98A}" srcOrd="1" destOrd="0" parTransId="{B51DE4A9-6466-49A0-9C08-7EBB91F90A78}" sibTransId="{3F33907E-893E-4437-948D-742F201AA445}"/>
    <dgm:cxn modelId="{5504A91F-B2B1-4843-B57C-224FDDA1473E}" srcId="{7F59A094-B2B4-4D51-83C0-FD04BEA33681}" destId="{86612449-1C83-4099-B16A-721B17B9FD2F}" srcOrd="2" destOrd="0" parTransId="{A3A8E5A2-2E02-42ED-821E-9A31EB15BCF2}" sibTransId="{B7FB3BCE-406C-4FBA-8D8F-B44FD432CB79}"/>
    <dgm:cxn modelId="{88441928-14DF-4A1A-A7BE-B33EC7E965D3}" type="presOf" srcId="{C27D6239-188B-4CF6-9307-A3353D63A809}" destId="{E453D32D-225A-4A57-9A52-6AD91C4EAC5D}" srcOrd="0" destOrd="0" presId="urn:microsoft.com/office/officeart/2005/8/layout/lProcess2"/>
    <dgm:cxn modelId="{899DEB29-52D5-4BEF-9D55-C0A35A108203}" type="presOf" srcId="{7F59A094-B2B4-4D51-83C0-FD04BEA33681}" destId="{2BD3DC76-5586-4D7A-A6E4-D4B6FC348F4B}" srcOrd="0" destOrd="0" presId="urn:microsoft.com/office/officeart/2005/8/layout/lProcess2"/>
    <dgm:cxn modelId="{A0FDED2C-CA57-4563-BD8B-12D88F265E1B}" srcId="{2E58B1EF-6EC2-43FF-BA0D-CFD752A97CAA}" destId="{7F59A094-B2B4-4D51-83C0-FD04BEA33681}" srcOrd="2" destOrd="0" parTransId="{A0FD48D2-9C9C-4E7F-A1FB-DD010489FD85}" sibTransId="{78BA53FE-9B11-4F01-A6AF-A3B91A732916}"/>
    <dgm:cxn modelId="{A627FA2E-A399-47D2-AE4E-68C7FB57C8D2}" type="presOf" srcId="{D9ADD41A-2362-4587-9C9B-467407D29A0D}" destId="{A12E06C1-1B1A-4B80-9BD3-F19DCBAFA3B0}" srcOrd="0" destOrd="0" presId="urn:microsoft.com/office/officeart/2005/8/layout/lProcess2"/>
    <dgm:cxn modelId="{E08DFB2F-0C1E-4712-87EE-76AB19C50794}" type="presOf" srcId="{A4BD2C1E-3BD4-4269-BB2A-23038F5982E2}" destId="{8BB238DD-CABB-49B1-A86A-DD84E65850A4}" srcOrd="1" destOrd="0" presId="urn:microsoft.com/office/officeart/2005/8/layout/lProcess2"/>
    <dgm:cxn modelId="{F8B67D33-9CE6-41CE-9C5E-986A9E98758F}" type="presOf" srcId="{DE6BB6A4-10EB-4EB6-BB28-E5E5F8237BD2}" destId="{CE1DD684-EB70-4826-9905-6109FD807A65}" srcOrd="0" destOrd="0" presId="urn:microsoft.com/office/officeart/2005/8/layout/lProcess2"/>
    <dgm:cxn modelId="{E355CE41-9627-4BDB-A61F-AC58C89B6277}" srcId="{2E58B1EF-6EC2-43FF-BA0D-CFD752A97CAA}" destId="{589D2F71-8BA8-4E45-BF30-4E0027B467FD}" srcOrd="1" destOrd="0" parTransId="{8C863048-A0D5-4634-A5FF-314C6D664832}" sibTransId="{D9767A51-947C-4E4B-9068-D4B1E7C55255}"/>
    <dgm:cxn modelId="{685B1B43-767F-46AB-A452-5096973D69B6}" srcId="{A4BD2C1E-3BD4-4269-BB2A-23038F5982E2}" destId="{FC8E740B-7767-4399-AA44-AB6B1BAB54DE}" srcOrd="1" destOrd="0" parTransId="{3559C79D-3D33-413F-AC72-166C2B35606C}" sibTransId="{3C226FD2-337C-478B-9E2B-25102B9DC39C}"/>
    <dgm:cxn modelId="{CCD8A54A-A4DB-4EB7-ADAB-D34E14CE5775}" type="presOf" srcId="{589D2F71-8BA8-4E45-BF30-4E0027B467FD}" destId="{5091349F-A4F5-4632-B6EA-8F18AB7E071B}" srcOrd="0" destOrd="0" presId="urn:microsoft.com/office/officeart/2005/8/layout/lProcess2"/>
    <dgm:cxn modelId="{BCB67C6B-A54A-4140-BE87-9E3112987366}" type="presOf" srcId="{1D3DB49C-217B-48BF-BF56-B3F3AFD10990}" destId="{0B1B8785-58D6-48CE-A927-0EF09BE6B599}" srcOrd="0" destOrd="0" presId="urn:microsoft.com/office/officeart/2005/8/layout/lProcess2"/>
    <dgm:cxn modelId="{73E4CC54-775A-4B77-A757-04B51473E009}" srcId="{8491A644-8A0D-4236-8032-5C5E4652F3D1}" destId="{3AD588B0-2214-40FB-86FF-4960FD301646}" srcOrd="1" destOrd="0" parTransId="{5DC667D8-2350-4EC5-8839-4C6398A40DEA}" sibTransId="{31415CF0-0888-4B45-A254-58520D31D3DA}"/>
    <dgm:cxn modelId="{B00A5755-85F7-4F3C-8939-75B6CECE1F29}" srcId="{2E58B1EF-6EC2-43FF-BA0D-CFD752A97CAA}" destId="{A4BD2C1E-3BD4-4269-BB2A-23038F5982E2}" srcOrd="0" destOrd="0" parTransId="{222BABB8-7C75-48FE-9D6E-D221B6F1B47A}" sibTransId="{309B3D29-5D4A-43AC-BEB5-7873094CD69A}"/>
    <dgm:cxn modelId="{5EC0E257-C434-4D80-8822-A2783A8F1B83}" type="presOf" srcId="{589D2F71-8BA8-4E45-BF30-4E0027B467FD}" destId="{33D732C1-4FCC-4B62-BB8E-688216D4AAC6}" srcOrd="1" destOrd="0" presId="urn:microsoft.com/office/officeart/2005/8/layout/lProcess2"/>
    <dgm:cxn modelId="{50602758-0463-4017-94FD-8DD3AF65F01C}" type="presOf" srcId="{3AD588B0-2214-40FB-86FF-4960FD301646}" destId="{2D9F5235-2580-4C80-837A-BAAF0178C341}" srcOrd="0" destOrd="0" presId="urn:microsoft.com/office/officeart/2005/8/layout/lProcess2"/>
    <dgm:cxn modelId="{DE487A86-D43C-41F4-97D9-C29BB86F6173}" type="presOf" srcId="{BD6DC3B2-966F-42CB-A981-9C2A01F2807F}" destId="{4E61CAF1-509E-415D-9800-7029ECCB5B21}" srcOrd="0" destOrd="0" presId="urn:microsoft.com/office/officeart/2005/8/layout/lProcess2"/>
    <dgm:cxn modelId="{9E37A686-DC24-4DF3-A91D-441DF08B5904}" type="presOf" srcId="{B72818B3-2C5C-4DFD-B34F-078F80563D96}" destId="{1C2CEE5A-E333-4D15-AE1D-4B5DEBA3C8E6}" srcOrd="0" destOrd="0" presId="urn:microsoft.com/office/officeart/2005/8/layout/lProcess2"/>
    <dgm:cxn modelId="{CE590687-8055-4182-84E1-25BA74B8B366}" type="presOf" srcId="{7F59A094-B2B4-4D51-83C0-FD04BEA33681}" destId="{76211019-F454-4EE2-85ED-32DF4BA3E00F}" srcOrd="1" destOrd="0" presId="urn:microsoft.com/office/officeart/2005/8/layout/lProcess2"/>
    <dgm:cxn modelId="{43FDE78A-01F6-4567-98C3-4213E7FEC772}" type="presOf" srcId="{8491A644-8A0D-4236-8032-5C5E4652F3D1}" destId="{DFB954E7-0695-4BEA-8777-D0AAF8BC989A}" srcOrd="1" destOrd="0" presId="urn:microsoft.com/office/officeart/2005/8/layout/lProcess2"/>
    <dgm:cxn modelId="{714B0F8D-5D9A-48F3-8342-C5C2D6190CDC}" type="presOf" srcId="{0E4F572B-A495-4CB3-80B4-DB1254D29129}" destId="{84C165CC-BEE5-49D7-8CD3-5FB79EB1BDFB}" srcOrd="0" destOrd="0" presId="urn:microsoft.com/office/officeart/2005/8/layout/lProcess2"/>
    <dgm:cxn modelId="{BBCAAB8D-E97C-4E8D-B6D1-F6576F77C65A}" type="presOf" srcId="{4893EA7C-B9E9-468F-87AF-07936449169A}" destId="{33E85EBB-BD6D-4016-B522-7AC46BE43251}" srcOrd="0" destOrd="0" presId="urn:microsoft.com/office/officeart/2005/8/layout/lProcess2"/>
    <dgm:cxn modelId="{43CA8491-9E94-4C52-9889-5862F0F0D803}" type="presOf" srcId="{AC300DBE-3881-494D-8C33-BFB874AFE2F5}" destId="{A9EB0BBC-BA1C-4A65-A4E0-6514B5AFABBD}" srcOrd="0" destOrd="0" presId="urn:microsoft.com/office/officeart/2005/8/layout/lProcess2"/>
    <dgm:cxn modelId="{A5C1C093-6A3F-420B-BF5B-32E8CF66C681}" type="presOf" srcId="{A4BD2C1E-3BD4-4269-BB2A-23038F5982E2}" destId="{B10D8750-0EBE-45A0-A959-4B66AD4A4014}" srcOrd="0" destOrd="0" presId="urn:microsoft.com/office/officeart/2005/8/layout/lProcess2"/>
    <dgm:cxn modelId="{02DE7F9A-24F4-416C-A230-BF9ED55D7B2F}" type="presOf" srcId="{09E3AE48-2042-43D7-BA75-F2C1A2D84B11}" destId="{E1C1590B-1A3B-42D3-A8F8-33D896816C3C}" srcOrd="0" destOrd="0" presId="urn:microsoft.com/office/officeart/2005/8/layout/lProcess2"/>
    <dgm:cxn modelId="{13C4F89C-2CD1-40A1-9B8A-022029717F10}" srcId="{2E58B1EF-6EC2-43FF-BA0D-CFD752A97CAA}" destId="{BD6DC3B2-966F-42CB-A981-9C2A01F2807F}" srcOrd="5" destOrd="0" parTransId="{4185D988-2FDF-4CA3-86EA-858284550DCF}" sibTransId="{FE830443-F14B-45A9-B544-ECCB214382DF}"/>
    <dgm:cxn modelId="{E0C02B9E-B9BF-4737-93CD-940F60C92EC2}" type="presOf" srcId="{AC300DBE-3881-494D-8C33-BFB874AFE2F5}" destId="{48AE0BEB-975E-426D-9AB6-651E14EF491E}" srcOrd="1" destOrd="0" presId="urn:microsoft.com/office/officeart/2005/8/layout/lProcess2"/>
    <dgm:cxn modelId="{1D269EA8-D06C-4307-B381-B6D72687EC1B}" srcId="{8491A644-8A0D-4236-8032-5C5E4652F3D1}" destId="{382AACCF-701C-47A7-909D-EA1E0CC100ED}" srcOrd="0" destOrd="0" parTransId="{7F698955-C817-46B4-A0C2-4D70218D17A0}" sibTransId="{AF7C6E27-9555-4917-8F84-746D05C29040}"/>
    <dgm:cxn modelId="{122B09AA-6D41-4439-8625-D15FBF3F08F0}" srcId="{AC300DBE-3881-494D-8C33-BFB874AFE2F5}" destId="{958079E6-1D0B-43A5-A6EB-DB72864B44D4}" srcOrd="0" destOrd="0" parTransId="{443EC0BF-83A4-442D-A9D7-B7C83F451102}" sibTransId="{40265163-BB32-4C73-BC73-4B90C1A821E8}"/>
    <dgm:cxn modelId="{AFCAE2B7-9E07-402E-9481-2286ED0C833E}" type="presOf" srcId="{BD6DC3B2-966F-42CB-A981-9C2A01F2807F}" destId="{26AC440B-F909-460F-9775-9AAE0DD42D0C}" srcOrd="1" destOrd="0" presId="urn:microsoft.com/office/officeart/2005/8/layout/lProcess2"/>
    <dgm:cxn modelId="{AC593EBB-6C8C-484E-BBEF-0275FD49BEB8}" type="presOf" srcId="{7C70F093-307B-4311-B8A3-D497D6A9FFFC}" destId="{91426FF9-56AE-4039-BC11-8F10DAB984DD}" srcOrd="0" destOrd="0" presId="urn:microsoft.com/office/officeart/2005/8/layout/lProcess2"/>
    <dgm:cxn modelId="{8FB48ABD-BE27-4652-B4F4-3739E5073A43}" type="presOf" srcId="{86612449-1C83-4099-B16A-721B17B9FD2F}" destId="{6A6736DE-ACE4-499F-B775-2B37BDA28082}" srcOrd="0" destOrd="0" presId="urn:microsoft.com/office/officeart/2005/8/layout/lProcess2"/>
    <dgm:cxn modelId="{496231C6-8A60-46C9-98DB-075C3E1361A6}" srcId="{BD6DC3B2-966F-42CB-A981-9C2A01F2807F}" destId="{B72818B3-2C5C-4DFD-B34F-078F80563D96}" srcOrd="1" destOrd="0" parTransId="{D7651D80-7D46-439E-B879-904D768CCECA}" sibTransId="{6B31FDAB-15C8-492D-AC07-0C21FB047BEE}"/>
    <dgm:cxn modelId="{5B370CCB-8098-4114-97BB-5054F38D1AAA}" srcId="{BD6DC3B2-966F-42CB-A981-9C2A01F2807F}" destId="{C27D6239-188B-4CF6-9307-A3353D63A809}" srcOrd="0" destOrd="0" parTransId="{AA47D7B0-6A1A-48D1-A1A3-311BC96FAEEB}" sibTransId="{EFA066B9-8FEE-4137-A2AA-41174323F4AB}"/>
    <dgm:cxn modelId="{131E3DCB-AF82-46AF-9850-6C10E3011495}" srcId="{7F59A094-B2B4-4D51-83C0-FD04BEA33681}" destId="{DE6BB6A4-10EB-4EB6-BB28-E5E5F8237BD2}" srcOrd="1" destOrd="0" parTransId="{71BA268F-83D5-45A8-AE99-D22B0C183C82}" sibTransId="{762865B2-6792-4709-9144-6BA2EA4D0227}"/>
    <dgm:cxn modelId="{3DE66DCC-1830-403A-9536-E62FE90D83B2}" srcId="{8491A644-8A0D-4236-8032-5C5E4652F3D1}" destId="{4893EA7C-B9E9-468F-87AF-07936449169A}" srcOrd="2" destOrd="0" parTransId="{16532012-D41B-45B5-BD51-AB68704506D8}" sibTransId="{DCBAC1D9-8E8E-43FC-9BBB-D381F40D2C11}"/>
    <dgm:cxn modelId="{446978CE-1236-473A-BCC7-7ACFEAB840BA}" srcId="{BD6DC3B2-966F-42CB-A981-9C2A01F2807F}" destId="{7E27CC8C-5292-4068-B75A-1941213EDBF1}" srcOrd="2" destOrd="0" parTransId="{0F202A77-AE21-42ED-9C77-BCFBF3915F14}" sibTransId="{C3DC9519-8A3D-4977-94EE-3E8E7A2BA85B}"/>
    <dgm:cxn modelId="{08CB0BD2-258A-4F23-A610-4320EFEBF5F1}" srcId="{AC300DBE-3881-494D-8C33-BFB874AFE2F5}" destId="{7C70F093-307B-4311-B8A3-D497D6A9FFFC}" srcOrd="1" destOrd="0" parTransId="{19835F70-522F-42BA-95E7-51D087E27C58}" sibTransId="{BFC3A662-41C0-41A6-BA5C-62FD3D0B71A4}"/>
    <dgm:cxn modelId="{8A3561D2-B3FF-4AF0-92FD-2C8A674E9CAE}" srcId="{7F59A094-B2B4-4D51-83C0-FD04BEA33681}" destId="{09E3AE48-2042-43D7-BA75-F2C1A2D84B11}" srcOrd="0" destOrd="0" parTransId="{128817B3-2854-4966-B13D-DAB60104AB2B}" sibTransId="{C3495A81-E8E0-49B5-85A9-874E9FDBCE65}"/>
    <dgm:cxn modelId="{957B6DD7-064A-45DA-B96F-8F6BE018860A}" srcId="{AC300DBE-3881-494D-8C33-BFB874AFE2F5}" destId="{2C9DAF31-F99B-4A89-BF17-86BC889F1228}" srcOrd="2" destOrd="0" parTransId="{6E4AF68E-24AE-4B2C-A1FB-AF359459994A}" sibTransId="{E0604D76-120D-4EAD-B53B-3006523113B6}"/>
    <dgm:cxn modelId="{415FA6D8-5B6A-4705-BCF9-05785A8D1D42}" type="presOf" srcId="{2C9DAF31-F99B-4A89-BF17-86BC889F1228}" destId="{FDC12033-1E5A-4261-88A4-D816971523A2}" srcOrd="0" destOrd="0" presId="urn:microsoft.com/office/officeart/2005/8/layout/lProcess2"/>
    <dgm:cxn modelId="{EAD628DF-1B74-4DE3-9BD0-75F81D582C5B}" srcId="{2E58B1EF-6EC2-43FF-BA0D-CFD752A97CAA}" destId="{AC300DBE-3881-494D-8C33-BFB874AFE2F5}" srcOrd="4" destOrd="0" parTransId="{AAFEF88E-21BF-48AC-89B4-31DA1826562D}" sibTransId="{F2051DF1-4FFA-4C8B-88CE-E0D057747362}"/>
    <dgm:cxn modelId="{D3DABBE3-AD59-4373-88FF-421CD0D66A13}" type="presOf" srcId="{FC8E740B-7767-4399-AA44-AB6B1BAB54DE}" destId="{DDDCCEB2-6D84-4C7F-BDC2-8D14432AD715}" srcOrd="0" destOrd="0" presId="urn:microsoft.com/office/officeart/2005/8/layout/lProcess2"/>
    <dgm:cxn modelId="{775A00E4-39E5-482D-B002-9F35D4960B77}" type="presOf" srcId="{0808D465-4148-494A-BED9-45F48C80F98A}" destId="{DAA93D8F-6D0F-432E-86C2-8E4FCB99B9EA}" srcOrd="0" destOrd="0" presId="urn:microsoft.com/office/officeart/2005/8/layout/lProcess2"/>
    <dgm:cxn modelId="{565259E9-1613-417C-B744-CE411D89E27A}" type="presOf" srcId="{382AACCF-701C-47A7-909D-EA1E0CC100ED}" destId="{838BEA05-1DB3-4AEE-A5F4-93BED1930A87}" srcOrd="0" destOrd="0" presId="urn:microsoft.com/office/officeart/2005/8/layout/lProcess2"/>
    <dgm:cxn modelId="{22C623ED-D0B6-4C0C-ABC5-7778C6996312}" srcId="{589D2F71-8BA8-4E45-BF30-4E0027B467FD}" destId="{0E4F572B-A495-4CB3-80B4-DB1254D29129}" srcOrd="0" destOrd="0" parTransId="{C9EAB48B-697E-4843-A48F-DF5024356003}" sibTransId="{21CC878D-3917-473A-BAE2-5C36BE284583}"/>
    <dgm:cxn modelId="{7FA3A4ED-6687-497F-B28E-8B6DF416AF2A}" srcId="{A4BD2C1E-3BD4-4269-BB2A-23038F5982E2}" destId="{D9ADD41A-2362-4587-9C9B-467407D29A0D}" srcOrd="0" destOrd="0" parTransId="{3D7F4259-8C50-4591-89F3-AAA3EFDEA347}" sibTransId="{521942AC-2CA1-4390-A9F6-68FF06DC61BB}"/>
    <dgm:cxn modelId="{CF98A5F2-E768-43A3-AC38-5C29E8270244}" type="presOf" srcId="{958079E6-1D0B-43A5-A6EB-DB72864B44D4}" destId="{3B80C720-E2DF-41DE-A70B-7DD6F6A4D4FC}" srcOrd="0" destOrd="0" presId="urn:microsoft.com/office/officeart/2005/8/layout/lProcess2"/>
    <dgm:cxn modelId="{A70AD9F4-5C7E-45D4-93D4-4821ED95AB5F}" srcId="{589D2F71-8BA8-4E45-BF30-4E0027B467FD}" destId="{1D3DB49C-217B-48BF-BF56-B3F3AFD10990}" srcOrd="2" destOrd="0" parTransId="{D4D9E01F-8318-4ECD-9F13-8918D6C2FA1D}" sibTransId="{E1DABF43-68E4-4524-BFD3-0B0519B57E80}"/>
    <dgm:cxn modelId="{C7A228B9-438B-4065-8DF2-F0494ECAA62A}" type="presParOf" srcId="{F6861EC3-E859-4166-9132-EA63B7CA1A69}" destId="{A12EB44C-C33C-4556-9413-90EF2C0897A1}" srcOrd="0" destOrd="0" presId="urn:microsoft.com/office/officeart/2005/8/layout/lProcess2"/>
    <dgm:cxn modelId="{CBCC8C9F-B8AA-4855-BE50-35E42A9BE8FB}" type="presParOf" srcId="{A12EB44C-C33C-4556-9413-90EF2C0897A1}" destId="{B10D8750-0EBE-45A0-A959-4B66AD4A4014}" srcOrd="0" destOrd="0" presId="urn:microsoft.com/office/officeart/2005/8/layout/lProcess2"/>
    <dgm:cxn modelId="{2C5ECBFB-A00B-4468-BF45-ABD8C85EA0EE}" type="presParOf" srcId="{A12EB44C-C33C-4556-9413-90EF2C0897A1}" destId="{8BB238DD-CABB-49B1-A86A-DD84E65850A4}" srcOrd="1" destOrd="0" presId="urn:microsoft.com/office/officeart/2005/8/layout/lProcess2"/>
    <dgm:cxn modelId="{F31FD274-489B-43DE-9EF2-52F66F00E905}" type="presParOf" srcId="{A12EB44C-C33C-4556-9413-90EF2C0897A1}" destId="{7CB5A5F5-37B0-4F2D-AD29-3E9BACBD07DA}" srcOrd="2" destOrd="0" presId="urn:microsoft.com/office/officeart/2005/8/layout/lProcess2"/>
    <dgm:cxn modelId="{57A21B17-2276-413E-9306-2A81D25F8F53}" type="presParOf" srcId="{7CB5A5F5-37B0-4F2D-AD29-3E9BACBD07DA}" destId="{B0F49391-65C5-45DC-ABD6-2E5EF6B777B8}" srcOrd="0" destOrd="0" presId="urn:microsoft.com/office/officeart/2005/8/layout/lProcess2"/>
    <dgm:cxn modelId="{0C598498-5264-4B58-B0F5-C4D708384D2C}" type="presParOf" srcId="{B0F49391-65C5-45DC-ABD6-2E5EF6B777B8}" destId="{A12E06C1-1B1A-4B80-9BD3-F19DCBAFA3B0}" srcOrd="0" destOrd="0" presId="urn:microsoft.com/office/officeart/2005/8/layout/lProcess2"/>
    <dgm:cxn modelId="{F34EC9B2-5C40-4E59-B34C-BB4E83AD55E6}" type="presParOf" srcId="{B0F49391-65C5-45DC-ABD6-2E5EF6B777B8}" destId="{2E935C59-4FFA-4332-BF79-1FBE4B382B02}" srcOrd="1" destOrd="0" presId="urn:microsoft.com/office/officeart/2005/8/layout/lProcess2"/>
    <dgm:cxn modelId="{34A53714-8954-49E2-A995-D4C0C9538F36}" type="presParOf" srcId="{B0F49391-65C5-45DC-ABD6-2E5EF6B777B8}" destId="{DDDCCEB2-6D84-4C7F-BDC2-8D14432AD715}" srcOrd="2" destOrd="0" presId="urn:microsoft.com/office/officeart/2005/8/layout/lProcess2"/>
    <dgm:cxn modelId="{460806F3-F5C9-4590-AB49-407E456625FB}" type="presParOf" srcId="{F6861EC3-E859-4166-9132-EA63B7CA1A69}" destId="{F2E5F0E5-CD9C-4E35-B67C-7F036A67537F}" srcOrd="1" destOrd="0" presId="urn:microsoft.com/office/officeart/2005/8/layout/lProcess2"/>
    <dgm:cxn modelId="{9BE55B5C-2F50-4702-9B80-8AFBA4E14F90}" type="presParOf" srcId="{F6861EC3-E859-4166-9132-EA63B7CA1A69}" destId="{76144BBF-388D-4276-800B-AC878AB95FE7}" srcOrd="2" destOrd="0" presId="urn:microsoft.com/office/officeart/2005/8/layout/lProcess2"/>
    <dgm:cxn modelId="{91478A6A-7B90-4C9B-9146-CE4833D2140B}" type="presParOf" srcId="{76144BBF-388D-4276-800B-AC878AB95FE7}" destId="{5091349F-A4F5-4632-B6EA-8F18AB7E071B}" srcOrd="0" destOrd="0" presId="urn:microsoft.com/office/officeart/2005/8/layout/lProcess2"/>
    <dgm:cxn modelId="{C2F01C9D-C249-49BF-BEDA-EF1AF8F4FA57}" type="presParOf" srcId="{76144BBF-388D-4276-800B-AC878AB95FE7}" destId="{33D732C1-4FCC-4B62-BB8E-688216D4AAC6}" srcOrd="1" destOrd="0" presId="urn:microsoft.com/office/officeart/2005/8/layout/lProcess2"/>
    <dgm:cxn modelId="{BFEE3E0B-2FF0-452D-8AC1-A69617E59628}" type="presParOf" srcId="{76144BBF-388D-4276-800B-AC878AB95FE7}" destId="{AAD56922-8DB3-441F-B251-053E7AB29ECE}" srcOrd="2" destOrd="0" presId="urn:microsoft.com/office/officeart/2005/8/layout/lProcess2"/>
    <dgm:cxn modelId="{FAD0CFD0-67AD-4446-91F7-FE3695111F7C}" type="presParOf" srcId="{AAD56922-8DB3-441F-B251-053E7AB29ECE}" destId="{A28A9A6F-5A98-4F9B-B486-A9BD8946DFCF}" srcOrd="0" destOrd="0" presId="urn:microsoft.com/office/officeart/2005/8/layout/lProcess2"/>
    <dgm:cxn modelId="{C7BEFC01-27E9-43AC-BC9C-7654D19A76C5}" type="presParOf" srcId="{A28A9A6F-5A98-4F9B-B486-A9BD8946DFCF}" destId="{84C165CC-BEE5-49D7-8CD3-5FB79EB1BDFB}" srcOrd="0" destOrd="0" presId="urn:microsoft.com/office/officeart/2005/8/layout/lProcess2"/>
    <dgm:cxn modelId="{D60584CC-E3DB-4C04-AC28-B425A7298A7B}" type="presParOf" srcId="{A28A9A6F-5A98-4F9B-B486-A9BD8946DFCF}" destId="{86BF95E8-2F33-459B-869A-6CB107F10C6B}" srcOrd="1" destOrd="0" presId="urn:microsoft.com/office/officeart/2005/8/layout/lProcess2"/>
    <dgm:cxn modelId="{6404146F-6415-4F41-8E30-DBE73437277C}" type="presParOf" srcId="{A28A9A6F-5A98-4F9B-B486-A9BD8946DFCF}" destId="{DAA93D8F-6D0F-432E-86C2-8E4FCB99B9EA}" srcOrd="2" destOrd="0" presId="urn:microsoft.com/office/officeart/2005/8/layout/lProcess2"/>
    <dgm:cxn modelId="{49EA8FB8-8553-45D1-B3EC-43F175D48AC7}" type="presParOf" srcId="{A28A9A6F-5A98-4F9B-B486-A9BD8946DFCF}" destId="{484DFFC7-4079-4D45-878B-E21E7AFD5365}" srcOrd="3" destOrd="0" presId="urn:microsoft.com/office/officeart/2005/8/layout/lProcess2"/>
    <dgm:cxn modelId="{ED888F9D-AB3A-4A30-838F-AAA7DC691F94}" type="presParOf" srcId="{A28A9A6F-5A98-4F9B-B486-A9BD8946DFCF}" destId="{0B1B8785-58D6-48CE-A927-0EF09BE6B599}" srcOrd="4" destOrd="0" presId="urn:microsoft.com/office/officeart/2005/8/layout/lProcess2"/>
    <dgm:cxn modelId="{3862AB71-78D0-4BA0-8E8A-5468ADBD75F8}" type="presParOf" srcId="{F6861EC3-E859-4166-9132-EA63B7CA1A69}" destId="{9C876C11-2394-477A-865F-EFEF6113ACA6}" srcOrd="3" destOrd="0" presId="urn:microsoft.com/office/officeart/2005/8/layout/lProcess2"/>
    <dgm:cxn modelId="{4F10890D-1236-4BE9-A501-3CC95757DD18}" type="presParOf" srcId="{F6861EC3-E859-4166-9132-EA63B7CA1A69}" destId="{0E9A9FF4-9740-49CE-BEC9-08DA82B9B6B3}" srcOrd="4" destOrd="0" presId="urn:microsoft.com/office/officeart/2005/8/layout/lProcess2"/>
    <dgm:cxn modelId="{4F5FCBE6-5DCC-49A7-A047-79BEF1D346E5}" type="presParOf" srcId="{0E9A9FF4-9740-49CE-BEC9-08DA82B9B6B3}" destId="{2BD3DC76-5586-4D7A-A6E4-D4B6FC348F4B}" srcOrd="0" destOrd="0" presId="urn:microsoft.com/office/officeart/2005/8/layout/lProcess2"/>
    <dgm:cxn modelId="{B4FD9919-8245-4ACD-B8DE-3F1E206EDD3A}" type="presParOf" srcId="{0E9A9FF4-9740-49CE-BEC9-08DA82B9B6B3}" destId="{76211019-F454-4EE2-85ED-32DF4BA3E00F}" srcOrd="1" destOrd="0" presId="urn:microsoft.com/office/officeart/2005/8/layout/lProcess2"/>
    <dgm:cxn modelId="{0073D3EA-639D-4705-9394-94F5BF579030}" type="presParOf" srcId="{0E9A9FF4-9740-49CE-BEC9-08DA82B9B6B3}" destId="{E369AEA5-B070-444F-BE59-56D25A7A9F7D}" srcOrd="2" destOrd="0" presId="urn:microsoft.com/office/officeart/2005/8/layout/lProcess2"/>
    <dgm:cxn modelId="{5E38CB31-3495-4667-8056-A8128FDD9E2B}" type="presParOf" srcId="{E369AEA5-B070-444F-BE59-56D25A7A9F7D}" destId="{02A820AE-C39B-4F14-A30D-7B2B43823AE4}" srcOrd="0" destOrd="0" presId="urn:microsoft.com/office/officeart/2005/8/layout/lProcess2"/>
    <dgm:cxn modelId="{1AC6A52F-78F0-4A12-8FFC-E72EAF051512}" type="presParOf" srcId="{02A820AE-C39B-4F14-A30D-7B2B43823AE4}" destId="{E1C1590B-1A3B-42D3-A8F8-33D896816C3C}" srcOrd="0" destOrd="0" presId="urn:microsoft.com/office/officeart/2005/8/layout/lProcess2"/>
    <dgm:cxn modelId="{EB009C71-B9C1-494F-A2CF-B0FFB002A2FC}" type="presParOf" srcId="{02A820AE-C39B-4F14-A30D-7B2B43823AE4}" destId="{C73317DC-E623-46B2-B04F-90D1949C9BFC}" srcOrd="1" destOrd="0" presId="urn:microsoft.com/office/officeart/2005/8/layout/lProcess2"/>
    <dgm:cxn modelId="{A7463B9B-F659-4691-9471-414431438204}" type="presParOf" srcId="{02A820AE-C39B-4F14-A30D-7B2B43823AE4}" destId="{CE1DD684-EB70-4826-9905-6109FD807A65}" srcOrd="2" destOrd="0" presId="urn:microsoft.com/office/officeart/2005/8/layout/lProcess2"/>
    <dgm:cxn modelId="{1B77C2B5-205D-4D96-BF27-56D101028FF6}" type="presParOf" srcId="{02A820AE-C39B-4F14-A30D-7B2B43823AE4}" destId="{7AB093B7-07C7-4801-87E0-89A016402F5E}" srcOrd="3" destOrd="0" presId="urn:microsoft.com/office/officeart/2005/8/layout/lProcess2"/>
    <dgm:cxn modelId="{630E1A33-FC47-4E36-B789-255F4A257243}" type="presParOf" srcId="{02A820AE-C39B-4F14-A30D-7B2B43823AE4}" destId="{6A6736DE-ACE4-499F-B775-2B37BDA28082}" srcOrd="4" destOrd="0" presId="urn:microsoft.com/office/officeart/2005/8/layout/lProcess2"/>
    <dgm:cxn modelId="{B97FFAFD-269E-487D-ADDD-28B3951DB02A}" type="presParOf" srcId="{F6861EC3-E859-4166-9132-EA63B7CA1A69}" destId="{3267FD0C-0892-4DE6-A510-E0BB72FE1B29}" srcOrd="5" destOrd="0" presId="urn:microsoft.com/office/officeart/2005/8/layout/lProcess2"/>
    <dgm:cxn modelId="{647F85A0-D472-4049-93AC-9D8B725BFCF0}" type="presParOf" srcId="{F6861EC3-E859-4166-9132-EA63B7CA1A69}" destId="{F221828C-C67E-42BD-8256-CCDCB154D996}" srcOrd="6" destOrd="0" presId="urn:microsoft.com/office/officeart/2005/8/layout/lProcess2"/>
    <dgm:cxn modelId="{38731357-1699-45FC-9803-D7D5C3DEB6F1}" type="presParOf" srcId="{F221828C-C67E-42BD-8256-CCDCB154D996}" destId="{35A1F8C3-89C2-48E2-9335-5DE6C0EFF61D}" srcOrd="0" destOrd="0" presId="urn:microsoft.com/office/officeart/2005/8/layout/lProcess2"/>
    <dgm:cxn modelId="{A0582137-9283-41DB-99D1-1D6166E92679}" type="presParOf" srcId="{F221828C-C67E-42BD-8256-CCDCB154D996}" destId="{DFB954E7-0695-4BEA-8777-D0AAF8BC989A}" srcOrd="1" destOrd="0" presId="urn:microsoft.com/office/officeart/2005/8/layout/lProcess2"/>
    <dgm:cxn modelId="{C0FB55C9-2070-47D8-8A10-9F7EAF179FE2}" type="presParOf" srcId="{F221828C-C67E-42BD-8256-CCDCB154D996}" destId="{273976FB-68DF-4787-845B-E4D839689868}" srcOrd="2" destOrd="0" presId="urn:microsoft.com/office/officeart/2005/8/layout/lProcess2"/>
    <dgm:cxn modelId="{8016DC24-1887-4394-87A3-0AB0D07EFE39}" type="presParOf" srcId="{273976FB-68DF-4787-845B-E4D839689868}" destId="{835C762B-8E6C-4CAE-8DBB-AAA54EFD1F06}" srcOrd="0" destOrd="0" presId="urn:microsoft.com/office/officeart/2005/8/layout/lProcess2"/>
    <dgm:cxn modelId="{6080219E-47DF-48B4-B4F3-E5D9702A77C9}" type="presParOf" srcId="{835C762B-8E6C-4CAE-8DBB-AAA54EFD1F06}" destId="{838BEA05-1DB3-4AEE-A5F4-93BED1930A87}" srcOrd="0" destOrd="0" presId="urn:microsoft.com/office/officeart/2005/8/layout/lProcess2"/>
    <dgm:cxn modelId="{BC1B14BC-4BC6-4620-B3EA-78D533733ABE}" type="presParOf" srcId="{835C762B-8E6C-4CAE-8DBB-AAA54EFD1F06}" destId="{4D9D9624-835F-429D-B7EE-2551693AC6C9}" srcOrd="1" destOrd="0" presId="urn:microsoft.com/office/officeart/2005/8/layout/lProcess2"/>
    <dgm:cxn modelId="{C50ECAF9-95D1-4F90-A263-2EAC7FEEAF00}" type="presParOf" srcId="{835C762B-8E6C-4CAE-8DBB-AAA54EFD1F06}" destId="{2D9F5235-2580-4C80-837A-BAAF0178C341}" srcOrd="2" destOrd="0" presId="urn:microsoft.com/office/officeart/2005/8/layout/lProcess2"/>
    <dgm:cxn modelId="{907F6809-E38D-491F-B837-FFA0F37F985B}" type="presParOf" srcId="{835C762B-8E6C-4CAE-8DBB-AAA54EFD1F06}" destId="{80FB95B6-21C1-48F7-87D6-17ACADA38C77}" srcOrd="3" destOrd="0" presId="urn:microsoft.com/office/officeart/2005/8/layout/lProcess2"/>
    <dgm:cxn modelId="{029CCE35-1A67-4A3D-A8D5-4DBD1D8D762A}" type="presParOf" srcId="{835C762B-8E6C-4CAE-8DBB-AAA54EFD1F06}" destId="{33E85EBB-BD6D-4016-B522-7AC46BE43251}" srcOrd="4" destOrd="0" presId="urn:microsoft.com/office/officeart/2005/8/layout/lProcess2"/>
    <dgm:cxn modelId="{B17E3066-B9DF-49A0-AB02-EE9404EF43B6}" type="presParOf" srcId="{F6861EC3-E859-4166-9132-EA63B7CA1A69}" destId="{2391C7DD-1AC7-4A4E-B40B-904A3A1B7301}" srcOrd="7" destOrd="0" presId="urn:microsoft.com/office/officeart/2005/8/layout/lProcess2"/>
    <dgm:cxn modelId="{60710CC9-9AE9-415D-910D-23FC05639F81}" type="presParOf" srcId="{F6861EC3-E859-4166-9132-EA63B7CA1A69}" destId="{37C00055-65B7-4149-A716-938A0A9EDEC6}" srcOrd="8" destOrd="0" presId="urn:microsoft.com/office/officeart/2005/8/layout/lProcess2"/>
    <dgm:cxn modelId="{09EBA78C-80EB-4508-8F3C-6A18BDCC14E2}" type="presParOf" srcId="{37C00055-65B7-4149-A716-938A0A9EDEC6}" destId="{A9EB0BBC-BA1C-4A65-A4E0-6514B5AFABBD}" srcOrd="0" destOrd="0" presId="urn:microsoft.com/office/officeart/2005/8/layout/lProcess2"/>
    <dgm:cxn modelId="{6B1F54DB-7849-4507-9BE7-18A1252F9E24}" type="presParOf" srcId="{37C00055-65B7-4149-A716-938A0A9EDEC6}" destId="{48AE0BEB-975E-426D-9AB6-651E14EF491E}" srcOrd="1" destOrd="0" presId="urn:microsoft.com/office/officeart/2005/8/layout/lProcess2"/>
    <dgm:cxn modelId="{9433A0EE-BB6C-493F-B2D7-D3BCA8957D0E}" type="presParOf" srcId="{37C00055-65B7-4149-A716-938A0A9EDEC6}" destId="{4511EA7A-7EE0-473B-B149-DEEEA1B392B7}" srcOrd="2" destOrd="0" presId="urn:microsoft.com/office/officeart/2005/8/layout/lProcess2"/>
    <dgm:cxn modelId="{400F493E-5F8F-4D50-AB58-47CB2AAEEA44}" type="presParOf" srcId="{4511EA7A-7EE0-473B-B149-DEEEA1B392B7}" destId="{0F0D96F3-2C99-477D-8BA2-D39ED67A5F7B}" srcOrd="0" destOrd="0" presId="urn:microsoft.com/office/officeart/2005/8/layout/lProcess2"/>
    <dgm:cxn modelId="{1BF96254-7A1A-4F96-88D4-2DEF8025E740}" type="presParOf" srcId="{0F0D96F3-2C99-477D-8BA2-D39ED67A5F7B}" destId="{3B80C720-E2DF-41DE-A70B-7DD6F6A4D4FC}" srcOrd="0" destOrd="0" presId="urn:microsoft.com/office/officeart/2005/8/layout/lProcess2"/>
    <dgm:cxn modelId="{C0F94A77-1919-4CED-9224-D47BD71DA078}" type="presParOf" srcId="{0F0D96F3-2C99-477D-8BA2-D39ED67A5F7B}" destId="{916D0271-CD9C-447E-892B-F0AB15E3B731}" srcOrd="1" destOrd="0" presId="urn:microsoft.com/office/officeart/2005/8/layout/lProcess2"/>
    <dgm:cxn modelId="{F77A19A6-D6DD-4C32-ACAE-A0FD8ADEF613}" type="presParOf" srcId="{0F0D96F3-2C99-477D-8BA2-D39ED67A5F7B}" destId="{91426FF9-56AE-4039-BC11-8F10DAB984DD}" srcOrd="2" destOrd="0" presId="urn:microsoft.com/office/officeart/2005/8/layout/lProcess2"/>
    <dgm:cxn modelId="{FFBC8904-603F-4BAC-B028-9822834D9B38}" type="presParOf" srcId="{0F0D96F3-2C99-477D-8BA2-D39ED67A5F7B}" destId="{BDB6756F-B99F-4E97-A44C-0674B37074F2}" srcOrd="3" destOrd="0" presId="urn:microsoft.com/office/officeart/2005/8/layout/lProcess2"/>
    <dgm:cxn modelId="{B88CECD6-E8B1-447D-AADA-67D8A524C36E}" type="presParOf" srcId="{0F0D96F3-2C99-477D-8BA2-D39ED67A5F7B}" destId="{FDC12033-1E5A-4261-88A4-D816971523A2}" srcOrd="4" destOrd="0" presId="urn:microsoft.com/office/officeart/2005/8/layout/lProcess2"/>
    <dgm:cxn modelId="{54CF7BE7-BBBD-4421-A130-5F37E672C615}" type="presParOf" srcId="{F6861EC3-E859-4166-9132-EA63B7CA1A69}" destId="{FA63D9B6-1094-4DF9-B0BD-445137D0F979}" srcOrd="9" destOrd="0" presId="urn:microsoft.com/office/officeart/2005/8/layout/lProcess2"/>
    <dgm:cxn modelId="{CA5F7434-972E-46E3-8D52-9F406B880411}" type="presParOf" srcId="{F6861EC3-E859-4166-9132-EA63B7CA1A69}" destId="{63A3CAEB-B2FD-424C-AA65-F80583BB273A}" srcOrd="10" destOrd="0" presId="urn:microsoft.com/office/officeart/2005/8/layout/lProcess2"/>
    <dgm:cxn modelId="{71B3C9F4-28B2-42B9-AED8-CD4EEF9F8F6F}" type="presParOf" srcId="{63A3CAEB-B2FD-424C-AA65-F80583BB273A}" destId="{4E61CAF1-509E-415D-9800-7029ECCB5B21}" srcOrd="0" destOrd="0" presId="urn:microsoft.com/office/officeart/2005/8/layout/lProcess2"/>
    <dgm:cxn modelId="{797916E1-DF06-456D-B36A-5F4C38CF8D1C}" type="presParOf" srcId="{63A3CAEB-B2FD-424C-AA65-F80583BB273A}" destId="{26AC440B-F909-460F-9775-9AAE0DD42D0C}" srcOrd="1" destOrd="0" presId="urn:microsoft.com/office/officeart/2005/8/layout/lProcess2"/>
    <dgm:cxn modelId="{CD99879F-B48D-4F80-8EFA-7E72C762EFA0}" type="presParOf" srcId="{63A3CAEB-B2FD-424C-AA65-F80583BB273A}" destId="{D470F2D1-EE09-406C-85BB-FD2B1EE4F8C0}" srcOrd="2" destOrd="0" presId="urn:microsoft.com/office/officeart/2005/8/layout/lProcess2"/>
    <dgm:cxn modelId="{9207F956-C647-4735-9D72-04B06224B2D4}" type="presParOf" srcId="{D470F2D1-EE09-406C-85BB-FD2B1EE4F8C0}" destId="{07E74408-8179-48B5-98E0-6E52E738BBBA}" srcOrd="0" destOrd="0" presId="urn:microsoft.com/office/officeart/2005/8/layout/lProcess2"/>
    <dgm:cxn modelId="{47EE39DD-8114-4EC5-8506-924CC8EA9CF0}" type="presParOf" srcId="{07E74408-8179-48B5-98E0-6E52E738BBBA}" destId="{E453D32D-225A-4A57-9A52-6AD91C4EAC5D}" srcOrd="0" destOrd="0" presId="urn:microsoft.com/office/officeart/2005/8/layout/lProcess2"/>
    <dgm:cxn modelId="{64609F97-CA70-4171-9364-A476A7CD1E19}" type="presParOf" srcId="{07E74408-8179-48B5-98E0-6E52E738BBBA}" destId="{0BF1460A-2DA7-4CAA-9FD1-9A70C2BC325E}" srcOrd="1" destOrd="0" presId="urn:microsoft.com/office/officeart/2005/8/layout/lProcess2"/>
    <dgm:cxn modelId="{466305DB-FD36-40AE-A933-D2C69390CF79}" type="presParOf" srcId="{07E74408-8179-48B5-98E0-6E52E738BBBA}" destId="{1C2CEE5A-E333-4D15-AE1D-4B5DEBA3C8E6}" srcOrd="2" destOrd="0" presId="urn:microsoft.com/office/officeart/2005/8/layout/lProcess2"/>
    <dgm:cxn modelId="{3CF3A175-3A17-4B4B-924F-EB21C5CD7734}" type="presParOf" srcId="{07E74408-8179-48B5-98E0-6E52E738BBBA}" destId="{750DFA3D-15C6-497F-AFA8-17AC564127F8}" srcOrd="3" destOrd="0" presId="urn:microsoft.com/office/officeart/2005/8/layout/lProcess2"/>
    <dgm:cxn modelId="{2F69AFBA-F42E-4C7B-BA07-C566A858BE45}" type="presParOf" srcId="{07E74408-8179-48B5-98E0-6E52E738BBBA}" destId="{E653D0FB-D7A1-4B84-A2F3-D75A70199A37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2F23FF-C658-4643-B211-19BDE13E1F29}" type="doc">
      <dgm:prSet loTypeId="urn:microsoft.com/office/officeart/2005/8/layout/pList2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5DE9AC30-A491-421F-B246-2C33DB70BB86}">
      <dgm:prSet phldrT="[Tekst]"/>
      <dgm:spPr/>
      <dgm:t>
        <a:bodyPr/>
        <a:lstStyle/>
        <a:p>
          <a:r>
            <a:rPr lang="hr-HR" dirty="0"/>
            <a:t>Izaberi slatkiš koj</a:t>
          </a:r>
          <a:r>
            <a:rPr lang="hr-HR" b="0" dirty="0"/>
            <a:t>i ti budi lijepu uspomenu</a:t>
          </a:r>
        </a:p>
      </dgm:t>
    </dgm:pt>
    <dgm:pt modelId="{AC504E85-3BCF-4B8D-8894-0ACA36EEB90B}" type="parTrans" cxnId="{7908A916-D60F-4DCF-99E7-93CCBEF46180}">
      <dgm:prSet/>
      <dgm:spPr/>
      <dgm:t>
        <a:bodyPr/>
        <a:lstStyle/>
        <a:p>
          <a:endParaRPr lang="hr-HR"/>
        </a:p>
      </dgm:t>
    </dgm:pt>
    <dgm:pt modelId="{9DB944FB-8B0D-4032-8EF5-55F71AB5669C}" type="sibTrans" cxnId="{7908A916-D60F-4DCF-99E7-93CCBEF46180}">
      <dgm:prSet/>
      <dgm:spPr/>
      <dgm:t>
        <a:bodyPr/>
        <a:lstStyle/>
        <a:p>
          <a:endParaRPr lang="hr-HR"/>
        </a:p>
      </dgm:t>
    </dgm:pt>
    <dgm:pt modelId="{446BC57C-A669-4EAD-8B1C-FA67FD655D4B}">
      <dgm:prSet/>
      <dgm:spPr/>
      <dgm:t>
        <a:bodyPr/>
        <a:lstStyle/>
        <a:p>
          <a:r>
            <a:rPr lang="hr-HR" dirty="0"/>
            <a:t>Razmisli:</a:t>
          </a:r>
        </a:p>
      </dgm:t>
    </dgm:pt>
    <dgm:pt modelId="{18C46E52-60D0-4196-8DB7-166B152409D4}" type="parTrans" cxnId="{27EA9AFC-58B1-4881-AC6A-7D996DF3B3F1}">
      <dgm:prSet/>
      <dgm:spPr/>
      <dgm:t>
        <a:bodyPr/>
        <a:lstStyle/>
        <a:p>
          <a:endParaRPr lang="hr-HR"/>
        </a:p>
      </dgm:t>
    </dgm:pt>
    <dgm:pt modelId="{BF7BE379-9AC9-4CCD-8B49-B5A50624633D}" type="sibTrans" cxnId="{27EA9AFC-58B1-4881-AC6A-7D996DF3B3F1}">
      <dgm:prSet/>
      <dgm:spPr/>
      <dgm:t>
        <a:bodyPr/>
        <a:lstStyle/>
        <a:p>
          <a:endParaRPr lang="hr-HR"/>
        </a:p>
      </dgm:t>
    </dgm:pt>
    <dgm:pt modelId="{C5FE6489-7CD4-4EEA-9270-427950EFE0B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Na koga me podsjeća?</a:t>
          </a:r>
        </a:p>
      </dgm:t>
    </dgm:pt>
    <dgm:pt modelId="{4EB139DA-41E5-4E78-8D4D-9F644193C891}" type="parTrans" cxnId="{C572B1C4-0EFB-46A0-9D25-541CD8BDB07D}">
      <dgm:prSet/>
      <dgm:spPr/>
      <dgm:t>
        <a:bodyPr/>
        <a:lstStyle/>
        <a:p>
          <a:endParaRPr lang="hr-HR"/>
        </a:p>
      </dgm:t>
    </dgm:pt>
    <dgm:pt modelId="{21AE8E3A-4D15-4C1A-9435-6286AD5D72C0}" type="sibTrans" cxnId="{C572B1C4-0EFB-46A0-9D25-541CD8BDB07D}">
      <dgm:prSet/>
      <dgm:spPr/>
      <dgm:t>
        <a:bodyPr/>
        <a:lstStyle/>
        <a:p>
          <a:endParaRPr lang="hr-HR"/>
        </a:p>
      </dgm:t>
    </dgm:pt>
    <dgm:pt modelId="{D517F1FF-E213-449C-A8B2-38B442F3947E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Koji događaj vežem uz njega?</a:t>
          </a:r>
        </a:p>
      </dgm:t>
    </dgm:pt>
    <dgm:pt modelId="{8E54BDB0-E715-4729-BBEF-9A5295D6B1F3}" type="parTrans" cxnId="{15528411-C0C3-4FF6-9050-92F9DA96EEE9}">
      <dgm:prSet/>
      <dgm:spPr/>
      <dgm:t>
        <a:bodyPr/>
        <a:lstStyle/>
        <a:p>
          <a:endParaRPr lang="hr-HR"/>
        </a:p>
      </dgm:t>
    </dgm:pt>
    <dgm:pt modelId="{DB29EA4C-822D-483D-85AB-FA192A93A75B}" type="sibTrans" cxnId="{15528411-C0C3-4FF6-9050-92F9DA96EEE9}">
      <dgm:prSet/>
      <dgm:spPr/>
      <dgm:t>
        <a:bodyPr/>
        <a:lstStyle/>
        <a:p>
          <a:endParaRPr lang="hr-HR"/>
        </a:p>
      </dgm:t>
    </dgm:pt>
    <dgm:pt modelId="{CDD3D1DE-7190-40A8-960B-368AA5E0057C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dirty="0"/>
            <a:t>Zašto sam tada bio/bila zahvalan?</a:t>
          </a:r>
        </a:p>
      </dgm:t>
    </dgm:pt>
    <dgm:pt modelId="{290F6DEB-9D4E-48F4-9580-5D7053AA1534}" type="parTrans" cxnId="{BE3792F5-C59E-43BD-A2EA-42B4DB5F6388}">
      <dgm:prSet/>
      <dgm:spPr/>
      <dgm:t>
        <a:bodyPr/>
        <a:lstStyle/>
        <a:p>
          <a:endParaRPr lang="hr-HR"/>
        </a:p>
      </dgm:t>
    </dgm:pt>
    <dgm:pt modelId="{43BAAA8E-9231-4FCE-93FE-AAD0747C2FC6}" type="sibTrans" cxnId="{BE3792F5-C59E-43BD-A2EA-42B4DB5F6388}">
      <dgm:prSet/>
      <dgm:spPr/>
      <dgm:t>
        <a:bodyPr/>
        <a:lstStyle/>
        <a:p>
          <a:endParaRPr lang="hr-HR"/>
        </a:p>
      </dgm:t>
    </dgm:pt>
    <dgm:pt modelId="{3FA9D9F1-69A5-4117-9798-208C5C983B56}">
      <dgm:prSet/>
      <dgm:spPr/>
      <dgm:t>
        <a:bodyPr/>
        <a:lstStyle/>
        <a:p>
          <a:r>
            <a:rPr lang="hr-HR" dirty="0"/>
            <a:t>Okreni </a:t>
          </a:r>
          <a:r>
            <a:rPr lang="hr-HR" b="0" dirty="0"/>
            <a:t>se prema susjedu</a:t>
          </a:r>
        </a:p>
      </dgm:t>
    </dgm:pt>
    <dgm:pt modelId="{EDD72D28-A3AD-493D-BE26-C6F0BA814FA1}" type="parTrans" cxnId="{FC281794-CCC4-4ADE-93FA-D5E7E427497C}">
      <dgm:prSet/>
      <dgm:spPr/>
      <dgm:t>
        <a:bodyPr/>
        <a:lstStyle/>
        <a:p>
          <a:endParaRPr lang="hr-HR"/>
        </a:p>
      </dgm:t>
    </dgm:pt>
    <dgm:pt modelId="{8CE31F7E-595F-4BE5-B80E-E75D27E37005}" type="sibTrans" cxnId="{FC281794-CCC4-4ADE-93FA-D5E7E427497C}">
      <dgm:prSet/>
      <dgm:spPr/>
      <dgm:t>
        <a:bodyPr/>
        <a:lstStyle/>
        <a:p>
          <a:endParaRPr lang="hr-HR"/>
        </a:p>
      </dgm:t>
    </dgm:pt>
    <dgm:pt modelId="{B30BEA12-F85A-43F3-8C32-2C4A0EE853BC}">
      <dgm:prSet/>
      <dgm:spPr/>
      <dgm:t>
        <a:bodyPr/>
        <a:lstStyle/>
        <a:p>
          <a:r>
            <a:rPr lang="hr-HR" b="0" dirty="0"/>
            <a:t>Tko želi, može podijeliti priču s cijelom skupinom</a:t>
          </a:r>
        </a:p>
      </dgm:t>
    </dgm:pt>
    <dgm:pt modelId="{7BA9D6CA-C32F-425B-91CF-1DE79826ED49}" type="parTrans" cxnId="{C38C65D5-B0C7-49C1-BC61-97E8A56000E7}">
      <dgm:prSet/>
      <dgm:spPr/>
      <dgm:t>
        <a:bodyPr/>
        <a:lstStyle/>
        <a:p>
          <a:endParaRPr lang="hr-HR"/>
        </a:p>
      </dgm:t>
    </dgm:pt>
    <dgm:pt modelId="{A9EB85D9-EA6F-495D-8A51-A7D52A490CF1}" type="sibTrans" cxnId="{C38C65D5-B0C7-49C1-BC61-97E8A56000E7}">
      <dgm:prSet/>
      <dgm:spPr/>
      <dgm:t>
        <a:bodyPr/>
        <a:lstStyle/>
        <a:p>
          <a:endParaRPr lang="hr-HR"/>
        </a:p>
      </dgm:t>
    </dgm:pt>
    <dgm:pt modelId="{74418B7F-841B-4C45-8787-4727D88B92BE}">
      <dgm:prSet/>
      <dgm:spPr/>
      <dgm:t>
        <a:bodyPr/>
        <a:lstStyle/>
        <a:p>
          <a:r>
            <a:rPr lang="hr-HR" b="0" dirty="0"/>
            <a:t>Mali trenuci nose veliku vrijednost</a:t>
          </a:r>
        </a:p>
      </dgm:t>
    </dgm:pt>
    <dgm:pt modelId="{864DD7DA-5F2A-49B1-B9BC-D32C7E4330FD}" type="parTrans" cxnId="{1AE9FD22-0EFA-458C-BBED-7961E1648BE5}">
      <dgm:prSet/>
      <dgm:spPr/>
      <dgm:t>
        <a:bodyPr/>
        <a:lstStyle/>
        <a:p>
          <a:endParaRPr lang="hr-HR"/>
        </a:p>
      </dgm:t>
    </dgm:pt>
    <dgm:pt modelId="{3768BDE8-CD30-4DBD-B7CA-D431C76A7A26}" type="sibTrans" cxnId="{1AE9FD22-0EFA-458C-BBED-7961E1648BE5}">
      <dgm:prSet/>
      <dgm:spPr/>
      <dgm:t>
        <a:bodyPr/>
        <a:lstStyle/>
        <a:p>
          <a:endParaRPr lang="hr-HR"/>
        </a:p>
      </dgm:t>
    </dgm:pt>
    <dgm:pt modelId="{212EFC54-BAF8-459F-BBA1-82932766F960}">
      <dgm:prSet/>
      <dgm:spPr/>
      <dgm:t>
        <a:bodyPr/>
        <a:lstStyle/>
        <a:p>
          <a:r>
            <a:rPr lang="hr-HR" b="0" dirty="0"/>
            <a:t>Zahvalnost rađa radost</a:t>
          </a:r>
        </a:p>
      </dgm:t>
    </dgm:pt>
    <dgm:pt modelId="{87DA231B-B5C0-4B8E-901B-4583B0967FE1}" type="parTrans" cxnId="{936786C3-7E3F-4A3A-B56F-CEBB9AD00A80}">
      <dgm:prSet/>
      <dgm:spPr/>
      <dgm:t>
        <a:bodyPr/>
        <a:lstStyle/>
        <a:p>
          <a:endParaRPr lang="hr-HR"/>
        </a:p>
      </dgm:t>
    </dgm:pt>
    <dgm:pt modelId="{4AC171F4-B570-472D-8316-986B43ADD323}" type="sibTrans" cxnId="{936786C3-7E3F-4A3A-B56F-CEBB9AD00A80}">
      <dgm:prSet/>
      <dgm:spPr/>
      <dgm:t>
        <a:bodyPr/>
        <a:lstStyle/>
        <a:p>
          <a:endParaRPr lang="hr-HR"/>
        </a:p>
      </dgm:t>
    </dgm:pt>
    <dgm:pt modelId="{A6022D08-C02C-417B-B13B-0AA44C825953}">
      <dgm:prSet/>
      <dgm:spPr/>
      <dgm:t>
        <a:bodyPr/>
        <a:lstStyle/>
        <a:p>
          <a:r>
            <a:rPr lang="hr-HR" b="0" dirty="0"/>
            <a:t>Ispričaj svoju priču</a:t>
          </a:r>
        </a:p>
      </dgm:t>
    </dgm:pt>
    <dgm:pt modelId="{90D07069-6C70-443A-9115-38DE012A25C8}" type="parTrans" cxnId="{02F097BE-E1E9-4A2D-A53A-B8C41CB884EF}">
      <dgm:prSet/>
      <dgm:spPr/>
      <dgm:t>
        <a:bodyPr/>
        <a:lstStyle/>
        <a:p>
          <a:endParaRPr lang="hr-HR"/>
        </a:p>
      </dgm:t>
    </dgm:pt>
    <dgm:pt modelId="{56D67FF8-EA34-47CD-9777-31C7E9A4E50E}" type="sibTrans" cxnId="{02F097BE-E1E9-4A2D-A53A-B8C41CB884EF}">
      <dgm:prSet/>
      <dgm:spPr/>
      <dgm:t>
        <a:bodyPr/>
        <a:lstStyle/>
        <a:p>
          <a:endParaRPr lang="hr-HR"/>
        </a:p>
      </dgm:t>
    </dgm:pt>
    <dgm:pt modelId="{D84B0E28-E1B8-4DEF-B327-12CBB0CE26C8}">
      <dgm:prSet/>
      <dgm:spPr/>
      <dgm:t>
        <a:bodyPr/>
        <a:lstStyle/>
        <a:p>
          <a:r>
            <a:rPr lang="hr-HR" b="0"/>
            <a:t>Pažljivo </a:t>
          </a:r>
          <a:r>
            <a:rPr lang="hr-HR" b="0" dirty="0"/>
            <a:t>slušaj</a:t>
          </a:r>
        </a:p>
      </dgm:t>
    </dgm:pt>
    <dgm:pt modelId="{9A1FC7E6-2861-45D1-A6A0-F94281E68C45}" type="parTrans" cxnId="{72E5045C-7B75-4720-8B6C-D3F5D2161804}">
      <dgm:prSet/>
      <dgm:spPr/>
      <dgm:t>
        <a:bodyPr/>
        <a:lstStyle/>
        <a:p>
          <a:endParaRPr lang="hr-HR"/>
        </a:p>
      </dgm:t>
    </dgm:pt>
    <dgm:pt modelId="{77C80295-DBB2-4E09-AD99-D46F7007FA3B}" type="sibTrans" cxnId="{72E5045C-7B75-4720-8B6C-D3F5D2161804}">
      <dgm:prSet/>
      <dgm:spPr/>
      <dgm:t>
        <a:bodyPr/>
        <a:lstStyle/>
        <a:p>
          <a:endParaRPr lang="hr-HR"/>
        </a:p>
      </dgm:t>
    </dgm:pt>
    <dgm:pt modelId="{B9463E17-BAE5-4AFE-878C-073A0B886D5E}" type="pres">
      <dgm:prSet presAssocID="{6D2F23FF-C658-4643-B211-19BDE13E1F29}" presName="Name0" presStyleCnt="0">
        <dgm:presLayoutVars>
          <dgm:dir/>
          <dgm:resizeHandles val="exact"/>
        </dgm:presLayoutVars>
      </dgm:prSet>
      <dgm:spPr/>
    </dgm:pt>
    <dgm:pt modelId="{525DEDF6-42D8-4FA8-AB01-926B45C22A88}" type="pres">
      <dgm:prSet presAssocID="{6D2F23FF-C658-4643-B211-19BDE13E1F29}" presName="bkgdShp" presStyleLbl="alignAccFollowNode1" presStyleIdx="0" presStyleCnt="1"/>
      <dgm:spPr/>
    </dgm:pt>
    <dgm:pt modelId="{AF7D6F8A-99E5-452C-8F5F-13AB371EC4DE}" type="pres">
      <dgm:prSet presAssocID="{6D2F23FF-C658-4643-B211-19BDE13E1F29}" presName="linComp" presStyleCnt="0"/>
      <dgm:spPr/>
    </dgm:pt>
    <dgm:pt modelId="{382F5DE1-1E7C-4778-83C0-664DE82992B3}" type="pres">
      <dgm:prSet presAssocID="{5DE9AC30-A491-421F-B246-2C33DB70BB86}" presName="compNode" presStyleCnt="0"/>
      <dgm:spPr/>
    </dgm:pt>
    <dgm:pt modelId="{5EBA8895-8018-4680-976E-8CF7F0D32AC2}" type="pres">
      <dgm:prSet presAssocID="{5DE9AC30-A491-421F-B246-2C33DB70BB86}" presName="node" presStyleLbl="node1" presStyleIdx="0" presStyleCnt="4">
        <dgm:presLayoutVars>
          <dgm:bulletEnabled val="1"/>
        </dgm:presLayoutVars>
      </dgm:prSet>
      <dgm:spPr/>
    </dgm:pt>
    <dgm:pt modelId="{C07CF7BB-D0DC-4D70-AC83-D16DB65F266F}" type="pres">
      <dgm:prSet presAssocID="{5DE9AC30-A491-421F-B246-2C33DB70BB86}" presName="invisiNode" presStyleLbl="node1" presStyleIdx="0" presStyleCnt="4"/>
      <dgm:spPr/>
    </dgm:pt>
    <dgm:pt modelId="{65BF79EC-92E2-4BC2-9F7B-2F832968014B}" type="pres">
      <dgm:prSet presAssocID="{5DE9AC30-A491-421F-B246-2C33DB70BB86}" presName="imagNode" presStyleLbl="fgImgPlace1" presStyleIdx="0" presStyleCnt="4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9A361D9-0212-4CFB-B7B1-ED8CF66A2398}" type="pres">
      <dgm:prSet presAssocID="{9DB944FB-8B0D-4032-8EF5-55F71AB5669C}" presName="sibTrans" presStyleLbl="sibTrans2D1" presStyleIdx="0" presStyleCnt="0"/>
      <dgm:spPr/>
    </dgm:pt>
    <dgm:pt modelId="{A651C7F4-2238-4C3E-A541-CE4F4D7B5B7E}" type="pres">
      <dgm:prSet presAssocID="{446BC57C-A669-4EAD-8B1C-FA67FD655D4B}" presName="compNode" presStyleCnt="0"/>
      <dgm:spPr/>
    </dgm:pt>
    <dgm:pt modelId="{AD3F43FF-5419-4877-8B6E-23D45E698946}" type="pres">
      <dgm:prSet presAssocID="{446BC57C-A669-4EAD-8B1C-FA67FD655D4B}" presName="node" presStyleLbl="node1" presStyleIdx="1" presStyleCnt="4">
        <dgm:presLayoutVars>
          <dgm:bulletEnabled val="1"/>
        </dgm:presLayoutVars>
      </dgm:prSet>
      <dgm:spPr/>
    </dgm:pt>
    <dgm:pt modelId="{8E4119A8-599E-4CFD-B982-D52139F3142E}" type="pres">
      <dgm:prSet presAssocID="{446BC57C-A669-4EAD-8B1C-FA67FD655D4B}" presName="invisiNode" presStyleLbl="node1" presStyleIdx="1" presStyleCnt="4"/>
      <dgm:spPr/>
    </dgm:pt>
    <dgm:pt modelId="{20052837-7653-46A0-8DD9-56D477254C15}" type="pres">
      <dgm:prSet presAssocID="{446BC57C-A669-4EAD-8B1C-FA67FD655D4B}" presName="imagNode" presStyleLbl="fgImgPlace1" presStyleIdx="1" presStyleCnt="4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E147C9D-367A-4770-ADAD-0C33D86175B1}" type="pres">
      <dgm:prSet presAssocID="{BF7BE379-9AC9-4CCD-8B49-B5A50624633D}" presName="sibTrans" presStyleLbl="sibTrans2D1" presStyleIdx="0" presStyleCnt="0"/>
      <dgm:spPr/>
    </dgm:pt>
    <dgm:pt modelId="{63A7774B-637D-4958-BF20-2570F2AD1CCF}" type="pres">
      <dgm:prSet presAssocID="{3FA9D9F1-69A5-4117-9798-208C5C983B56}" presName="compNode" presStyleCnt="0"/>
      <dgm:spPr/>
    </dgm:pt>
    <dgm:pt modelId="{56519E53-1EB1-4508-96F2-3089D1262099}" type="pres">
      <dgm:prSet presAssocID="{3FA9D9F1-69A5-4117-9798-208C5C983B56}" presName="node" presStyleLbl="node1" presStyleIdx="2" presStyleCnt="4">
        <dgm:presLayoutVars>
          <dgm:bulletEnabled val="1"/>
        </dgm:presLayoutVars>
      </dgm:prSet>
      <dgm:spPr/>
    </dgm:pt>
    <dgm:pt modelId="{C3C511FD-A046-47A3-9E12-BC7835F3C949}" type="pres">
      <dgm:prSet presAssocID="{3FA9D9F1-69A5-4117-9798-208C5C983B56}" presName="invisiNode" presStyleLbl="node1" presStyleIdx="2" presStyleCnt="4"/>
      <dgm:spPr/>
    </dgm:pt>
    <dgm:pt modelId="{D5B63395-EB97-4221-8635-BCB2D888F0E5}" type="pres">
      <dgm:prSet presAssocID="{3FA9D9F1-69A5-4117-9798-208C5C983B56}" presName="imagNode" presStyleLbl="fgImgPlace1" presStyleIdx="2" presStyleCnt="4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EF8797D-2BAF-4B1E-9716-8490517949D7}" type="pres">
      <dgm:prSet presAssocID="{8CE31F7E-595F-4BE5-B80E-E75D27E37005}" presName="sibTrans" presStyleLbl="sibTrans2D1" presStyleIdx="0" presStyleCnt="0"/>
      <dgm:spPr/>
    </dgm:pt>
    <dgm:pt modelId="{28C6A081-057E-4C55-9BA1-3657B04B3AD8}" type="pres">
      <dgm:prSet presAssocID="{B30BEA12-F85A-43F3-8C32-2C4A0EE853BC}" presName="compNode" presStyleCnt="0"/>
      <dgm:spPr/>
    </dgm:pt>
    <dgm:pt modelId="{CF890008-21DD-470F-A7FC-7582F9F80575}" type="pres">
      <dgm:prSet presAssocID="{B30BEA12-F85A-43F3-8C32-2C4A0EE853BC}" presName="node" presStyleLbl="node1" presStyleIdx="3" presStyleCnt="4">
        <dgm:presLayoutVars>
          <dgm:bulletEnabled val="1"/>
        </dgm:presLayoutVars>
      </dgm:prSet>
      <dgm:spPr/>
    </dgm:pt>
    <dgm:pt modelId="{36B0124E-3473-4576-AD8D-05428715A339}" type="pres">
      <dgm:prSet presAssocID="{B30BEA12-F85A-43F3-8C32-2C4A0EE853BC}" presName="invisiNode" presStyleLbl="node1" presStyleIdx="3" presStyleCnt="4"/>
      <dgm:spPr/>
    </dgm:pt>
    <dgm:pt modelId="{DAF216F7-5586-4D76-A309-7127CA9EFAD5}" type="pres">
      <dgm:prSet presAssocID="{B30BEA12-F85A-43F3-8C32-2C4A0EE853BC}" presName="imagNode" presStyleLbl="fgImgPlace1" presStyleIdx="3" presStyleCnt="4"/>
      <dgm:spPr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7E212003-E369-42E1-B76B-7E7C91C5A049}" type="presOf" srcId="{B30BEA12-F85A-43F3-8C32-2C4A0EE853BC}" destId="{CF890008-21DD-470F-A7FC-7582F9F80575}" srcOrd="0" destOrd="0" presId="urn:microsoft.com/office/officeart/2005/8/layout/pList2"/>
    <dgm:cxn modelId="{D51B9310-EE5D-483B-B390-A57C4E72464A}" type="presOf" srcId="{6D2F23FF-C658-4643-B211-19BDE13E1F29}" destId="{B9463E17-BAE5-4AFE-878C-073A0B886D5E}" srcOrd="0" destOrd="0" presId="urn:microsoft.com/office/officeart/2005/8/layout/pList2"/>
    <dgm:cxn modelId="{15528411-C0C3-4FF6-9050-92F9DA96EEE9}" srcId="{446BC57C-A669-4EAD-8B1C-FA67FD655D4B}" destId="{D517F1FF-E213-449C-A8B2-38B442F3947E}" srcOrd="1" destOrd="0" parTransId="{8E54BDB0-E715-4729-BBEF-9A5295D6B1F3}" sibTransId="{DB29EA4C-822D-483D-85AB-FA192A93A75B}"/>
    <dgm:cxn modelId="{7908A916-D60F-4DCF-99E7-93CCBEF46180}" srcId="{6D2F23FF-C658-4643-B211-19BDE13E1F29}" destId="{5DE9AC30-A491-421F-B246-2C33DB70BB86}" srcOrd="0" destOrd="0" parTransId="{AC504E85-3BCF-4B8D-8894-0ACA36EEB90B}" sibTransId="{9DB944FB-8B0D-4032-8EF5-55F71AB5669C}"/>
    <dgm:cxn modelId="{1AE9FD22-0EFA-458C-BBED-7961E1648BE5}" srcId="{B30BEA12-F85A-43F3-8C32-2C4A0EE853BC}" destId="{74418B7F-841B-4C45-8787-4727D88B92BE}" srcOrd="0" destOrd="0" parTransId="{864DD7DA-5F2A-49B1-B9BC-D32C7E4330FD}" sibTransId="{3768BDE8-CD30-4DBD-B7CA-D431C76A7A26}"/>
    <dgm:cxn modelId="{77E4C737-501D-4DD5-BC69-DCA0E580791D}" type="presOf" srcId="{3FA9D9F1-69A5-4117-9798-208C5C983B56}" destId="{56519E53-1EB1-4508-96F2-3089D1262099}" srcOrd="0" destOrd="0" presId="urn:microsoft.com/office/officeart/2005/8/layout/pList2"/>
    <dgm:cxn modelId="{72E5045C-7B75-4720-8B6C-D3F5D2161804}" srcId="{3FA9D9F1-69A5-4117-9798-208C5C983B56}" destId="{D84B0E28-E1B8-4DEF-B327-12CBB0CE26C8}" srcOrd="1" destOrd="0" parTransId="{9A1FC7E6-2861-45D1-A6A0-F94281E68C45}" sibTransId="{77C80295-DBB2-4E09-AD99-D46F7007FA3B}"/>
    <dgm:cxn modelId="{5100C641-678F-498A-B341-91D6E68A24F5}" type="presOf" srcId="{8CE31F7E-595F-4BE5-B80E-E75D27E37005}" destId="{AEF8797D-2BAF-4B1E-9716-8490517949D7}" srcOrd="0" destOrd="0" presId="urn:microsoft.com/office/officeart/2005/8/layout/pList2"/>
    <dgm:cxn modelId="{FF5C8966-DF72-4EFE-B2B6-EF8B34284E27}" type="presOf" srcId="{CDD3D1DE-7190-40A8-960B-368AA5E0057C}" destId="{AD3F43FF-5419-4877-8B6E-23D45E698946}" srcOrd="0" destOrd="3" presId="urn:microsoft.com/office/officeart/2005/8/layout/pList2"/>
    <dgm:cxn modelId="{A5E81F67-9901-4406-8DD7-455B4D371A77}" type="presOf" srcId="{D84B0E28-E1B8-4DEF-B327-12CBB0CE26C8}" destId="{56519E53-1EB1-4508-96F2-3089D1262099}" srcOrd="0" destOrd="2" presId="urn:microsoft.com/office/officeart/2005/8/layout/pList2"/>
    <dgm:cxn modelId="{41597D4A-D36C-489F-886E-5CE8B12AC0B8}" type="presOf" srcId="{74418B7F-841B-4C45-8787-4727D88B92BE}" destId="{CF890008-21DD-470F-A7FC-7582F9F80575}" srcOrd="0" destOrd="1" presId="urn:microsoft.com/office/officeart/2005/8/layout/pList2"/>
    <dgm:cxn modelId="{ADF21B4C-4575-423D-956E-BF1E0223D4CE}" type="presOf" srcId="{BF7BE379-9AC9-4CCD-8B49-B5A50624633D}" destId="{8E147C9D-367A-4770-ADAD-0C33D86175B1}" srcOrd="0" destOrd="0" presId="urn:microsoft.com/office/officeart/2005/8/layout/pList2"/>
    <dgm:cxn modelId="{8E931389-F032-4BA7-8AE8-A1A1B40AE02F}" type="presOf" srcId="{D517F1FF-E213-449C-A8B2-38B442F3947E}" destId="{AD3F43FF-5419-4877-8B6E-23D45E698946}" srcOrd="0" destOrd="2" presId="urn:microsoft.com/office/officeart/2005/8/layout/pList2"/>
    <dgm:cxn modelId="{FC281794-CCC4-4ADE-93FA-D5E7E427497C}" srcId="{6D2F23FF-C658-4643-B211-19BDE13E1F29}" destId="{3FA9D9F1-69A5-4117-9798-208C5C983B56}" srcOrd="2" destOrd="0" parTransId="{EDD72D28-A3AD-493D-BE26-C6F0BA814FA1}" sibTransId="{8CE31F7E-595F-4BE5-B80E-E75D27E37005}"/>
    <dgm:cxn modelId="{F0A9FF99-93A5-4CCC-8833-E9CA50A534E8}" type="presOf" srcId="{5DE9AC30-A491-421F-B246-2C33DB70BB86}" destId="{5EBA8895-8018-4680-976E-8CF7F0D32AC2}" srcOrd="0" destOrd="0" presId="urn:microsoft.com/office/officeart/2005/8/layout/pList2"/>
    <dgm:cxn modelId="{4CB2CC9C-FB7B-46A0-940B-4C8C5858CE53}" type="presOf" srcId="{C5FE6489-7CD4-4EEA-9270-427950EFE0B8}" destId="{AD3F43FF-5419-4877-8B6E-23D45E698946}" srcOrd="0" destOrd="1" presId="urn:microsoft.com/office/officeart/2005/8/layout/pList2"/>
    <dgm:cxn modelId="{6EE392A9-7981-40BE-A31E-395689DF9CFD}" type="presOf" srcId="{212EFC54-BAF8-459F-BBA1-82932766F960}" destId="{CF890008-21DD-470F-A7FC-7582F9F80575}" srcOrd="0" destOrd="2" presId="urn:microsoft.com/office/officeart/2005/8/layout/pList2"/>
    <dgm:cxn modelId="{DDD8C7A9-B41F-43E6-A89A-84925C63B6F2}" type="presOf" srcId="{9DB944FB-8B0D-4032-8EF5-55F71AB5669C}" destId="{89A361D9-0212-4CFB-B7B1-ED8CF66A2398}" srcOrd="0" destOrd="0" presId="urn:microsoft.com/office/officeart/2005/8/layout/pList2"/>
    <dgm:cxn modelId="{02F097BE-E1E9-4A2D-A53A-B8C41CB884EF}" srcId="{3FA9D9F1-69A5-4117-9798-208C5C983B56}" destId="{A6022D08-C02C-417B-B13B-0AA44C825953}" srcOrd="0" destOrd="0" parTransId="{90D07069-6C70-443A-9115-38DE012A25C8}" sibTransId="{56D67FF8-EA34-47CD-9777-31C7E9A4E50E}"/>
    <dgm:cxn modelId="{936786C3-7E3F-4A3A-B56F-CEBB9AD00A80}" srcId="{B30BEA12-F85A-43F3-8C32-2C4A0EE853BC}" destId="{212EFC54-BAF8-459F-BBA1-82932766F960}" srcOrd="1" destOrd="0" parTransId="{87DA231B-B5C0-4B8E-901B-4583B0967FE1}" sibTransId="{4AC171F4-B570-472D-8316-986B43ADD323}"/>
    <dgm:cxn modelId="{C572B1C4-0EFB-46A0-9D25-541CD8BDB07D}" srcId="{446BC57C-A669-4EAD-8B1C-FA67FD655D4B}" destId="{C5FE6489-7CD4-4EEA-9270-427950EFE0B8}" srcOrd="0" destOrd="0" parTransId="{4EB139DA-41E5-4E78-8D4D-9F644193C891}" sibTransId="{21AE8E3A-4D15-4C1A-9435-6286AD5D72C0}"/>
    <dgm:cxn modelId="{C38C65D5-B0C7-49C1-BC61-97E8A56000E7}" srcId="{6D2F23FF-C658-4643-B211-19BDE13E1F29}" destId="{B30BEA12-F85A-43F3-8C32-2C4A0EE853BC}" srcOrd="3" destOrd="0" parTransId="{7BA9D6CA-C32F-425B-91CF-1DE79826ED49}" sibTransId="{A9EB85D9-EA6F-495D-8A51-A7D52A490CF1}"/>
    <dgm:cxn modelId="{62A496DC-AF28-4930-AC68-A3C5E4FD7035}" type="presOf" srcId="{446BC57C-A669-4EAD-8B1C-FA67FD655D4B}" destId="{AD3F43FF-5419-4877-8B6E-23D45E698946}" srcOrd="0" destOrd="0" presId="urn:microsoft.com/office/officeart/2005/8/layout/pList2"/>
    <dgm:cxn modelId="{C62162E3-6A52-43D7-8E17-45880B6AE017}" type="presOf" srcId="{A6022D08-C02C-417B-B13B-0AA44C825953}" destId="{56519E53-1EB1-4508-96F2-3089D1262099}" srcOrd="0" destOrd="1" presId="urn:microsoft.com/office/officeart/2005/8/layout/pList2"/>
    <dgm:cxn modelId="{BE3792F5-C59E-43BD-A2EA-42B4DB5F6388}" srcId="{446BC57C-A669-4EAD-8B1C-FA67FD655D4B}" destId="{CDD3D1DE-7190-40A8-960B-368AA5E0057C}" srcOrd="2" destOrd="0" parTransId="{290F6DEB-9D4E-48F4-9580-5D7053AA1534}" sibTransId="{43BAAA8E-9231-4FCE-93FE-AAD0747C2FC6}"/>
    <dgm:cxn modelId="{27EA9AFC-58B1-4881-AC6A-7D996DF3B3F1}" srcId="{6D2F23FF-C658-4643-B211-19BDE13E1F29}" destId="{446BC57C-A669-4EAD-8B1C-FA67FD655D4B}" srcOrd="1" destOrd="0" parTransId="{18C46E52-60D0-4196-8DB7-166B152409D4}" sibTransId="{BF7BE379-9AC9-4CCD-8B49-B5A50624633D}"/>
    <dgm:cxn modelId="{AB54A9B0-9EAC-4763-9F82-A03F38AA0FCF}" type="presParOf" srcId="{B9463E17-BAE5-4AFE-878C-073A0B886D5E}" destId="{525DEDF6-42D8-4FA8-AB01-926B45C22A88}" srcOrd="0" destOrd="0" presId="urn:microsoft.com/office/officeart/2005/8/layout/pList2"/>
    <dgm:cxn modelId="{67DBF588-A3BF-4EC9-93FB-5ACB03E1C31F}" type="presParOf" srcId="{B9463E17-BAE5-4AFE-878C-073A0B886D5E}" destId="{AF7D6F8A-99E5-452C-8F5F-13AB371EC4DE}" srcOrd="1" destOrd="0" presId="urn:microsoft.com/office/officeart/2005/8/layout/pList2"/>
    <dgm:cxn modelId="{1863EDEA-24EE-404D-B810-323BFB45CE99}" type="presParOf" srcId="{AF7D6F8A-99E5-452C-8F5F-13AB371EC4DE}" destId="{382F5DE1-1E7C-4778-83C0-664DE82992B3}" srcOrd="0" destOrd="0" presId="urn:microsoft.com/office/officeart/2005/8/layout/pList2"/>
    <dgm:cxn modelId="{F6889303-6310-4407-8D16-5BCE3282281E}" type="presParOf" srcId="{382F5DE1-1E7C-4778-83C0-664DE82992B3}" destId="{5EBA8895-8018-4680-976E-8CF7F0D32AC2}" srcOrd="0" destOrd="0" presId="urn:microsoft.com/office/officeart/2005/8/layout/pList2"/>
    <dgm:cxn modelId="{2E016EEE-5322-4171-BDB8-E4C2156FE0C4}" type="presParOf" srcId="{382F5DE1-1E7C-4778-83C0-664DE82992B3}" destId="{C07CF7BB-D0DC-4D70-AC83-D16DB65F266F}" srcOrd="1" destOrd="0" presId="urn:microsoft.com/office/officeart/2005/8/layout/pList2"/>
    <dgm:cxn modelId="{A744D046-1BC1-42FE-A5B0-06EF246C2397}" type="presParOf" srcId="{382F5DE1-1E7C-4778-83C0-664DE82992B3}" destId="{65BF79EC-92E2-4BC2-9F7B-2F832968014B}" srcOrd="2" destOrd="0" presId="urn:microsoft.com/office/officeart/2005/8/layout/pList2"/>
    <dgm:cxn modelId="{494E39C5-7D1D-4F6B-9461-8A1B299EF162}" type="presParOf" srcId="{AF7D6F8A-99E5-452C-8F5F-13AB371EC4DE}" destId="{89A361D9-0212-4CFB-B7B1-ED8CF66A2398}" srcOrd="1" destOrd="0" presId="urn:microsoft.com/office/officeart/2005/8/layout/pList2"/>
    <dgm:cxn modelId="{DEF5F637-C1CF-4887-8256-4F3171738EF1}" type="presParOf" srcId="{AF7D6F8A-99E5-452C-8F5F-13AB371EC4DE}" destId="{A651C7F4-2238-4C3E-A541-CE4F4D7B5B7E}" srcOrd="2" destOrd="0" presId="urn:microsoft.com/office/officeart/2005/8/layout/pList2"/>
    <dgm:cxn modelId="{4DC0AB2E-358D-4F8A-B82D-DE088689E375}" type="presParOf" srcId="{A651C7F4-2238-4C3E-A541-CE4F4D7B5B7E}" destId="{AD3F43FF-5419-4877-8B6E-23D45E698946}" srcOrd="0" destOrd="0" presId="urn:microsoft.com/office/officeart/2005/8/layout/pList2"/>
    <dgm:cxn modelId="{7A0F8A9A-B5DF-46DF-AB41-8E4FF19FDA36}" type="presParOf" srcId="{A651C7F4-2238-4C3E-A541-CE4F4D7B5B7E}" destId="{8E4119A8-599E-4CFD-B982-D52139F3142E}" srcOrd="1" destOrd="0" presId="urn:microsoft.com/office/officeart/2005/8/layout/pList2"/>
    <dgm:cxn modelId="{E53E91AF-0B93-42B1-AC13-7DEDDB165DEE}" type="presParOf" srcId="{A651C7F4-2238-4C3E-A541-CE4F4D7B5B7E}" destId="{20052837-7653-46A0-8DD9-56D477254C15}" srcOrd="2" destOrd="0" presId="urn:microsoft.com/office/officeart/2005/8/layout/pList2"/>
    <dgm:cxn modelId="{C04F012D-901D-413C-9E30-A260317A4583}" type="presParOf" srcId="{AF7D6F8A-99E5-452C-8F5F-13AB371EC4DE}" destId="{8E147C9D-367A-4770-ADAD-0C33D86175B1}" srcOrd="3" destOrd="0" presId="urn:microsoft.com/office/officeart/2005/8/layout/pList2"/>
    <dgm:cxn modelId="{72A4C4BC-A156-4182-A325-86747541A3E9}" type="presParOf" srcId="{AF7D6F8A-99E5-452C-8F5F-13AB371EC4DE}" destId="{63A7774B-637D-4958-BF20-2570F2AD1CCF}" srcOrd="4" destOrd="0" presId="urn:microsoft.com/office/officeart/2005/8/layout/pList2"/>
    <dgm:cxn modelId="{AC90A975-B613-4CF7-A526-222CBD15BF4A}" type="presParOf" srcId="{63A7774B-637D-4958-BF20-2570F2AD1CCF}" destId="{56519E53-1EB1-4508-96F2-3089D1262099}" srcOrd="0" destOrd="0" presId="urn:microsoft.com/office/officeart/2005/8/layout/pList2"/>
    <dgm:cxn modelId="{CFBB4351-09B9-4A55-B2D4-CCE2CCF66B03}" type="presParOf" srcId="{63A7774B-637D-4958-BF20-2570F2AD1CCF}" destId="{C3C511FD-A046-47A3-9E12-BC7835F3C949}" srcOrd="1" destOrd="0" presId="urn:microsoft.com/office/officeart/2005/8/layout/pList2"/>
    <dgm:cxn modelId="{FFB4BED5-010A-46B7-BFF3-2496DA6844A0}" type="presParOf" srcId="{63A7774B-637D-4958-BF20-2570F2AD1CCF}" destId="{D5B63395-EB97-4221-8635-BCB2D888F0E5}" srcOrd="2" destOrd="0" presId="urn:microsoft.com/office/officeart/2005/8/layout/pList2"/>
    <dgm:cxn modelId="{3622C58D-81A1-4D1F-893B-3F10FE540C6D}" type="presParOf" srcId="{AF7D6F8A-99E5-452C-8F5F-13AB371EC4DE}" destId="{AEF8797D-2BAF-4B1E-9716-8490517949D7}" srcOrd="5" destOrd="0" presId="urn:microsoft.com/office/officeart/2005/8/layout/pList2"/>
    <dgm:cxn modelId="{E2D51B81-6B30-4118-80BE-734DBFB85ADB}" type="presParOf" srcId="{AF7D6F8A-99E5-452C-8F5F-13AB371EC4DE}" destId="{28C6A081-057E-4C55-9BA1-3657B04B3AD8}" srcOrd="6" destOrd="0" presId="urn:microsoft.com/office/officeart/2005/8/layout/pList2"/>
    <dgm:cxn modelId="{A6C43832-C378-4401-A50A-EE032776B6C1}" type="presParOf" srcId="{28C6A081-057E-4C55-9BA1-3657B04B3AD8}" destId="{CF890008-21DD-470F-A7FC-7582F9F80575}" srcOrd="0" destOrd="0" presId="urn:microsoft.com/office/officeart/2005/8/layout/pList2"/>
    <dgm:cxn modelId="{CBB00CD4-F21A-4B68-B7EC-E16EEECF5E4B}" type="presParOf" srcId="{28C6A081-057E-4C55-9BA1-3657B04B3AD8}" destId="{36B0124E-3473-4576-AD8D-05428715A339}" srcOrd="1" destOrd="0" presId="urn:microsoft.com/office/officeart/2005/8/layout/pList2"/>
    <dgm:cxn modelId="{C2B17CAB-4DAE-4C2F-BA9C-5078227EE44D}" type="presParOf" srcId="{28C6A081-057E-4C55-9BA1-3657B04B3AD8}" destId="{DAF216F7-5586-4D76-A309-7127CA9EFAD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2F23FF-C658-4643-B211-19BDE13E1F29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5DE9AC30-A491-421F-B246-2C33DB70BB86}">
      <dgm:prSet phldrT="[Tekst]"/>
      <dgm:spPr/>
      <dgm:t>
        <a:bodyPr/>
        <a:lstStyle/>
        <a:p>
          <a:r>
            <a:rPr lang="hr-HR" dirty="0"/>
            <a:t>Ako si zahvalan za sunce, skoči kao da hvataš njegove zrake.</a:t>
          </a:r>
        </a:p>
      </dgm:t>
    </dgm:pt>
    <dgm:pt modelId="{AC504E85-3BCF-4B8D-8894-0ACA36EEB90B}" type="parTrans" cxnId="{7908A916-D60F-4DCF-99E7-93CCBEF46180}">
      <dgm:prSet/>
      <dgm:spPr/>
      <dgm:t>
        <a:bodyPr/>
        <a:lstStyle/>
        <a:p>
          <a:endParaRPr lang="hr-HR"/>
        </a:p>
      </dgm:t>
    </dgm:pt>
    <dgm:pt modelId="{9DB944FB-8B0D-4032-8EF5-55F71AB5669C}" type="sibTrans" cxnId="{7908A916-D60F-4DCF-99E7-93CCBEF46180}">
      <dgm:prSet/>
      <dgm:spPr/>
      <dgm:t>
        <a:bodyPr/>
        <a:lstStyle/>
        <a:p>
          <a:endParaRPr lang="hr-HR"/>
        </a:p>
      </dgm:t>
    </dgm:pt>
    <dgm:pt modelId="{F1111E28-2644-468D-B03D-6045645CB98B}">
      <dgm:prSet/>
      <dgm:spPr/>
      <dgm:t>
        <a:bodyPr/>
        <a:lstStyle/>
        <a:p>
          <a:r>
            <a:rPr lang="it-IT" dirty="0" err="1"/>
            <a:t>Ako</a:t>
          </a:r>
          <a:r>
            <a:rPr lang="hr-HR" dirty="0"/>
            <a:t> </a:t>
          </a:r>
          <a:r>
            <a:rPr lang="it-IT" dirty="0"/>
            <a:t>si zahvalan za obitelj, podigni ruke i reci: „Hvala ti, Bože.”</a:t>
          </a:r>
          <a:endParaRPr lang="hr-HR" dirty="0"/>
        </a:p>
      </dgm:t>
    </dgm:pt>
    <dgm:pt modelId="{0DB08504-6F1B-47B6-9AE6-001FA17F1D53}" type="parTrans" cxnId="{F1F0C250-278B-4402-9830-913653EAA39D}">
      <dgm:prSet/>
      <dgm:spPr/>
      <dgm:t>
        <a:bodyPr/>
        <a:lstStyle/>
        <a:p>
          <a:endParaRPr lang="hr-HR"/>
        </a:p>
      </dgm:t>
    </dgm:pt>
    <dgm:pt modelId="{B2C1A02C-D7E3-414B-8007-B15DC5E50210}" type="sibTrans" cxnId="{F1F0C250-278B-4402-9830-913653EAA39D}">
      <dgm:prSet/>
      <dgm:spPr/>
      <dgm:t>
        <a:bodyPr/>
        <a:lstStyle/>
        <a:p>
          <a:endParaRPr lang="hr-HR"/>
        </a:p>
      </dgm:t>
    </dgm:pt>
    <dgm:pt modelId="{76AE4FDA-9FB0-4536-8E0A-8A85021BBB62}">
      <dgm:prSet/>
      <dgm:spPr/>
      <dgm:t>
        <a:bodyPr/>
        <a:lstStyle/>
        <a:p>
          <a:r>
            <a:rPr lang="hr-HR" dirty="0"/>
            <a:t>Ako si zahvalan za smijeh, nasmij se najradosnije što možeš.</a:t>
          </a:r>
        </a:p>
      </dgm:t>
    </dgm:pt>
    <dgm:pt modelId="{015190F5-48AB-4D2D-9BB2-982503E1C679}" type="parTrans" cxnId="{D165393C-1D8B-4A11-A4E6-5B4BD30C1E43}">
      <dgm:prSet/>
      <dgm:spPr/>
      <dgm:t>
        <a:bodyPr/>
        <a:lstStyle/>
        <a:p>
          <a:endParaRPr lang="hr-HR"/>
        </a:p>
      </dgm:t>
    </dgm:pt>
    <dgm:pt modelId="{2829A99F-DFCA-4F5F-97A0-A358E16EB077}" type="sibTrans" cxnId="{D165393C-1D8B-4A11-A4E6-5B4BD30C1E43}">
      <dgm:prSet/>
      <dgm:spPr/>
      <dgm:t>
        <a:bodyPr/>
        <a:lstStyle/>
        <a:p>
          <a:endParaRPr lang="hr-HR"/>
        </a:p>
      </dgm:t>
    </dgm:pt>
    <dgm:pt modelId="{76E30961-BA9E-40D9-86EC-DFD8D747F0A6}">
      <dgm:prSet/>
      <dgm:spPr/>
      <dgm:t>
        <a:bodyPr/>
        <a:lstStyle/>
        <a:p>
          <a:r>
            <a:rPr lang="hr-HR" dirty="0"/>
            <a:t>Ako si zahvalan za prijatelje, stisni ruku osobi lijevo do tebe i reci: </a:t>
          </a:r>
          <a:r>
            <a:rPr lang="pl-PL" dirty="0"/>
            <a:t>„Zahvalan/na sam Bogu za tebe!”</a:t>
          </a:r>
          <a:endParaRPr lang="hr-HR" dirty="0"/>
        </a:p>
      </dgm:t>
    </dgm:pt>
    <dgm:pt modelId="{1B5FEE86-0C52-4DA7-993A-718FAA435F00}" type="parTrans" cxnId="{A2913CCD-A191-4C9E-85A5-A2B6D257BE48}">
      <dgm:prSet/>
      <dgm:spPr/>
      <dgm:t>
        <a:bodyPr/>
        <a:lstStyle/>
        <a:p>
          <a:endParaRPr lang="hr-HR"/>
        </a:p>
      </dgm:t>
    </dgm:pt>
    <dgm:pt modelId="{BF56B625-21DA-497E-915F-6651C4D2ABAC}" type="sibTrans" cxnId="{A2913CCD-A191-4C9E-85A5-A2B6D257BE48}">
      <dgm:prSet/>
      <dgm:spPr/>
      <dgm:t>
        <a:bodyPr/>
        <a:lstStyle/>
        <a:p>
          <a:endParaRPr lang="hr-HR"/>
        </a:p>
      </dgm:t>
    </dgm:pt>
    <dgm:pt modelId="{5C355A40-EC72-4394-9698-3317C2585C60}">
      <dgm:prSet/>
      <dgm:spPr/>
      <dgm:t>
        <a:bodyPr/>
        <a:lstStyle/>
        <a:p>
          <a:r>
            <a:rPr lang="hr-HR" dirty="0"/>
            <a:t>Ako si zahvalan što si danas ovdje, uzmi slatkiš iz kutije i daj ga osobi desno do tebe.</a:t>
          </a:r>
        </a:p>
      </dgm:t>
    </dgm:pt>
    <dgm:pt modelId="{BB494BD1-26B0-4576-BD9B-335687DACCB4}" type="parTrans" cxnId="{88462903-4407-4A4A-A399-ED12EF278AAA}">
      <dgm:prSet/>
      <dgm:spPr/>
      <dgm:t>
        <a:bodyPr/>
        <a:lstStyle/>
        <a:p>
          <a:endParaRPr lang="hr-HR"/>
        </a:p>
      </dgm:t>
    </dgm:pt>
    <dgm:pt modelId="{9C6325B6-53C7-406B-8FF4-F07EBDFBA735}" type="sibTrans" cxnId="{88462903-4407-4A4A-A399-ED12EF278AAA}">
      <dgm:prSet/>
      <dgm:spPr/>
      <dgm:t>
        <a:bodyPr/>
        <a:lstStyle/>
        <a:p>
          <a:endParaRPr lang="hr-HR"/>
        </a:p>
      </dgm:t>
    </dgm:pt>
    <dgm:pt modelId="{B5DD3296-4E19-4600-A5FF-7F80ABE86AB1}" type="pres">
      <dgm:prSet presAssocID="{6D2F23FF-C658-4643-B211-19BDE13E1F29}" presName="linear" presStyleCnt="0">
        <dgm:presLayoutVars>
          <dgm:animLvl val="lvl"/>
          <dgm:resizeHandles val="exact"/>
        </dgm:presLayoutVars>
      </dgm:prSet>
      <dgm:spPr/>
    </dgm:pt>
    <dgm:pt modelId="{F9EED67F-0660-4697-A092-2DC9C8A1DE94}" type="pres">
      <dgm:prSet presAssocID="{5DE9AC30-A491-421F-B246-2C33DB70BB8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E53A711-A69A-4566-BBE2-18E81AD01DC9}" type="pres">
      <dgm:prSet presAssocID="{9DB944FB-8B0D-4032-8EF5-55F71AB5669C}" presName="spacer" presStyleCnt="0"/>
      <dgm:spPr/>
    </dgm:pt>
    <dgm:pt modelId="{554463A0-3CD1-41E2-956C-957B59E0BCC0}" type="pres">
      <dgm:prSet presAssocID="{F1111E28-2644-468D-B03D-6045645CB98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1A38719-BC18-4FC2-BFC6-597CB7185D8E}" type="pres">
      <dgm:prSet presAssocID="{B2C1A02C-D7E3-414B-8007-B15DC5E50210}" presName="spacer" presStyleCnt="0"/>
      <dgm:spPr/>
    </dgm:pt>
    <dgm:pt modelId="{50CB054A-1FE6-4292-873B-CA12B77C0AF1}" type="pres">
      <dgm:prSet presAssocID="{76AE4FDA-9FB0-4536-8E0A-8A85021BBB6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3A9C160-807B-44A3-8E84-E60971AB5058}" type="pres">
      <dgm:prSet presAssocID="{2829A99F-DFCA-4F5F-97A0-A358E16EB077}" presName="spacer" presStyleCnt="0"/>
      <dgm:spPr/>
    </dgm:pt>
    <dgm:pt modelId="{AE358A35-DBBC-407F-A3EB-7E12C943C728}" type="pres">
      <dgm:prSet presAssocID="{76E30961-BA9E-40D9-86EC-DFD8D747F0A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8DDF3DB-B1D5-4E5A-AA46-1E970580C256}" type="pres">
      <dgm:prSet presAssocID="{BF56B625-21DA-497E-915F-6651C4D2ABAC}" presName="spacer" presStyleCnt="0"/>
      <dgm:spPr/>
    </dgm:pt>
    <dgm:pt modelId="{74F917AC-4E06-4407-B910-68C91D7734CE}" type="pres">
      <dgm:prSet presAssocID="{5C355A40-EC72-4394-9698-3317C2585C6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8462903-4407-4A4A-A399-ED12EF278AAA}" srcId="{6D2F23FF-C658-4643-B211-19BDE13E1F29}" destId="{5C355A40-EC72-4394-9698-3317C2585C60}" srcOrd="4" destOrd="0" parTransId="{BB494BD1-26B0-4576-BD9B-335687DACCB4}" sibTransId="{9C6325B6-53C7-406B-8FF4-F07EBDFBA735}"/>
    <dgm:cxn modelId="{A0980C0C-7B04-47C8-B0FC-BF01A187005D}" type="presOf" srcId="{5DE9AC30-A491-421F-B246-2C33DB70BB86}" destId="{F9EED67F-0660-4697-A092-2DC9C8A1DE94}" srcOrd="0" destOrd="0" presId="urn:microsoft.com/office/officeart/2005/8/layout/vList2"/>
    <dgm:cxn modelId="{C6A9910C-F66F-41F9-9C22-1A2DB95E655B}" type="presOf" srcId="{F1111E28-2644-468D-B03D-6045645CB98B}" destId="{554463A0-3CD1-41E2-956C-957B59E0BCC0}" srcOrd="0" destOrd="0" presId="urn:microsoft.com/office/officeart/2005/8/layout/vList2"/>
    <dgm:cxn modelId="{7908A916-D60F-4DCF-99E7-93CCBEF46180}" srcId="{6D2F23FF-C658-4643-B211-19BDE13E1F29}" destId="{5DE9AC30-A491-421F-B246-2C33DB70BB86}" srcOrd="0" destOrd="0" parTransId="{AC504E85-3BCF-4B8D-8894-0ACA36EEB90B}" sibTransId="{9DB944FB-8B0D-4032-8EF5-55F71AB5669C}"/>
    <dgm:cxn modelId="{D165393C-1D8B-4A11-A4E6-5B4BD30C1E43}" srcId="{6D2F23FF-C658-4643-B211-19BDE13E1F29}" destId="{76AE4FDA-9FB0-4536-8E0A-8A85021BBB62}" srcOrd="2" destOrd="0" parTransId="{015190F5-48AB-4D2D-9BB2-982503E1C679}" sibTransId="{2829A99F-DFCA-4F5F-97A0-A358E16EB077}"/>
    <dgm:cxn modelId="{F1F0C250-278B-4402-9830-913653EAA39D}" srcId="{6D2F23FF-C658-4643-B211-19BDE13E1F29}" destId="{F1111E28-2644-468D-B03D-6045645CB98B}" srcOrd="1" destOrd="0" parTransId="{0DB08504-6F1B-47B6-9AE6-001FA17F1D53}" sibTransId="{B2C1A02C-D7E3-414B-8007-B15DC5E50210}"/>
    <dgm:cxn modelId="{031E2289-F1A8-452F-B23C-7BE41784F378}" type="presOf" srcId="{76E30961-BA9E-40D9-86EC-DFD8D747F0A6}" destId="{AE358A35-DBBC-407F-A3EB-7E12C943C728}" srcOrd="0" destOrd="0" presId="urn:microsoft.com/office/officeart/2005/8/layout/vList2"/>
    <dgm:cxn modelId="{9E194EA0-8FF2-4643-A2AB-A71203DB962B}" type="presOf" srcId="{5C355A40-EC72-4394-9698-3317C2585C60}" destId="{74F917AC-4E06-4407-B910-68C91D7734CE}" srcOrd="0" destOrd="0" presId="urn:microsoft.com/office/officeart/2005/8/layout/vList2"/>
    <dgm:cxn modelId="{D4F557B1-2477-4A46-8782-672932EAAD5B}" type="presOf" srcId="{76AE4FDA-9FB0-4536-8E0A-8A85021BBB62}" destId="{50CB054A-1FE6-4292-873B-CA12B77C0AF1}" srcOrd="0" destOrd="0" presId="urn:microsoft.com/office/officeart/2005/8/layout/vList2"/>
    <dgm:cxn modelId="{E7624BC0-E56F-417B-8117-4ACA376C0540}" type="presOf" srcId="{6D2F23FF-C658-4643-B211-19BDE13E1F29}" destId="{B5DD3296-4E19-4600-A5FF-7F80ABE86AB1}" srcOrd="0" destOrd="0" presId="urn:microsoft.com/office/officeart/2005/8/layout/vList2"/>
    <dgm:cxn modelId="{A2913CCD-A191-4C9E-85A5-A2B6D257BE48}" srcId="{6D2F23FF-C658-4643-B211-19BDE13E1F29}" destId="{76E30961-BA9E-40D9-86EC-DFD8D747F0A6}" srcOrd="3" destOrd="0" parTransId="{1B5FEE86-0C52-4DA7-993A-718FAA435F00}" sibTransId="{BF56B625-21DA-497E-915F-6651C4D2ABAC}"/>
    <dgm:cxn modelId="{3567D57C-8EF0-4005-BA34-553BAD6AF03B}" type="presParOf" srcId="{B5DD3296-4E19-4600-A5FF-7F80ABE86AB1}" destId="{F9EED67F-0660-4697-A092-2DC9C8A1DE94}" srcOrd="0" destOrd="0" presId="urn:microsoft.com/office/officeart/2005/8/layout/vList2"/>
    <dgm:cxn modelId="{0CEE5D3E-B0C7-43CF-9587-F17819C4A119}" type="presParOf" srcId="{B5DD3296-4E19-4600-A5FF-7F80ABE86AB1}" destId="{6E53A711-A69A-4566-BBE2-18E81AD01DC9}" srcOrd="1" destOrd="0" presId="urn:microsoft.com/office/officeart/2005/8/layout/vList2"/>
    <dgm:cxn modelId="{2509B9EB-378D-4EF5-A5A4-29B401AB1976}" type="presParOf" srcId="{B5DD3296-4E19-4600-A5FF-7F80ABE86AB1}" destId="{554463A0-3CD1-41E2-956C-957B59E0BCC0}" srcOrd="2" destOrd="0" presId="urn:microsoft.com/office/officeart/2005/8/layout/vList2"/>
    <dgm:cxn modelId="{A156A9D4-7F1E-4C66-AF5A-A280A6DDA5BA}" type="presParOf" srcId="{B5DD3296-4E19-4600-A5FF-7F80ABE86AB1}" destId="{31A38719-BC18-4FC2-BFC6-597CB7185D8E}" srcOrd="3" destOrd="0" presId="urn:microsoft.com/office/officeart/2005/8/layout/vList2"/>
    <dgm:cxn modelId="{C4C49F57-503C-4667-B1C0-72130B670E9C}" type="presParOf" srcId="{B5DD3296-4E19-4600-A5FF-7F80ABE86AB1}" destId="{50CB054A-1FE6-4292-873B-CA12B77C0AF1}" srcOrd="4" destOrd="0" presId="urn:microsoft.com/office/officeart/2005/8/layout/vList2"/>
    <dgm:cxn modelId="{829C5A3A-5DDF-4417-A1DA-A9694B1E6EAC}" type="presParOf" srcId="{B5DD3296-4E19-4600-A5FF-7F80ABE86AB1}" destId="{63A9C160-807B-44A3-8E84-E60971AB5058}" srcOrd="5" destOrd="0" presId="urn:microsoft.com/office/officeart/2005/8/layout/vList2"/>
    <dgm:cxn modelId="{D6A10E80-D4EA-41F6-9393-F575E27F2B91}" type="presParOf" srcId="{B5DD3296-4E19-4600-A5FF-7F80ABE86AB1}" destId="{AE358A35-DBBC-407F-A3EB-7E12C943C728}" srcOrd="6" destOrd="0" presId="urn:microsoft.com/office/officeart/2005/8/layout/vList2"/>
    <dgm:cxn modelId="{64EE999C-DF9D-43DB-8E3D-C8B670B18D08}" type="presParOf" srcId="{B5DD3296-4E19-4600-A5FF-7F80ABE86AB1}" destId="{88DDF3DB-B1D5-4E5A-AA46-1E970580C256}" srcOrd="7" destOrd="0" presId="urn:microsoft.com/office/officeart/2005/8/layout/vList2"/>
    <dgm:cxn modelId="{852ED388-97B8-40D0-8D5F-89DF4FF20A62}" type="presParOf" srcId="{B5DD3296-4E19-4600-A5FF-7F80ABE86AB1}" destId="{74F917AC-4E06-4407-B910-68C91D7734C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688172-068E-462D-828F-1A41C82F6DB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868AA94A-E6A4-479C-BE48-819E8205A351}">
      <dgm:prSet phldrT="[Tekst]"/>
      <dgm:spPr/>
      <dgm:t>
        <a:bodyPr/>
        <a:lstStyle/>
        <a:p>
          <a:r>
            <a:rPr lang="hr-HR" dirty="0"/>
            <a:t>Zahvalnost </a:t>
          </a:r>
          <a:r>
            <a:rPr lang="hr-HR" b="1" dirty="0"/>
            <a:t>otvara srce radosti</a:t>
          </a:r>
          <a:endParaRPr lang="hr-HR" dirty="0"/>
        </a:p>
      </dgm:t>
    </dgm:pt>
    <dgm:pt modelId="{3BA8300B-491E-404A-BA44-D94D0EB518BE}" type="parTrans" cxnId="{57B310DB-887B-4718-B2EA-73E0101FD8F5}">
      <dgm:prSet/>
      <dgm:spPr/>
      <dgm:t>
        <a:bodyPr/>
        <a:lstStyle/>
        <a:p>
          <a:endParaRPr lang="hr-HR"/>
        </a:p>
      </dgm:t>
    </dgm:pt>
    <dgm:pt modelId="{78A3534E-DC8E-4846-BA1F-091261483946}" type="sibTrans" cxnId="{57B310DB-887B-4718-B2EA-73E0101FD8F5}">
      <dgm:prSet/>
      <dgm:spPr/>
      <dgm:t>
        <a:bodyPr/>
        <a:lstStyle/>
        <a:p>
          <a:endParaRPr lang="hr-HR"/>
        </a:p>
      </dgm:t>
    </dgm:pt>
    <dgm:pt modelId="{2B7A1E30-929A-4250-AB13-97F1C734304E}">
      <dgm:prSet/>
      <dgm:spPr/>
      <dgm:t>
        <a:bodyPr/>
        <a:lstStyle/>
        <a:p>
          <a:r>
            <a:rPr lang="pl-PL"/>
            <a:t>Nije samo osjećaj, nego </a:t>
          </a:r>
          <a:r>
            <a:rPr lang="pl-PL" b="1"/>
            <a:t>odluka i stav srca</a:t>
          </a:r>
          <a:endParaRPr lang="pl-PL"/>
        </a:p>
      </dgm:t>
    </dgm:pt>
    <dgm:pt modelId="{F80816B0-36A0-4448-8C76-2CCCC4710AFE}" type="parTrans" cxnId="{127B5D8E-F78D-4DD6-AC2C-84BD74FB2718}">
      <dgm:prSet/>
      <dgm:spPr/>
      <dgm:t>
        <a:bodyPr/>
        <a:lstStyle/>
        <a:p>
          <a:endParaRPr lang="hr-HR"/>
        </a:p>
      </dgm:t>
    </dgm:pt>
    <dgm:pt modelId="{AF45E693-44D8-482A-861C-B24D537D07D0}" type="sibTrans" cxnId="{127B5D8E-F78D-4DD6-AC2C-84BD74FB2718}">
      <dgm:prSet/>
      <dgm:spPr/>
      <dgm:t>
        <a:bodyPr/>
        <a:lstStyle/>
        <a:p>
          <a:endParaRPr lang="hr-HR"/>
        </a:p>
      </dgm:t>
    </dgm:pt>
    <dgm:pt modelId="{81AF43A2-F61D-46C5-8A9F-E617158E8D7C}">
      <dgm:prSet/>
      <dgm:spPr/>
      <dgm:t>
        <a:bodyPr/>
        <a:lstStyle/>
        <a:p>
          <a:r>
            <a:rPr lang="hr-HR"/>
            <a:t>Mijenja pogled na </a:t>
          </a:r>
          <a:r>
            <a:rPr lang="hr-HR" b="1"/>
            <a:t>život, ljude i Boga</a:t>
          </a:r>
          <a:endParaRPr lang="hr-HR"/>
        </a:p>
      </dgm:t>
    </dgm:pt>
    <dgm:pt modelId="{8D8BBC62-0806-4F27-8775-CC572184C8F2}" type="parTrans" cxnId="{C7D8F148-B9EC-4ADB-9289-4A7ED6D37096}">
      <dgm:prSet/>
      <dgm:spPr/>
      <dgm:t>
        <a:bodyPr/>
        <a:lstStyle/>
        <a:p>
          <a:endParaRPr lang="hr-HR"/>
        </a:p>
      </dgm:t>
    </dgm:pt>
    <dgm:pt modelId="{43B4CD99-00B8-4C14-ACEA-36FF3D68398A}" type="sibTrans" cxnId="{C7D8F148-B9EC-4ADB-9289-4A7ED6D37096}">
      <dgm:prSet/>
      <dgm:spPr/>
      <dgm:t>
        <a:bodyPr/>
        <a:lstStyle/>
        <a:p>
          <a:endParaRPr lang="hr-HR"/>
        </a:p>
      </dgm:t>
    </dgm:pt>
    <dgm:pt modelId="{E3D32633-4465-4A38-A7AE-CD1D37B72E8B}">
      <dgm:prSet/>
      <dgm:spPr/>
      <dgm:t>
        <a:bodyPr/>
        <a:lstStyle/>
        <a:p>
          <a:r>
            <a:rPr lang="pl-PL"/>
            <a:t>Zahvalan čovjek prepoznaje </a:t>
          </a:r>
          <a:r>
            <a:rPr lang="pl-PL" b="1"/>
            <a:t>dar u svemu</a:t>
          </a:r>
          <a:endParaRPr lang="pl-PL"/>
        </a:p>
      </dgm:t>
    </dgm:pt>
    <dgm:pt modelId="{5E76844D-C608-4E73-AD0E-217D4C73C753}" type="parTrans" cxnId="{EAACA264-7063-471F-828B-93986BEFFE0E}">
      <dgm:prSet/>
      <dgm:spPr/>
      <dgm:t>
        <a:bodyPr/>
        <a:lstStyle/>
        <a:p>
          <a:endParaRPr lang="hr-HR"/>
        </a:p>
      </dgm:t>
    </dgm:pt>
    <dgm:pt modelId="{EDE3D679-04C7-42A6-87B0-CC40D29DC97D}" type="sibTrans" cxnId="{EAACA264-7063-471F-828B-93986BEFFE0E}">
      <dgm:prSet/>
      <dgm:spPr/>
      <dgm:t>
        <a:bodyPr/>
        <a:lstStyle/>
        <a:p>
          <a:endParaRPr lang="hr-HR"/>
        </a:p>
      </dgm:t>
    </dgm:pt>
    <dgm:pt modelId="{DF6110A2-22F3-4769-BB00-B68B11B6438F}">
      <dgm:prSet/>
      <dgm:spPr/>
      <dgm:t>
        <a:bodyPr/>
        <a:lstStyle/>
        <a:p>
          <a:r>
            <a:rPr lang="pl-PL"/>
            <a:t>Ni u teškoćama ne prestaje razlog za zahvalnost</a:t>
          </a:r>
        </a:p>
      </dgm:t>
    </dgm:pt>
    <dgm:pt modelId="{D380BC5F-D607-4B76-AAB1-840BB06F039D}" type="parTrans" cxnId="{108B0050-EBBA-46C8-9F72-8B167BF33F4A}">
      <dgm:prSet/>
      <dgm:spPr/>
      <dgm:t>
        <a:bodyPr/>
        <a:lstStyle/>
        <a:p>
          <a:endParaRPr lang="hr-HR"/>
        </a:p>
      </dgm:t>
    </dgm:pt>
    <dgm:pt modelId="{6F32E522-10AF-4AA2-A22E-0C7673FED24A}" type="sibTrans" cxnId="{108B0050-EBBA-46C8-9F72-8B167BF33F4A}">
      <dgm:prSet/>
      <dgm:spPr/>
      <dgm:t>
        <a:bodyPr/>
        <a:lstStyle/>
        <a:p>
          <a:endParaRPr lang="hr-HR"/>
        </a:p>
      </dgm:t>
    </dgm:pt>
    <dgm:pt modelId="{47D8D763-BDD1-4287-A9A4-1125966BC8C2}">
      <dgm:prSet/>
      <dgm:spPr/>
      <dgm:t>
        <a:bodyPr/>
        <a:lstStyle/>
        <a:p>
          <a:r>
            <a:rPr lang="hr-HR"/>
            <a:t>Zahvalnost se </a:t>
          </a:r>
          <a:r>
            <a:rPr lang="hr-HR" b="1"/>
            <a:t>uči i njeguje</a:t>
          </a:r>
          <a:endParaRPr lang="hr-HR"/>
        </a:p>
      </dgm:t>
    </dgm:pt>
    <dgm:pt modelId="{5B9D65AC-5796-4EE1-910E-8DCC309EA06C}" type="parTrans" cxnId="{FE2E5BF5-DFC8-4F4D-B400-40F8B9F38C10}">
      <dgm:prSet/>
      <dgm:spPr/>
      <dgm:t>
        <a:bodyPr/>
        <a:lstStyle/>
        <a:p>
          <a:endParaRPr lang="hr-HR"/>
        </a:p>
      </dgm:t>
    </dgm:pt>
    <dgm:pt modelId="{F2542FCC-7127-4876-A31D-3B893E40B7DF}" type="sibTrans" cxnId="{FE2E5BF5-DFC8-4F4D-B400-40F8B9F38C10}">
      <dgm:prSet/>
      <dgm:spPr/>
      <dgm:t>
        <a:bodyPr/>
        <a:lstStyle/>
        <a:p>
          <a:endParaRPr lang="hr-HR"/>
        </a:p>
      </dgm:t>
    </dgm:pt>
    <dgm:pt modelId="{EC150E09-A8FF-4AFF-9904-352D121BC92B}">
      <dgm:prSet/>
      <dgm:spPr/>
      <dgm:t>
        <a:bodyPr/>
        <a:lstStyle/>
        <a:p>
          <a:r>
            <a:rPr lang="pl-PL" dirty="0"/>
            <a:t>Prava radost nije prolazna sreća</a:t>
          </a:r>
        </a:p>
      </dgm:t>
    </dgm:pt>
    <dgm:pt modelId="{4FDDFC12-AF58-454C-9146-AF04E1774A88}" type="parTrans" cxnId="{363AD0F3-7277-4279-82D2-A602971C6D9F}">
      <dgm:prSet/>
      <dgm:spPr/>
      <dgm:t>
        <a:bodyPr/>
        <a:lstStyle/>
        <a:p>
          <a:endParaRPr lang="hr-HR"/>
        </a:p>
      </dgm:t>
    </dgm:pt>
    <dgm:pt modelId="{1F3F764C-4973-4921-91C1-DD010041E11E}" type="sibTrans" cxnId="{363AD0F3-7277-4279-82D2-A602971C6D9F}">
      <dgm:prSet/>
      <dgm:spPr/>
      <dgm:t>
        <a:bodyPr/>
        <a:lstStyle/>
        <a:p>
          <a:endParaRPr lang="hr-HR"/>
        </a:p>
      </dgm:t>
    </dgm:pt>
    <dgm:pt modelId="{A81B0F3E-BE5A-4670-B5B8-B58B947850CE}" type="pres">
      <dgm:prSet presAssocID="{0A688172-068E-462D-828F-1A41C82F6DBB}" presName="Name0" presStyleCnt="0">
        <dgm:presLayoutVars>
          <dgm:chMax val="7"/>
          <dgm:chPref val="7"/>
          <dgm:dir/>
        </dgm:presLayoutVars>
      </dgm:prSet>
      <dgm:spPr/>
    </dgm:pt>
    <dgm:pt modelId="{5A0C745C-4220-4C6C-B32C-4E3748373A3F}" type="pres">
      <dgm:prSet presAssocID="{0A688172-068E-462D-828F-1A41C82F6DBB}" presName="Name1" presStyleCnt="0"/>
      <dgm:spPr/>
    </dgm:pt>
    <dgm:pt modelId="{FE9EE287-F86F-40EC-9150-8A5DC28B5395}" type="pres">
      <dgm:prSet presAssocID="{0A688172-068E-462D-828F-1A41C82F6DBB}" presName="cycle" presStyleCnt="0"/>
      <dgm:spPr/>
    </dgm:pt>
    <dgm:pt modelId="{B87DDC69-DDE6-4FC9-98B3-85ADD8C75DFE}" type="pres">
      <dgm:prSet presAssocID="{0A688172-068E-462D-828F-1A41C82F6DBB}" presName="srcNode" presStyleLbl="node1" presStyleIdx="0" presStyleCnt="7"/>
      <dgm:spPr/>
    </dgm:pt>
    <dgm:pt modelId="{76B3EABB-C6A7-4DB5-8BDC-655ECDEC00B3}" type="pres">
      <dgm:prSet presAssocID="{0A688172-068E-462D-828F-1A41C82F6DBB}" presName="conn" presStyleLbl="parChTrans1D2" presStyleIdx="0" presStyleCnt="1"/>
      <dgm:spPr/>
    </dgm:pt>
    <dgm:pt modelId="{E0816237-4683-4D6A-8A1F-85AE2C17C86D}" type="pres">
      <dgm:prSet presAssocID="{0A688172-068E-462D-828F-1A41C82F6DBB}" presName="extraNode" presStyleLbl="node1" presStyleIdx="0" presStyleCnt="7"/>
      <dgm:spPr/>
    </dgm:pt>
    <dgm:pt modelId="{A0307A8B-0C6B-4863-9E1F-CBBBE7766FB9}" type="pres">
      <dgm:prSet presAssocID="{0A688172-068E-462D-828F-1A41C82F6DBB}" presName="dstNode" presStyleLbl="node1" presStyleIdx="0" presStyleCnt="7"/>
      <dgm:spPr/>
    </dgm:pt>
    <dgm:pt modelId="{F11C0B1D-0951-43D0-8B8E-D021421213D3}" type="pres">
      <dgm:prSet presAssocID="{868AA94A-E6A4-479C-BE48-819E8205A351}" presName="text_1" presStyleLbl="node1" presStyleIdx="0" presStyleCnt="7">
        <dgm:presLayoutVars>
          <dgm:bulletEnabled val="1"/>
        </dgm:presLayoutVars>
      </dgm:prSet>
      <dgm:spPr/>
    </dgm:pt>
    <dgm:pt modelId="{3E3EE5DF-BC63-403D-9662-BE0EE86EA58E}" type="pres">
      <dgm:prSet presAssocID="{868AA94A-E6A4-479C-BE48-819E8205A351}" presName="accent_1" presStyleCnt="0"/>
      <dgm:spPr/>
    </dgm:pt>
    <dgm:pt modelId="{DA3DBFCE-CD2A-4476-9FD0-EA69BA06F94B}" type="pres">
      <dgm:prSet presAssocID="{868AA94A-E6A4-479C-BE48-819E8205A351}" presName="accentRepeatNode" presStyleLbl="solidFgAcc1" presStyleIdx="0" presStyleCnt="7"/>
      <dgm:spPr/>
    </dgm:pt>
    <dgm:pt modelId="{211CAE88-8F1D-4A9C-AC68-B0BCD9248F7A}" type="pres">
      <dgm:prSet presAssocID="{2B7A1E30-929A-4250-AB13-97F1C734304E}" presName="text_2" presStyleLbl="node1" presStyleIdx="1" presStyleCnt="7">
        <dgm:presLayoutVars>
          <dgm:bulletEnabled val="1"/>
        </dgm:presLayoutVars>
      </dgm:prSet>
      <dgm:spPr/>
    </dgm:pt>
    <dgm:pt modelId="{DE009583-9A24-4709-A769-1C835581BD9A}" type="pres">
      <dgm:prSet presAssocID="{2B7A1E30-929A-4250-AB13-97F1C734304E}" presName="accent_2" presStyleCnt="0"/>
      <dgm:spPr/>
    </dgm:pt>
    <dgm:pt modelId="{7A1B4FEF-1AFE-4770-AB86-F48754915C26}" type="pres">
      <dgm:prSet presAssocID="{2B7A1E30-929A-4250-AB13-97F1C734304E}" presName="accentRepeatNode" presStyleLbl="solidFgAcc1" presStyleIdx="1" presStyleCnt="7"/>
      <dgm:spPr/>
    </dgm:pt>
    <dgm:pt modelId="{EC57C278-53FF-4C3E-95EA-56ADF214F21C}" type="pres">
      <dgm:prSet presAssocID="{81AF43A2-F61D-46C5-8A9F-E617158E8D7C}" presName="text_3" presStyleLbl="node1" presStyleIdx="2" presStyleCnt="7">
        <dgm:presLayoutVars>
          <dgm:bulletEnabled val="1"/>
        </dgm:presLayoutVars>
      </dgm:prSet>
      <dgm:spPr/>
    </dgm:pt>
    <dgm:pt modelId="{EDD0FD14-07DF-446C-B920-2616E2DEAE7C}" type="pres">
      <dgm:prSet presAssocID="{81AF43A2-F61D-46C5-8A9F-E617158E8D7C}" presName="accent_3" presStyleCnt="0"/>
      <dgm:spPr/>
    </dgm:pt>
    <dgm:pt modelId="{C0D652F1-07DC-4005-BF45-88FEA82CA408}" type="pres">
      <dgm:prSet presAssocID="{81AF43A2-F61D-46C5-8A9F-E617158E8D7C}" presName="accentRepeatNode" presStyleLbl="solidFgAcc1" presStyleIdx="2" presStyleCnt="7"/>
      <dgm:spPr/>
    </dgm:pt>
    <dgm:pt modelId="{17DC3A7E-C6E2-44E0-A205-203AF589CADD}" type="pres">
      <dgm:prSet presAssocID="{E3D32633-4465-4A38-A7AE-CD1D37B72E8B}" presName="text_4" presStyleLbl="node1" presStyleIdx="3" presStyleCnt="7">
        <dgm:presLayoutVars>
          <dgm:bulletEnabled val="1"/>
        </dgm:presLayoutVars>
      </dgm:prSet>
      <dgm:spPr/>
    </dgm:pt>
    <dgm:pt modelId="{EEAC64A1-20FE-40E7-AE94-52A8430FF6C0}" type="pres">
      <dgm:prSet presAssocID="{E3D32633-4465-4A38-A7AE-CD1D37B72E8B}" presName="accent_4" presStyleCnt="0"/>
      <dgm:spPr/>
    </dgm:pt>
    <dgm:pt modelId="{CEABF3F9-C906-4414-AD30-5B8797D193FC}" type="pres">
      <dgm:prSet presAssocID="{E3D32633-4465-4A38-A7AE-CD1D37B72E8B}" presName="accentRepeatNode" presStyleLbl="solidFgAcc1" presStyleIdx="3" presStyleCnt="7"/>
      <dgm:spPr/>
    </dgm:pt>
    <dgm:pt modelId="{FB4937B2-96BE-4C29-91A2-DA812010A378}" type="pres">
      <dgm:prSet presAssocID="{DF6110A2-22F3-4769-BB00-B68B11B6438F}" presName="text_5" presStyleLbl="node1" presStyleIdx="4" presStyleCnt="7">
        <dgm:presLayoutVars>
          <dgm:bulletEnabled val="1"/>
        </dgm:presLayoutVars>
      </dgm:prSet>
      <dgm:spPr/>
    </dgm:pt>
    <dgm:pt modelId="{C5619806-CDDD-4AD6-8EF0-BB59900E6590}" type="pres">
      <dgm:prSet presAssocID="{DF6110A2-22F3-4769-BB00-B68B11B6438F}" presName="accent_5" presStyleCnt="0"/>
      <dgm:spPr/>
    </dgm:pt>
    <dgm:pt modelId="{B0BC3834-428F-4336-B070-B642DA42A4D2}" type="pres">
      <dgm:prSet presAssocID="{DF6110A2-22F3-4769-BB00-B68B11B6438F}" presName="accentRepeatNode" presStyleLbl="solidFgAcc1" presStyleIdx="4" presStyleCnt="7"/>
      <dgm:spPr/>
    </dgm:pt>
    <dgm:pt modelId="{D32CF4DB-4365-4F97-8A64-F680B522E3FE}" type="pres">
      <dgm:prSet presAssocID="{47D8D763-BDD1-4287-A9A4-1125966BC8C2}" presName="text_6" presStyleLbl="node1" presStyleIdx="5" presStyleCnt="7">
        <dgm:presLayoutVars>
          <dgm:bulletEnabled val="1"/>
        </dgm:presLayoutVars>
      </dgm:prSet>
      <dgm:spPr/>
    </dgm:pt>
    <dgm:pt modelId="{6E4B47AC-A594-40DE-AF38-59A776BEF7D5}" type="pres">
      <dgm:prSet presAssocID="{47D8D763-BDD1-4287-A9A4-1125966BC8C2}" presName="accent_6" presStyleCnt="0"/>
      <dgm:spPr/>
    </dgm:pt>
    <dgm:pt modelId="{1B5EAE8E-8C69-4F85-9484-4348518F10B7}" type="pres">
      <dgm:prSet presAssocID="{47D8D763-BDD1-4287-A9A4-1125966BC8C2}" presName="accentRepeatNode" presStyleLbl="solidFgAcc1" presStyleIdx="5" presStyleCnt="7"/>
      <dgm:spPr/>
    </dgm:pt>
    <dgm:pt modelId="{03899710-61E3-4D6D-B845-DB2816BF3776}" type="pres">
      <dgm:prSet presAssocID="{EC150E09-A8FF-4AFF-9904-352D121BC92B}" presName="text_7" presStyleLbl="node1" presStyleIdx="6" presStyleCnt="7">
        <dgm:presLayoutVars>
          <dgm:bulletEnabled val="1"/>
        </dgm:presLayoutVars>
      </dgm:prSet>
      <dgm:spPr/>
    </dgm:pt>
    <dgm:pt modelId="{F8601218-A205-4F09-BD75-9B4C45F1BA75}" type="pres">
      <dgm:prSet presAssocID="{EC150E09-A8FF-4AFF-9904-352D121BC92B}" presName="accent_7" presStyleCnt="0"/>
      <dgm:spPr/>
    </dgm:pt>
    <dgm:pt modelId="{FC78A251-F432-4400-B275-8F6D70BA76BE}" type="pres">
      <dgm:prSet presAssocID="{EC150E09-A8FF-4AFF-9904-352D121BC92B}" presName="accentRepeatNode" presStyleLbl="solidFgAcc1" presStyleIdx="6" presStyleCnt="7"/>
      <dgm:spPr/>
    </dgm:pt>
  </dgm:ptLst>
  <dgm:cxnLst>
    <dgm:cxn modelId="{27269507-9508-43B7-B07A-5CEDA37152DA}" type="presOf" srcId="{2B7A1E30-929A-4250-AB13-97F1C734304E}" destId="{211CAE88-8F1D-4A9C-AC68-B0BCD9248F7A}" srcOrd="0" destOrd="0" presId="urn:microsoft.com/office/officeart/2008/layout/VerticalCurvedList"/>
    <dgm:cxn modelId="{19BBAD07-7D29-4E4D-9907-840D1A8BF7F9}" type="presOf" srcId="{E3D32633-4465-4A38-A7AE-CD1D37B72E8B}" destId="{17DC3A7E-C6E2-44E0-A205-203AF589CADD}" srcOrd="0" destOrd="0" presId="urn:microsoft.com/office/officeart/2008/layout/VerticalCurvedList"/>
    <dgm:cxn modelId="{EAACA264-7063-471F-828B-93986BEFFE0E}" srcId="{0A688172-068E-462D-828F-1A41C82F6DBB}" destId="{E3D32633-4465-4A38-A7AE-CD1D37B72E8B}" srcOrd="3" destOrd="0" parTransId="{5E76844D-C608-4E73-AD0E-217D4C73C753}" sibTransId="{EDE3D679-04C7-42A6-87B0-CC40D29DC97D}"/>
    <dgm:cxn modelId="{6481BD68-3322-4D06-A5FE-3D60276962F1}" type="presOf" srcId="{47D8D763-BDD1-4287-A9A4-1125966BC8C2}" destId="{D32CF4DB-4365-4F97-8A64-F680B522E3FE}" srcOrd="0" destOrd="0" presId="urn:microsoft.com/office/officeart/2008/layout/VerticalCurvedList"/>
    <dgm:cxn modelId="{C7D8F148-B9EC-4ADB-9289-4A7ED6D37096}" srcId="{0A688172-068E-462D-828F-1A41C82F6DBB}" destId="{81AF43A2-F61D-46C5-8A9F-E617158E8D7C}" srcOrd="2" destOrd="0" parTransId="{8D8BBC62-0806-4F27-8775-CC572184C8F2}" sibTransId="{43B4CD99-00B8-4C14-ACEA-36FF3D68398A}"/>
    <dgm:cxn modelId="{108B0050-EBBA-46C8-9F72-8B167BF33F4A}" srcId="{0A688172-068E-462D-828F-1A41C82F6DBB}" destId="{DF6110A2-22F3-4769-BB00-B68B11B6438F}" srcOrd="4" destOrd="0" parTransId="{D380BC5F-D607-4B76-AAB1-840BB06F039D}" sibTransId="{6F32E522-10AF-4AA2-A22E-0C7673FED24A}"/>
    <dgm:cxn modelId="{3B341D72-2FF4-49CB-9390-93B60B0A752E}" type="presOf" srcId="{0A688172-068E-462D-828F-1A41C82F6DBB}" destId="{A81B0F3E-BE5A-4670-B5B8-B58B947850CE}" srcOrd="0" destOrd="0" presId="urn:microsoft.com/office/officeart/2008/layout/VerticalCurvedList"/>
    <dgm:cxn modelId="{A3C65A7E-4922-4A66-A0E3-474D3DFF1AE8}" type="presOf" srcId="{EC150E09-A8FF-4AFF-9904-352D121BC92B}" destId="{03899710-61E3-4D6D-B845-DB2816BF3776}" srcOrd="0" destOrd="0" presId="urn:microsoft.com/office/officeart/2008/layout/VerticalCurvedList"/>
    <dgm:cxn modelId="{C169FC8D-F00A-4A8E-827B-ECE3AF7F9772}" type="presOf" srcId="{868AA94A-E6A4-479C-BE48-819E8205A351}" destId="{F11C0B1D-0951-43D0-8B8E-D021421213D3}" srcOrd="0" destOrd="0" presId="urn:microsoft.com/office/officeart/2008/layout/VerticalCurvedList"/>
    <dgm:cxn modelId="{127B5D8E-F78D-4DD6-AC2C-84BD74FB2718}" srcId="{0A688172-068E-462D-828F-1A41C82F6DBB}" destId="{2B7A1E30-929A-4250-AB13-97F1C734304E}" srcOrd="1" destOrd="0" parTransId="{F80816B0-36A0-4448-8C76-2CCCC4710AFE}" sibTransId="{AF45E693-44D8-482A-861C-B24D537D07D0}"/>
    <dgm:cxn modelId="{B12BE78F-64BB-4E09-B3BF-6DF1E1430E30}" type="presOf" srcId="{78A3534E-DC8E-4846-BA1F-091261483946}" destId="{76B3EABB-C6A7-4DB5-8BDC-655ECDEC00B3}" srcOrd="0" destOrd="0" presId="urn:microsoft.com/office/officeart/2008/layout/VerticalCurvedList"/>
    <dgm:cxn modelId="{532A749E-2435-4A3A-9771-E48998093AE1}" type="presOf" srcId="{81AF43A2-F61D-46C5-8A9F-E617158E8D7C}" destId="{EC57C278-53FF-4C3E-95EA-56ADF214F21C}" srcOrd="0" destOrd="0" presId="urn:microsoft.com/office/officeart/2008/layout/VerticalCurvedList"/>
    <dgm:cxn modelId="{57B310DB-887B-4718-B2EA-73E0101FD8F5}" srcId="{0A688172-068E-462D-828F-1A41C82F6DBB}" destId="{868AA94A-E6A4-479C-BE48-819E8205A351}" srcOrd="0" destOrd="0" parTransId="{3BA8300B-491E-404A-BA44-D94D0EB518BE}" sibTransId="{78A3534E-DC8E-4846-BA1F-091261483946}"/>
    <dgm:cxn modelId="{927ABDE9-F11B-43C9-A758-F04A10FCCCDA}" type="presOf" srcId="{DF6110A2-22F3-4769-BB00-B68B11B6438F}" destId="{FB4937B2-96BE-4C29-91A2-DA812010A378}" srcOrd="0" destOrd="0" presId="urn:microsoft.com/office/officeart/2008/layout/VerticalCurvedList"/>
    <dgm:cxn modelId="{363AD0F3-7277-4279-82D2-A602971C6D9F}" srcId="{0A688172-068E-462D-828F-1A41C82F6DBB}" destId="{EC150E09-A8FF-4AFF-9904-352D121BC92B}" srcOrd="6" destOrd="0" parTransId="{4FDDFC12-AF58-454C-9146-AF04E1774A88}" sibTransId="{1F3F764C-4973-4921-91C1-DD010041E11E}"/>
    <dgm:cxn modelId="{FE2E5BF5-DFC8-4F4D-B400-40F8B9F38C10}" srcId="{0A688172-068E-462D-828F-1A41C82F6DBB}" destId="{47D8D763-BDD1-4287-A9A4-1125966BC8C2}" srcOrd="5" destOrd="0" parTransId="{5B9D65AC-5796-4EE1-910E-8DCC309EA06C}" sibTransId="{F2542FCC-7127-4876-A31D-3B893E40B7DF}"/>
    <dgm:cxn modelId="{0E41DCA9-9021-4B7F-BA5B-8F738ABB2661}" type="presParOf" srcId="{A81B0F3E-BE5A-4670-B5B8-B58B947850CE}" destId="{5A0C745C-4220-4C6C-B32C-4E3748373A3F}" srcOrd="0" destOrd="0" presId="urn:microsoft.com/office/officeart/2008/layout/VerticalCurvedList"/>
    <dgm:cxn modelId="{5B927DAE-B5E6-46DB-8247-A1DC053661D4}" type="presParOf" srcId="{5A0C745C-4220-4C6C-B32C-4E3748373A3F}" destId="{FE9EE287-F86F-40EC-9150-8A5DC28B5395}" srcOrd="0" destOrd="0" presId="urn:microsoft.com/office/officeart/2008/layout/VerticalCurvedList"/>
    <dgm:cxn modelId="{A8DB6FE8-8575-40EB-B27E-814DC09F4B69}" type="presParOf" srcId="{FE9EE287-F86F-40EC-9150-8A5DC28B5395}" destId="{B87DDC69-DDE6-4FC9-98B3-85ADD8C75DFE}" srcOrd="0" destOrd="0" presId="urn:microsoft.com/office/officeart/2008/layout/VerticalCurvedList"/>
    <dgm:cxn modelId="{44A6A33B-DB2E-46B8-9700-70A470775956}" type="presParOf" srcId="{FE9EE287-F86F-40EC-9150-8A5DC28B5395}" destId="{76B3EABB-C6A7-4DB5-8BDC-655ECDEC00B3}" srcOrd="1" destOrd="0" presId="urn:microsoft.com/office/officeart/2008/layout/VerticalCurvedList"/>
    <dgm:cxn modelId="{8EFDF76E-5929-4C3F-BA3C-FDF6377FE132}" type="presParOf" srcId="{FE9EE287-F86F-40EC-9150-8A5DC28B5395}" destId="{E0816237-4683-4D6A-8A1F-85AE2C17C86D}" srcOrd="2" destOrd="0" presId="urn:microsoft.com/office/officeart/2008/layout/VerticalCurvedList"/>
    <dgm:cxn modelId="{3A306FF6-75D7-453D-9C83-08082F29A0E6}" type="presParOf" srcId="{FE9EE287-F86F-40EC-9150-8A5DC28B5395}" destId="{A0307A8B-0C6B-4863-9E1F-CBBBE7766FB9}" srcOrd="3" destOrd="0" presId="urn:microsoft.com/office/officeart/2008/layout/VerticalCurvedList"/>
    <dgm:cxn modelId="{E7F77F93-33EB-48E5-9B66-0466A1DD6C35}" type="presParOf" srcId="{5A0C745C-4220-4C6C-B32C-4E3748373A3F}" destId="{F11C0B1D-0951-43D0-8B8E-D021421213D3}" srcOrd="1" destOrd="0" presId="urn:microsoft.com/office/officeart/2008/layout/VerticalCurvedList"/>
    <dgm:cxn modelId="{6DF7C8CE-2CBC-4129-9AF4-545DBA3448C2}" type="presParOf" srcId="{5A0C745C-4220-4C6C-B32C-4E3748373A3F}" destId="{3E3EE5DF-BC63-403D-9662-BE0EE86EA58E}" srcOrd="2" destOrd="0" presId="urn:microsoft.com/office/officeart/2008/layout/VerticalCurvedList"/>
    <dgm:cxn modelId="{31C1251F-AE71-431F-B36F-335B4A192EA1}" type="presParOf" srcId="{3E3EE5DF-BC63-403D-9662-BE0EE86EA58E}" destId="{DA3DBFCE-CD2A-4476-9FD0-EA69BA06F94B}" srcOrd="0" destOrd="0" presId="urn:microsoft.com/office/officeart/2008/layout/VerticalCurvedList"/>
    <dgm:cxn modelId="{54E5742F-2712-4BE9-83F4-7BE5821634F8}" type="presParOf" srcId="{5A0C745C-4220-4C6C-B32C-4E3748373A3F}" destId="{211CAE88-8F1D-4A9C-AC68-B0BCD9248F7A}" srcOrd="3" destOrd="0" presId="urn:microsoft.com/office/officeart/2008/layout/VerticalCurvedList"/>
    <dgm:cxn modelId="{B4C49348-F5ED-4484-9D98-683140BCB212}" type="presParOf" srcId="{5A0C745C-4220-4C6C-B32C-4E3748373A3F}" destId="{DE009583-9A24-4709-A769-1C835581BD9A}" srcOrd="4" destOrd="0" presId="urn:microsoft.com/office/officeart/2008/layout/VerticalCurvedList"/>
    <dgm:cxn modelId="{23CCD4B1-8078-4915-ACA1-E8FAA1B00479}" type="presParOf" srcId="{DE009583-9A24-4709-A769-1C835581BD9A}" destId="{7A1B4FEF-1AFE-4770-AB86-F48754915C26}" srcOrd="0" destOrd="0" presId="urn:microsoft.com/office/officeart/2008/layout/VerticalCurvedList"/>
    <dgm:cxn modelId="{65B27D79-C17A-4462-9E32-8F1E0DA6AE5B}" type="presParOf" srcId="{5A0C745C-4220-4C6C-B32C-4E3748373A3F}" destId="{EC57C278-53FF-4C3E-95EA-56ADF214F21C}" srcOrd="5" destOrd="0" presId="urn:microsoft.com/office/officeart/2008/layout/VerticalCurvedList"/>
    <dgm:cxn modelId="{4990493E-A449-4280-8145-3D07212102BA}" type="presParOf" srcId="{5A0C745C-4220-4C6C-B32C-4E3748373A3F}" destId="{EDD0FD14-07DF-446C-B920-2616E2DEAE7C}" srcOrd="6" destOrd="0" presId="urn:microsoft.com/office/officeart/2008/layout/VerticalCurvedList"/>
    <dgm:cxn modelId="{E9F70E16-0784-4469-B212-BF717B972272}" type="presParOf" srcId="{EDD0FD14-07DF-446C-B920-2616E2DEAE7C}" destId="{C0D652F1-07DC-4005-BF45-88FEA82CA408}" srcOrd="0" destOrd="0" presId="urn:microsoft.com/office/officeart/2008/layout/VerticalCurvedList"/>
    <dgm:cxn modelId="{6AC7CA73-778F-4DC8-B259-3CBBBCDA71CE}" type="presParOf" srcId="{5A0C745C-4220-4C6C-B32C-4E3748373A3F}" destId="{17DC3A7E-C6E2-44E0-A205-203AF589CADD}" srcOrd="7" destOrd="0" presId="urn:microsoft.com/office/officeart/2008/layout/VerticalCurvedList"/>
    <dgm:cxn modelId="{7A3E117C-778F-45D3-BE9C-7399C15EDF41}" type="presParOf" srcId="{5A0C745C-4220-4C6C-B32C-4E3748373A3F}" destId="{EEAC64A1-20FE-40E7-AE94-52A8430FF6C0}" srcOrd="8" destOrd="0" presId="urn:microsoft.com/office/officeart/2008/layout/VerticalCurvedList"/>
    <dgm:cxn modelId="{0217CC6C-7AB0-4409-B5FF-7D973E8B5824}" type="presParOf" srcId="{EEAC64A1-20FE-40E7-AE94-52A8430FF6C0}" destId="{CEABF3F9-C906-4414-AD30-5B8797D193FC}" srcOrd="0" destOrd="0" presId="urn:microsoft.com/office/officeart/2008/layout/VerticalCurvedList"/>
    <dgm:cxn modelId="{FD0860B7-853A-41DE-85AC-104A80D63FEF}" type="presParOf" srcId="{5A0C745C-4220-4C6C-B32C-4E3748373A3F}" destId="{FB4937B2-96BE-4C29-91A2-DA812010A378}" srcOrd="9" destOrd="0" presId="urn:microsoft.com/office/officeart/2008/layout/VerticalCurvedList"/>
    <dgm:cxn modelId="{FA17B216-8DA1-4C20-8E62-B8256F4D2096}" type="presParOf" srcId="{5A0C745C-4220-4C6C-B32C-4E3748373A3F}" destId="{C5619806-CDDD-4AD6-8EF0-BB59900E6590}" srcOrd="10" destOrd="0" presId="urn:microsoft.com/office/officeart/2008/layout/VerticalCurvedList"/>
    <dgm:cxn modelId="{8715BA71-AB78-4099-8B5E-A9C92611253B}" type="presParOf" srcId="{C5619806-CDDD-4AD6-8EF0-BB59900E6590}" destId="{B0BC3834-428F-4336-B070-B642DA42A4D2}" srcOrd="0" destOrd="0" presId="urn:microsoft.com/office/officeart/2008/layout/VerticalCurvedList"/>
    <dgm:cxn modelId="{9958CD4C-33FA-4B65-AACC-D32D609D8E5D}" type="presParOf" srcId="{5A0C745C-4220-4C6C-B32C-4E3748373A3F}" destId="{D32CF4DB-4365-4F97-8A64-F680B522E3FE}" srcOrd="11" destOrd="0" presId="urn:microsoft.com/office/officeart/2008/layout/VerticalCurvedList"/>
    <dgm:cxn modelId="{3A4B985E-49FA-4B06-8CBA-46D339D82953}" type="presParOf" srcId="{5A0C745C-4220-4C6C-B32C-4E3748373A3F}" destId="{6E4B47AC-A594-40DE-AF38-59A776BEF7D5}" srcOrd="12" destOrd="0" presId="urn:microsoft.com/office/officeart/2008/layout/VerticalCurvedList"/>
    <dgm:cxn modelId="{43D615AF-D330-4218-B14A-D6AB0FC52097}" type="presParOf" srcId="{6E4B47AC-A594-40DE-AF38-59A776BEF7D5}" destId="{1B5EAE8E-8C69-4F85-9484-4348518F10B7}" srcOrd="0" destOrd="0" presId="urn:microsoft.com/office/officeart/2008/layout/VerticalCurvedList"/>
    <dgm:cxn modelId="{4174FEFB-8085-4417-8415-3BE12DCFF302}" type="presParOf" srcId="{5A0C745C-4220-4C6C-B32C-4E3748373A3F}" destId="{03899710-61E3-4D6D-B845-DB2816BF3776}" srcOrd="13" destOrd="0" presId="urn:microsoft.com/office/officeart/2008/layout/VerticalCurvedList"/>
    <dgm:cxn modelId="{C1286D42-DCFD-45E3-9EBE-450C74A3E2E6}" type="presParOf" srcId="{5A0C745C-4220-4C6C-B32C-4E3748373A3F}" destId="{F8601218-A205-4F09-BD75-9B4C45F1BA75}" srcOrd="14" destOrd="0" presId="urn:microsoft.com/office/officeart/2008/layout/VerticalCurvedList"/>
    <dgm:cxn modelId="{0C3258D7-4009-4CD4-95E7-E4B829ED8911}" type="presParOf" srcId="{F8601218-A205-4F09-BD75-9B4C45F1BA75}" destId="{FC78A251-F432-4400-B275-8F6D70BA76B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2F6CFF-A55F-40B8-ABBE-0E7EA1F08D6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1F6CD68A-A459-4CAE-92BB-058E34A7245D}">
      <dgm:prSet phldrT="[Tekst]"/>
      <dgm:spPr/>
      <dgm:t>
        <a:bodyPr/>
        <a:lstStyle/>
        <a:p>
          <a:r>
            <a:rPr lang="pl-PL" dirty="0"/>
            <a:t>Iz čega proizlazi </a:t>
          </a:r>
          <a:r>
            <a:rPr lang="pl-PL" b="1" dirty="0"/>
            <a:t>radost u Gospodinu</a:t>
          </a:r>
          <a:r>
            <a:rPr lang="pl-PL" dirty="0"/>
            <a:t>?</a:t>
          </a:r>
          <a:endParaRPr lang="hr-HR" dirty="0"/>
        </a:p>
      </dgm:t>
    </dgm:pt>
    <dgm:pt modelId="{AE52B5D4-B095-4BA2-81E3-29AFA554DAF6}" type="parTrans" cxnId="{517F73F6-E637-4676-A8FC-F94B22BC7D75}">
      <dgm:prSet/>
      <dgm:spPr/>
      <dgm:t>
        <a:bodyPr/>
        <a:lstStyle/>
        <a:p>
          <a:endParaRPr lang="hr-HR"/>
        </a:p>
      </dgm:t>
    </dgm:pt>
    <dgm:pt modelId="{3674A194-AA51-43A2-AABC-F1A06F52CC64}" type="sibTrans" cxnId="{517F73F6-E637-4676-A8FC-F94B22BC7D75}">
      <dgm:prSet/>
      <dgm:spPr/>
      <dgm:t>
        <a:bodyPr/>
        <a:lstStyle/>
        <a:p>
          <a:endParaRPr lang="hr-HR"/>
        </a:p>
      </dgm:t>
    </dgm:pt>
    <dgm:pt modelId="{5681BF46-6B7D-4798-B5D7-59FF1A6BC544}">
      <dgm:prSet/>
      <dgm:spPr/>
      <dgm:t>
        <a:bodyPr/>
        <a:lstStyle/>
        <a:p>
          <a:r>
            <a:rPr lang="hr-HR"/>
            <a:t>Kako živjeti </a:t>
          </a:r>
          <a:r>
            <a:rPr lang="hr-HR" b="1"/>
            <a:t>radost unatoč teškoćama</a:t>
          </a:r>
          <a:r>
            <a:rPr lang="hr-HR"/>
            <a:t>?</a:t>
          </a:r>
        </a:p>
      </dgm:t>
    </dgm:pt>
    <dgm:pt modelId="{CC0B7E52-2F3A-4D03-ACFF-0176EB95DC93}" type="parTrans" cxnId="{F0DBD6C6-B8AD-4B35-8350-C8E6B96D228B}">
      <dgm:prSet/>
      <dgm:spPr/>
      <dgm:t>
        <a:bodyPr/>
        <a:lstStyle/>
        <a:p>
          <a:endParaRPr lang="hr-HR"/>
        </a:p>
      </dgm:t>
    </dgm:pt>
    <dgm:pt modelId="{90A3126E-70D7-42ED-B2A5-CDCCD011691C}" type="sibTrans" cxnId="{F0DBD6C6-B8AD-4B35-8350-C8E6B96D228B}">
      <dgm:prSet/>
      <dgm:spPr/>
      <dgm:t>
        <a:bodyPr/>
        <a:lstStyle/>
        <a:p>
          <a:endParaRPr lang="hr-HR"/>
        </a:p>
      </dgm:t>
    </dgm:pt>
    <dgm:pt modelId="{C482FB33-E9B6-4CD4-8F26-EE9973A7201F}">
      <dgm:prSet/>
      <dgm:spPr/>
      <dgm:t>
        <a:bodyPr/>
        <a:lstStyle/>
        <a:p>
          <a:r>
            <a:rPr lang="pl-PL" dirty="0"/>
            <a:t>Jesi li iskusio </a:t>
          </a:r>
          <a:r>
            <a:rPr lang="pl-PL" b="1" dirty="0"/>
            <a:t>mir u teškim okolnostima</a:t>
          </a:r>
          <a:r>
            <a:rPr lang="pl-PL" dirty="0"/>
            <a:t>?</a:t>
          </a:r>
        </a:p>
      </dgm:t>
    </dgm:pt>
    <dgm:pt modelId="{672216DB-B6B6-43BC-9D10-5C43C366C921}" type="parTrans" cxnId="{BA47F066-7388-4221-A80A-D2AA2B913B7F}">
      <dgm:prSet/>
      <dgm:spPr/>
      <dgm:t>
        <a:bodyPr/>
        <a:lstStyle/>
        <a:p>
          <a:endParaRPr lang="hr-HR"/>
        </a:p>
      </dgm:t>
    </dgm:pt>
    <dgm:pt modelId="{0F82F66B-033D-4F71-9074-700B29D21F44}" type="sibTrans" cxnId="{BA47F066-7388-4221-A80A-D2AA2B913B7F}">
      <dgm:prSet/>
      <dgm:spPr/>
      <dgm:t>
        <a:bodyPr/>
        <a:lstStyle/>
        <a:p>
          <a:endParaRPr lang="hr-HR"/>
        </a:p>
      </dgm:t>
    </dgm:pt>
    <dgm:pt modelId="{31B0BFD6-FF67-497C-96A1-FA1852CCD0EC}">
      <dgm:prSet/>
      <dgm:spPr/>
      <dgm:t>
        <a:bodyPr/>
        <a:lstStyle/>
        <a:p>
          <a:r>
            <a:rPr lang="hr-HR" dirty="0"/>
            <a:t>Razlika: </a:t>
          </a:r>
          <a:r>
            <a:rPr lang="hr-HR" b="1" dirty="0"/>
            <a:t>prolazna sreća ↔ istinska radost</a:t>
          </a:r>
          <a:endParaRPr lang="hr-HR" dirty="0"/>
        </a:p>
      </dgm:t>
    </dgm:pt>
    <dgm:pt modelId="{8A441264-B9AB-4F2F-8BE1-CB3DC7E70659}" type="parTrans" cxnId="{38689BEF-7A54-40B5-BE6E-9050CBDB1B2E}">
      <dgm:prSet/>
      <dgm:spPr/>
      <dgm:t>
        <a:bodyPr/>
        <a:lstStyle/>
        <a:p>
          <a:endParaRPr lang="hr-HR"/>
        </a:p>
      </dgm:t>
    </dgm:pt>
    <dgm:pt modelId="{6F6E0512-0630-485C-8C21-8F69B93AE7BE}" type="sibTrans" cxnId="{38689BEF-7A54-40B5-BE6E-9050CBDB1B2E}">
      <dgm:prSet/>
      <dgm:spPr/>
      <dgm:t>
        <a:bodyPr/>
        <a:lstStyle/>
        <a:p>
          <a:endParaRPr lang="hr-HR"/>
        </a:p>
      </dgm:t>
    </dgm:pt>
    <dgm:pt modelId="{2B1A7497-0BFE-471C-BF67-9B090C1D6064}" type="pres">
      <dgm:prSet presAssocID="{F42F6CFF-A55F-40B8-ABBE-0E7EA1F08D68}" presName="vert0" presStyleCnt="0">
        <dgm:presLayoutVars>
          <dgm:dir/>
          <dgm:animOne val="branch"/>
          <dgm:animLvl val="lvl"/>
        </dgm:presLayoutVars>
      </dgm:prSet>
      <dgm:spPr/>
    </dgm:pt>
    <dgm:pt modelId="{0399A75E-7107-4398-A1F8-C649135778A9}" type="pres">
      <dgm:prSet presAssocID="{1F6CD68A-A459-4CAE-92BB-058E34A7245D}" presName="thickLine" presStyleLbl="alignNode1" presStyleIdx="0" presStyleCnt="4"/>
      <dgm:spPr/>
    </dgm:pt>
    <dgm:pt modelId="{D1428D75-4252-424B-8F01-A5278092ED97}" type="pres">
      <dgm:prSet presAssocID="{1F6CD68A-A459-4CAE-92BB-058E34A7245D}" presName="horz1" presStyleCnt="0"/>
      <dgm:spPr/>
    </dgm:pt>
    <dgm:pt modelId="{6AA45834-D2B3-4BEB-B99A-1C9139BB4907}" type="pres">
      <dgm:prSet presAssocID="{1F6CD68A-A459-4CAE-92BB-058E34A7245D}" presName="tx1" presStyleLbl="revTx" presStyleIdx="0" presStyleCnt="4"/>
      <dgm:spPr/>
    </dgm:pt>
    <dgm:pt modelId="{699DA30C-7380-443E-ACA2-4250398EAEEA}" type="pres">
      <dgm:prSet presAssocID="{1F6CD68A-A459-4CAE-92BB-058E34A7245D}" presName="vert1" presStyleCnt="0"/>
      <dgm:spPr/>
    </dgm:pt>
    <dgm:pt modelId="{3B74EBEC-9B06-44B3-8D6E-14DC94D34B9F}" type="pres">
      <dgm:prSet presAssocID="{5681BF46-6B7D-4798-B5D7-59FF1A6BC544}" presName="thickLine" presStyleLbl="alignNode1" presStyleIdx="1" presStyleCnt="4"/>
      <dgm:spPr/>
    </dgm:pt>
    <dgm:pt modelId="{D42DB999-A5A2-4E36-964B-31E1BFA65C36}" type="pres">
      <dgm:prSet presAssocID="{5681BF46-6B7D-4798-B5D7-59FF1A6BC544}" presName="horz1" presStyleCnt="0"/>
      <dgm:spPr/>
    </dgm:pt>
    <dgm:pt modelId="{7A3B041A-BA3D-4AC1-83BE-1C99BA356EAA}" type="pres">
      <dgm:prSet presAssocID="{5681BF46-6B7D-4798-B5D7-59FF1A6BC544}" presName="tx1" presStyleLbl="revTx" presStyleIdx="1" presStyleCnt="4"/>
      <dgm:spPr/>
    </dgm:pt>
    <dgm:pt modelId="{0C195591-5A9F-4BC4-9F7D-05B6BDB28BD5}" type="pres">
      <dgm:prSet presAssocID="{5681BF46-6B7D-4798-B5D7-59FF1A6BC544}" presName="vert1" presStyleCnt="0"/>
      <dgm:spPr/>
    </dgm:pt>
    <dgm:pt modelId="{1C972C3D-275E-4FA7-90CE-C9D05A1DCF0F}" type="pres">
      <dgm:prSet presAssocID="{C482FB33-E9B6-4CD4-8F26-EE9973A7201F}" presName="thickLine" presStyleLbl="alignNode1" presStyleIdx="2" presStyleCnt="4"/>
      <dgm:spPr/>
    </dgm:pt>
    <dgm:pt modelId="{08ABE1BB-469C-43F4-842E-CB813583A76C}" type="pres">
      <dgm:prSet presAssocID="{C482FB33-E9B6-4CD4-8F26-EE9973A7201F}" presName="horz1" presStyleCnt="0"/>
      <dgm:spPr/>
    </dgm:pt>
    <dgm:pt modelId="{978390C8-EA0E-4A4E-80C3-6B411E0B4266}" type="pres">
      <dgm:prSet presAssocID="{C482FB33-E9B6-4CD4-8F26-EE9973A7201F}" presName="tx1" presStyleLbl="revTx" presStyleIdx="2" presStyleCnt="4"/>
      <dgm:spPr/>
    </dgm:pt>
    <dgm:pt modelId="{CD3CC768-F299-46E8-AFAD-FD3A2AD6164F}" type="pres">
      <dgm:prSet presAssocID="{C482FB33-E9B6-4CD4-8F26-EE9973A7201F}" presName="vert1" presStyleCnt="0"/>
      <dgm:spPr/>
    </dgm:pt>
    <dgm:pt modelId="{D4AB119E-6016-41B1-B900-26D3963DEB4D}" type="pres">
      <dgm:prSet presAssocID="{31B0BFD6-FF67-497C-96A1-FA1852CCD0EC}" presName="thickLine" presStyleLbl="alignNode1" presStyleIdx="3" presStyleCnt="4"/>
      <dgm:spPr/>
    </dgm:pt>
    <dgm:pt modelId="{15A97B80-3DCD-46A7-BA2F-58700FE78D76}" type="pres">
      <dgm:prSet presAssocID="{31B0BFD6-FF67-497C-96A1-FA1852CCD0EC}" presName="horz1" presStyleCnt="0"/>
      <dgm:spPr/>
    </dgm:pt>
    <dgm:pt modelId="{26808A4F-99C9-4297-8D1F-74CD15A35ED4}" type="pres">
      <dgm:prSet presAssocID="{31B0BFD6-FF67-497C-96A1-FA1852CCD0EC}" presName="tx1" presStyleLbl="revTx" presStyleIdx="3" presStyleCnt="4"/>
      <dgm:spPr/>
    </dgm:pt>
    <dgm:pt modelId="{E5B5E9F1-1FCE-437E-ABC3-D88B7FB068EE}" type="pres">
      <dgm:prSet presAssocID="{31B0BFD6-FF67-497C-96A1-FA1852CCD0EC}" presName="vert1" presStyleCnt="0"/>
      <dgm:spPr/>
    </dgm:pt>
  </dgm:ptLst>
  <dgm:cxnLst>
    <dgm:cxn modelId="{571A6D04-73B1-45BE-9656-04BF1EF2748E}" type="presOf" srcId="{1F6CD68A-A459-4CAE-92BB-058E34A7245D}" destId="{6AA45834-D2B3-4BEB-B99A-1C9139BB4907}" srcOrd="0" destOrd="0" presId="urn:microsoft.com/office/officeart/2008/layout/LinedList"/>
    <dgm:cxn modelId="{BA47F066-7388-4221-A80A-D2AA2B913B7F}" srcId="{F42F6CFF-A55F-40B8-ABBE-0E7EA1F08D68}" destId="{C482FB33-E9B6-4CD4-8F26-EE9973A7201F}" srcOrd="2" destOrd="0" parTransId="{672216DB-B6B6-43BC-9D10-5C43C366C921}" sibTransId="{0F82F66B-033D-4F71-9074-700B29D21F44}"/>
    <dgm:cxn modelId="{75075959-BB46-44F1-9126-1CEB795E7C76}" type="presOf" srcId="{5681BF46-6B7D-4798-B5D7-59FF1A6BC544}" destId="{7A3B041A-BA3D-4AC1-83BE-1C99BA356EAA}" srcOrd="0" destOrd="0" presId="urn:microsoft.com/office/officeart/2008/layout/LinedList"/>
    <dgm:cxn modelId="{1F2198B2-8561-480C-A150-649E70544EF1}" type="presOf" srcId="{F42F6CFF-A55F-40B8-ABBE-0E7EA1F08D68}" destId="{2B1A7497-0BFE-471C-BF67-9B090C1D6064}" srcOrd="0" destOrd="0" presId="urn:microsoft.com/office/officeart/2008/layout/LinedList"/>
    <dgm:cxn modelId="{F5F165B9-7018-45D1-80CF-FC538B959BDC}" type="presOf" srcId="{31B0BFD6-FF67-497C-96A1-FA1852CCD0EC}" destId="{26808A4F-99C9-4297-8D1F-74CD15A35ED4}" srcOrd="0" destOrd="0" presId="urn:microsoft.com/office/officeart/2008/layout/LinedList"/>
    <dgm:cxn modelId="{F0DBD6C6-B8AD-4B35-8350-C8E6B96D228B}" srcId="{F42F6CFF-A55F-40B8-ABBE-0E7EA1F08D68}" destId="{5681BF46-6B7D-4798-B5D7-59FF1A6BC544}" srcOrd="1" destOrd="0" parTransId="{CC0B7E52-2F3A-4D03-ACFF-0176EB95DC93}" sibTransId="{90A3126E-70D7-42ED-B2A5-CDCCD011691C}"/>
    <dgm:cxn modelId="{B74C6FD9-AAAD-49E7-9F91-FC73C73D2756}" type="presOf" srcId="{C482FB33-E9B6-4CD4-8F26-EE9973A7201F}" destId="{978390C8-EA0E-4A4E-80C3-6B411E0B4266}" srcOrd="0" destOrd="0" presId="urn:microsoft.com/office/officeart/2008/layout/LinedList"/>
    <dgm:cxn modelId="{38689BEF-7A54-40B5-BE6E-9050CBDB1B2E}" srcId="{F42F6CFF-A55F-40B8-ABBE-0E7EA1F08D68}" destId="{31B0BFD6-FF67-497C-96A1-FA1852CCD0EC}" srcOrd="3" destOrd="0" parTransId="{8A441264-B9AB-4F2F-8BE1-CB3DC7E70659}" sibTransId="{6F6E0512-0630-485C-8C21-8F69B93AE7BE}"/>
    <dgm:cxn modelId="{517F73F6-E637-4676-A8FC-F94B22BC7D75}" srcId="{F42F6CFF-A55F-40B8-ABBE-0E7EA1F08D68}" destId="{1F6CD68A-A459-4CAE-92BB-058E34A7245D}" srcOrd="0" destOrd="0" parTransId="{AE52B5D4-B095-4BA2-81E3-29AFA554DAF6}" sibTransId="{3674A194-AA51-43A2-AABC-F1A06F52CC64}"/>
    <dgm:cxn modelId="{58619E11-D326-42C8-A2DC-518DC60C4182}" type="presParOf" srcId="{2B1A7497-0BFE-471C-BF67-9B090C1D6064}" destId="{0399A75E-7107-4398-A1F8-C649135778A9}" srcOrd="0" destOrd="0" presId="urn:microsoft.com/office/officeart/2008/layout/LinedList"/>
    <dgm:cxn modelId="{D95DB12E-45D8-4C6F-B70A-7D523049AEA5}" type="presParOf" srcId="{2B1A7497-0BFE-471C-BF67-9B090C1D6064}" destId="{D1428D75-4252-424B-8F01-A5278092ED97}" srcOrd="1" destOrd="0" presId="urn:microsoft.com/office/officeart/2008/layout/LinedList"/>
    <dgm:cxn modelId="{A5E77581-1397-4386-8AF3-8C958FB3942B}" type="presParOf" srcId="{D1428D75-4252-424B-8F01-A5278092ED97}" destId="{6AA45834-D2B3-4BEB-B99A-1C9139BB4907}" srcOrd="0" destOrd="0" presId="urn:microsoft.com/office/officeart/2008/layout/LinedList"/>
    <dgm:cxn modelId="{0F8092F9-4C41-4FCC-B888-DDAF148DA5FE}" type="presParOf" srcId="{D1428D75-4252-424B-8F01-A5278092ED97}" destId="{699DA30C-7380-443E-ACA2-4250398EAEEA}" srcOrd="1" destOrd="0" presId="urn:microsoft.com/office/officeart/2008/layout/LinedList"/>
    <dgm:cxn modelId="{D6F05841-78C5-4F66-AC5B-C3296C23C061}" type="presParOf" srcId="{2B1A7497-0BFE-471C-BF67-9B090C1D6064}" destId="{3B74EBEC-9B06-44B3-8D6E-14DC94D34B9F}" srcOrd="2" destOrd="0" presId="urn:microsoft.com/office/officeart/2008/layout/LinedList"/>
    <dgm:cxn modelId="{0F83A1C9-25C3-4B1E-A8A0-079209B482A7}" type="presParOf" srcId="{2B1A7497-0BFE-471C-BF67-9B090C1D6064}" destId="{D42DB999-A5A2-4E36-964B-31E1BFA65C36}" srcOrd="3" destOrd="0" presId="urn:microsoft.com/office/officeart/2008/layout/LinedList"/>
    <dgm:cxn modelId="{785911C0-B881-4CD5-B1EE-BF1125D92B78}" type="presParOf" srcId="{D42DB999-A5A2-4E36-964B-31E1BFA65C36}" destId="{7A3B041A-BA3D-4AC1-83BE-1C99BA356EAA}" srcOrd="0" destOrd="0" presId="urn:microsoft.com/office/officeart/2008/layout/LinedList"/>
    <dgm:cxn modelId="{BC4B89B7-2F7E-48D7-AF1B-C2CC2490F64C}" type="presParOf" srcId="{D42DB999-A5A2-4E36-964B-31E1BFA65C36}" destId="{0C195591-5A9F-4BC4-9F7D-05B6BDB28BD5}" srcOrd="1" destOrd="0" presId="urn:microsoft.com/office/officeart/2008/layout/LinedList"/>
    <dgm:cxn modelId="{4F2B4104-2CC2-40F6-BCD0-2648BDCE4592}" type="presParOf" srcId="{2B1A7497-0BFE-471C-BF67-9B090C1D6064}" destId="{1C972C3D-275E-4FA7-90CE-C9D05A1DCF0F}" srcOrd="4" destOrd="0" presId="urn:microsoft.com/office/officeart/2008/layout/LinedList"/>
    <dgm:cxn modelId="{952B2E57-FF33-41C1-AE74-12DA3C761ECD}" type="presParOf" srcId="{2B1A7497-0BFE-471C-BF67-9B090C1D6064}" destId="{08ABE1BB-469C-43F4-842E-CB813583A76C}" srcOrd="5" destOrd="0" presId="urn:microsoft.com/office/officeart/2008/layout/LinedList"/>
    <dgm:cxn modelId="{2CBA6ED7-AEFE-4918-8237-7AB8D4FD8A07}" type="presParOf" srcId="{08ABE1BB-469C-43F4-842E-CB813583A76C}" destId="{978390C8-EA0E-4A4E-80C3-6B411E0B4266}" srcOrd="0" destOrd="0" presId="urn:microsoft.com/office/officeart/2008/layout/LinedList"/>
    <dgm:cxn modelId="{BC26C3FD-2287-45FC-ACD8-49D355F06521}" type="presParOf" srcId="{08ABE1BB-469C-43F4-842E-CB813583A76C}" destId="{CD3CC768-F299-46E8-AFAD-FD3A2AD6164F}" srcOrd="1" destOrd="0" presId="urn:microsoft.com/office/officeart/2008/layout/LinedList"/>
    <dgm:cxn modelId="{8D4C8D60-4674-4F77-A568-281419FC2990}" type="presParOf" srcId="{2B1A7497-0BFE-471C-BF67-9B090C1D6064}" destId="{D4AB119E-6016-41B1-B900-26D3963DEB4D}" srcOrd="6" destOrd="0" presId="urn:microsoft.com/office/officeart/2008/layout/LinedList"/>
    <dgm:cxn modelId="{CEFFC9F0-59DB-4D34-A920-F04D02486AF0}" type="presParOf" srcId="{2B1A7497-0BFE-471C-BF67-9B090C1D6064}" destId="{15A97B80-3DCD-46A7-BA2F-58700FE78D76}" srcOrd="7" destOrd="0" presId="urn:microsoft.com/office/officeart/2008/layout/LinedList"/>
    <dgm:cxn modelId="{4A287715-DAC0-4750-A7AC-091E68824FEC}" type="presParOf" srcId="{15A97B80-3DCD-46A7-BA2F-58700FE78D76}" destId="{26808A4F-99C9-4297-8D1F-74CD15A35ED4}" srcOrd="0" destOrd="0" presId="urn:microsoft.com/office/officeart/2008/layout/LinedList"/>
    <dgm:cxn modelId="{4B5AE69A-C407-4233-842F-A216624FDB44}" type="presParOf" srcId="{15A97B80-3DCD-46A7-BA2F-58700FE78D76}" destId="{E5B5E9F1-1FCE-437E-ABC3-D88B7FB068E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C9741DB-0D6F-4195-8D8E-46907DDD9F7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B75773D-644D-4F25-ABEE-CAC981FAFD56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dirty="0"/>
            <a:t>Dva stupca: </a:t>
          </a:r>
          <a:r>
            <a:rPr lang="pl-PL" b="1" dirty="0"/>
            <a:t>Prolazna sreća / Radost u Gospodinu</a:t>
          </a:r>
          <a:endParaRPr lang="pl-PL" dirty="0"/>
        </a:p>
      </dgm:t>
    </dgm:pt>
    <dgm:pt modelId="{4D9B4BB7-F43F-43D0-9D33-694091056B69}" type="parTrans" cxnId="{DB88DEF9-C129-47E8-86E9-CE0656C84C69}">
      <dgm:prSet/>
      <dgm:spPr/>
      <dgm:t>
        <a:bodyPr/>
        <a:lstStyle/>
        <a:p>
          <a:endParaRPr lang="hr-HR"/>
        </a:p>
      </dgm:t>
    </dgm:pt>
    <dgm:pt modelId="{10894492-C041-4EB4-8373-9886BFC870F0}" type="sibTrans" cxnId="{DB88DEF9-C129-47E8-86E9-CE0656C84C69}">
      <dgm:prSet/>
      <dgm:spPr/>
      <dgm:t>
        <a:bodyPr/>
        <a:lstStyle/>
        <a:p>
          <a:endParaRPr lang="hr-HR"/>
        </a:p>
      </dgm:t>
    </dgm:pt>
    <dgm:pt modelId="{C47CB728-D572-4FE1-9B0C-FE8EBED391A9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dirty="0"/>
            <a:t>Izvuci papirić i </a:t>
          </a:r>
          <a:r>
            <a:rPr lang="pl-PL" b="1" dirty="0"/>
            <a:t>pročitaj naglas</a:t>
          </a:r>
          <a:endParaRPr lang="pl-PL" dirty="0"/>
        </a:p>
      </dgm:t>
    </dgm:pt>
    <dgm:pt modelId="{31C284FF-693F-43D3-9C88-6AA2BED905AB}" type="parTrans" cxnId="{0520D91F-1335-4BEF-8289-8EF6968141B1}">
      <dgm:prSet/>
      <dgm:spPr/>
      <dgm:t>
        <a:bodyPr/>
        <a:lstStyle/>
        <a:p>
          <a:endParaRPr lang="hr-HR"/>
        </a:p>
      </dgm:t>
    </dgm:pt>
    <dgm:pt modelId="{E37EE668-EB3E-4658-8D5B-F80D62B8E17C}" type="sibTrans" cxnId="{0520D91F-1335-4BEF-8289-8EF6968141B1}">
      <dgm:prSet/>
      <dgm:spPr/>
      <dgm:t>
        <a:bodyPr/>
        <a:lstStyle/>
        <a:p>
          <a:endParaRPr lang="hr-HR"/>
        </a:p>
      </dgm:t>
    </dgm:pt>
    <dgm:pt modelId="{B989E6E0-F9BE-4F65-9051-CA0785E24A7C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Smjesti izjavu u odgovarajući stupac</a:t>
          </a:r>
        </a:p>
      </dgm:t>
    </dgm:pt>
    <dgm:pt modelId="{E7A3025D-5150-466C-ACB3-14F97D3BFA36}" type="parTrans" cxnId="{2A9B1DFA-8C9C-4B87-A9A7-A14D0FE02D35}">
      <dgm:prSet/>
      <dgm:spPr/>
      <dgm:t>
        <a:bodyPr/>
        <a:lstStyle/>
        <a:p>
          <a:endParaRPr lang="hr-HR"/>
        </a:p>
      </dgm:t>
    </dgm:pt>
    <dgm:pt modelId="{1DBAB155-505F-41E3-97BD-AFC7F81FBD0C}" type="sibTrans" cxnId="{2A9B1DFA-8C9C-4B87-A9A7-A14D0FE02D35}">
      <dgm:prSet/>
      <dgm:spPr/>
      <dgm:t>
        <a:bodyPr/>
        <a:lstStyle/>
        <a:p>
          <a:endParaRPr lang="hr-HR"/>
        </a:p>
      </dgm:t>
    </dgm:pt>
    <dgm:pt modelId="{4BF91D96-3904-45A3-8DE9-8F80B419DCA7}">
      <dgm:prSet/>
      <dgm:spPr/>
      <dgm:t>
        <a:bodyPr/>
        <a:lstStyle/>
        <a:p>
          <a:r>
            <a:rPr lang="pl-PL" dirty="0"/>
            <a:t>Objasni </a:t>
          </a:r>
          <a:r>
            <a:rPr lang="pl-PL" b="1" dirty="0"/>
            <a:t>zašto</a:t>
          </a:r>
          <a:r>
            <a:rPr lang="pl-PL" dirty="0"/>
            <a:t> si tako odlučio</a:t>
          </a:r>
          <a:endParaRPr lang="hr-HR"/>
        </a:p>
      </dgm:t>
    </dgm:pt>
    <dgm:pt modelId="{17D08672-5B13-4723-894F-0C17D27DACA4}" type="parTrans" cxnId="{28DD755F-54BE-4654-8696-6C65B437CE04}">
      <dgm:prSet/>
      <dgm:spPr/>
      <dgm:t>
        <a:bodyPr/>
        <a:lstStyle/>
        <a:p>
          <a:endParaRPr lang="hr-HR"/>
        </a:p>
      </dgm:t>
    </dgm:pt>
    <dgm:pt modelId="{8D990B47-FE83-4325-8B1B-DF884D0BD332}" type="sibTrans" cxnId="{28DD755F-54BE-4654-8696-6C65B437CE04}">
      <dgm:prSet/>
      <dgm:spPr/>
      <dgm:t>
        <a:bodyPr/>
        <a:lstStyle/>
        <a:p>
          <a:endParaRPr lang="hr-HR"/>
        </a:p>
      </dgm:t>
    </dgm:pt>
    <dgm:pt modelId="{058EFE31-95D6-4B45-824F-BCBE4D474F48}" type="pres">
      <dgm:prSet presAssocID="{0C9741DB-0D6F-4195-8D8E-46907DDD9F75}" presName="Name0" presStyleCnt="0">
        <dgm:presLayoutVars>
          <dgm:dir/>
          <dgm:resizeHandles val="exact"/>
        </dgm:presLayoutVars>
      </dgm:prSet>
      <dgm:spPr/>
    </dgm:pt>
    <dgm:pt modelId="{4E8240AB-02EE-486D-9A08-A9A2558BAF2B}" type="pres">
      <dgm:prSet presAssocID="{1B75773D-644D-4F25-ABEE-CAC981FAFD56}" presName="node" presStyleLbl="node1" presStyleIdx="0" presStyleCnt="4">
        <dgm:presLayoutVars>
          <dgm:bulletEnabled val="1"/>
        </dgm:presLayoutVars>
      </dgm:prSet>
      <dgm:spPr/>
    </dgm:pt>
    <dgm:pt modelId="{CF3522B9-22C0-454C-ACAA-F512C18737C8}" type="pres">
      <dgm:prSet presAssocID="{10894492-C041-4EB4-8373-9886BFC870F0}" presName="sibTrans" presStyleLbl="sibTrans2D1" presStyleIdx="0" presStyleCnt="3"/>
      <dgm:spPr/>
    </dgm:pt>
    <dgm:pt modelId="{D8066733-9548-4A4B-A18A-AA45FCF179FD}" type="pres">
      <dgm:prSet presAssocID="{10894492-C041-4EB4-8373-9886BFC870F0}" presName="connectorText" presStyleLbl="sibTrans2D1" presStyleIdx="0" presStyleCnt="3"/>
      <dgm:spPr/>
    </dgm:pt>
    <dgm:pt modelId="{77211ABA-1C10-418C-A87C-C9FEB0F08790}" type="pres">
      <dgm:prSet presAssocID="{C47CB728-D572-4FE1-9B0C-FE8EBED391A9}" presName="node" presStyleLbl="node1" presStyleIdx="1" presStyleCnt="4">
        <dgm:presLayoutVars>
          <dgm:bulletEnabled val="1"/>
        </dgm:presLayoutVars>
      </dgm:prSet>
      <dgm:spPr/>
    </dgm:pt>
    <dgm:pt modelId="{D5EB2316-6D7F-4CAC-9E50-5AEC6661CD96}" type="pres">
      <dgm:prSet presAssocID="{E37EE668-EB3E-4658-8D5B-F80D62B8E17C}" presName="sibTrans" presStyleLbl="sibTrans2D1" presStyleIdx="1" presStyleCnt="3"/>
      <dgm:spPr/>
    </dgm:pt>
    <dgm:pt modelId="{D2A352C8-13E1-410C-93E6-BB88A87C1B69}" type="pres">
      <dgm:prSet presAssocID="{E37EE668-EB3E-4658-8D5B-F80D62B8E17C}" presName="connectorText" presStyleLbl="sibTrans2D1" presStyleIdx="1" presStyleCnt="3"/>
      <dgm:spPr/>
    </dgm:pt>
    <dgm:pt modelId="{D60F6E15-A687-4400-8522-9A45DDFD6D8D}" type="pres">
      <dgm:prSet presAssocID="{B989E6E0-F9BE-4F65-9051-CA0785E24A7C}" presName="node" presStyleLbl="node1" presStyleIdx="2" presStyleCnt="4">
        <dgm:presLayoutVars>
          <dgm:bulletEnabled val="1"/>
        </dgm:presLayoutVars>
      </dgm:prSet>
      <dgm:spPr/>
    </dgm:pt>
    <dgm:pt modelId="{03A3D6B7-BD05-4ECD-8FED-3B98C725D5CB}" type="pres">
      <dgm:prSet presAssocID="{1DBAB155-505F-41E3-97BD-AFC7F81FBD0C}" presName="sibTrans" presStyleLbl="sibTrans2D1" presStyleIdx="2" presStyleCnt="3"/>
      <dgm:spPr/>
    </dgm:pt>
    <dgm:pt modelId="{574B63DE-F694-40BB-8348-472F7451DA61}" type="pres">
      <dgm:prSet presAssocID="{1DBAB155-505F-41E3-97BD-AFC7F81FBD0C}" presName="connectorText" presStyleLbl="sibTrans2D1" presStyleIdx="2" presStyleCnt="3"/>
      <dgm:spPr/>
    </dgm:pt>
    <dgm:pt modelId="{F9CB4A9A-E6FF-4A15-82D8-1F492039FEE2}" type="pres">
      <dgm:prSet presAssocID="{4BF91D96-3904-45A3-8DE9-8F80B419DCA7}" presName="node" presStyleLbl="node1" presStyleIdx="3" presStyleCnt="4">
        <dgm:presLayoutVars>
          <dgm:bulletEnabled val="1"/>
        </dgm:presLayoutVars>
      </dgm:prSet>
      <dgm:spPr/>
    </dgm:pt>
  </dgm:ptLst>
  <dgm:cxnLst>
    <dgm:cxn modelId="{0520D91F-1335-4BEF-8289-8EF6968141B1}" srcId="{0C9741DB-0D6F-4195-8D8E-46907DDD9F75}" destId="{C47CB728-D572-4FE1-9B0C-FE8EBED391A9}" srcOrd="1" destOrd="0" parTransId="{31C284FF-693F-43D3-9C88-6AA2BED905AB}" sibTransId="{E37EE668-EB3E-4658-8D5B-F80D62B8E17C}"/>
    <dgm:cxn modelId="{6A70AC2C-7E8B-4CEA-BD19-C4E73C5D4DA0}" type="presOf" srcId="{1DBAB155-505F-41E3-97BD-AFC7F81FBD0C}" destId="{03A3D6B7-BD05-4ECD-8FED-3B98C725D5CB}" srcOrd="0" destOrd="0" presId="urn:microsoft.com/office/officeart/2005/8/layout/process1"/>
    <dgm:cxn modelId="{28DD755F-54BE-4654-8696-6C65B437CE04}" srcId="{0C9741DB-0D6F-4195-8D8E-46907DDD9F75}" destId="{4BF91D96-3904-45A3-8DE9-8F80B419DCA7}" srcOrd="3" destOrd="0" parTransId="{17D08672-5B13-4723-894F-0C17D27DACA4}" sibTransId="{8D990B47-FE83-4325-8B1B-DF884D0BD332}"/>
    <dgm:cxn modelId="{2C88A265-F521-4CB8-B14C-A3A228323C8C}" type="presOf" srcId="{C47CB728-D572-4FE1-9B0C-FE8EBED391A9}" destId="{77211ABA-1C10-418C-A87C-C9FEB0F08790}" srcOrd="0" destOrd="0" presId="urn:microsoft.com/office/officeart/2005/8/layout/process1"/>
    <dgm:cxn modelId="{2F6FD16D-38AC-4E01-8B22-F54D881A96D9}" type="presOf" srcId="{10894492-C041-4EB4-8373-9886BFC870F0}" destId="{D8066733-9548-4A4B-A18A-AA45FCF179FD}" srcOrd="1" destOrd="0" presId="urn:microsoft.com/office/officeart/2005/8/layout/process1"/>
    <dgm:cxn modelId="{8B7C9D51-FC59-49B1-A6C3-06F93C849792}" type="presOf" srcId="{E37EE668-EB3E-4658-8D5B-F80D62B8E17C}" destId="{D5EB2316-6D7F-4CAC-9E50-5AEC6661CD96}" srcOrd="0" destOrd="0" presId="urn:microsoft.com/office/officeart/2005/8/layout/process1"/>
    <dgm:cxn modelId="{0762F8AA-C032-4A70-A61C-6D80E00CD7AF}" type="presOf" srcId="{10894492-C041-4EB4-8373-9886BFC870F0}" destId="{CF3522B9-22C0-454C-ACAA-F512C18737C8}" srcOrd="0" destOrd="0" presId="urn:microsoft.com/office/officeart/2005/8/layout/process1"/>
    <dgm:cxn modelId="{81B213B4-B9A9-4216-B0ED-7BA4FA80FD1B}" type="presOf" srcId="{0C9741DB-0D6F-4195-8D8E-46907DDD9F75}" destId="{058EFE31-95D6-4B45-824F-BCBE4D474F48}" srcOrd="0" destOrd="0" presId="urn:microsoft.com/office/officeart/2005/8/layout/process1"/>
    <dgm:cxn modelId="{65C5D5C6-2D21-482E-8930-E902548BA9AB}" type="presOf" srcId="{B989E6E0-F9BE-4F65-9051-CA0785E24A7C}" destId="{D60F6E15-A687-4400-8522-9A45DDFD6D8D}" srcOrd="0" destOrd="0" presId="urn:microsoft.com/office/officeart/2005/8/layout/process1"/>
    <dgm:cxn modelId="{047E3BCA-47D2-40E8-B127-BB99FDF44359}" type="presOf" srcId="{E37EE668-EB3E-4658-8D5B-F80D62B8E17C}" destId="{D2A352C8-13E1-410C-93E6-BB88A87C1B69}" srcOrd="1" destOrd="0" presId="urn:microsoft.com/office/officeart/2005/8/layout/process1"/>
    <dgm:cxn modelId="{D4A1FDCA-13E3-4D72-9EDC-CA1464E57256}" type="presOf" srcId="{1DBAB155-505F-41E3-97BD-AFC7F81FBD0C}" destId="{574B63DE-F694-40BB-8348-472F7451DA61}" srcOrd="1" destOrd="0" presId="urn:microsoft.com/office/officeart/2005/8/layout/process1"/>
    <dgm:cxn modelId="{ED4F4DDB-1D4A-4D75-8630-83832D3EB54D}" type="presOf" srcId="{1B75773D-644D-4F25-ABEE-CAC981FAFD56}" destId="{4E8240AB-02EE-486D-9A08-A9A2558BAF2B}" srcOrd="0" destOrd="0" presId="urn:microsoft.com/office/officeart/2005/8/layout/process1"/>
    <dgm:cxn modelId="{AF4F23EC-B417-4345-8264-CA436371CB7B}" type="presOf" srcId="{4BF91D96-3904-45A3-8DE9-8F80B419DCA7}" destId="{F9CB4A9A-E6FF-4A15-82D8-1F492039FEE2}" srcOrd="0" destOrd="0" presId="urn:microsoft.com/office/officeart/2005/8/layout/process1"/>
    <dgm:cxn modelId="{DB88DEF9-C129-47E8-86E9-CE0656C84C69}" srcId="{0C9741DB-0D6F-4195-8D8E-46907DDD9F75}" destId="{1B75773D-644D-4F25-ABEE-CAC981FAFD56}" srcOrd="0" destOrd="0" parTransId="{4D9B4BB7-F43F-43D0-9D33-694091056B69}" sibTransId="{10894492-C041-4EB4-8373-9886BFC870F0}"/>
    <dgm:cxn modelId="{2A9B1DFA-8C9C-4B87-A9A7-A14D0FE02D35}" srcId="{0C9741DB-0D6F-4195-8D8E-46907DDD9F75}" destId="{B989E6E0-F9BE-4F65-9051-CA0785E24A7C}" srcOrd="2" destOrd="0" parTransId="{E7A3025D-5150-466C-ACB3-14F97D3BFA36}" sibTransId="{1DBAB155-505F-41E3-97BD-AFC7F81FBD0C}"/>
    <dgm:cxn modelId="{20D2FA69-DC8B-4CD4-A2CD-FB4EC8F3DB18}" type="presParOf" srcId="{058EFE31-95D6-4B45-824F-BCBE4D474F48}" destId="{4E8240AB-02EE-486D-9A08-A9A2558BAF2B}" srcOrd="0" destOrd="0" presId="urn:microsoft.com/office/officeart/2005/8/layout/process1"/>
    <dgm:cxn modelId="{E489EF68-E15A-47A1-820B-6A4DCC181E99}" type="presParOf" srcId="{058EFE31-95D6-4B45-824F-BCBE4D474F48}" destId="{CF3522B9-22C0-454C-ACAA-F512C18737C8}" srcOrd="1" destOrd="0" presId="urn:microsoft.com/office/officeart/2005/8/layout/process1"/>
    <dgm:cxn modelId="{6A2E632C-7714-4E91-8752-DD83605D6C47}" type="presParOf" srcId="{CF3522B9-22C0-454C-ACAA-F512C18737C8}" destId="{D8066733-9548-4A4B-A18A-AA45FCF179FD}" srcOrd="0" destOrd="0" presId="urn:microsoft.com/office/officeart/2005/8/layout/process1"/>
    <dgm:cxn modelId="{D60A457A-EB9D-454B-BC75-E52461D4184B}" type="presParOf" srcId="{058EFE31-95D6-4B45-824F-BCBE4D474F48}" destId="{77211ABA-1C10-418C-A87C-C9FEB0F08790}" srcOrd="2" destOrd="0" presId="urn:microsoft.com/office/officeart/2005/8/layout/process1"/>
    <dgm:cxn modelId="{55B09831-699D-4DBD-A741-3502EB78DA70}" type="presParOf" srcId="{058EFE31-95D6-4B45-824F-BCBE4D474F48}" destId="{D5EB2316-6D7F-4CAC-9E50-5AEC6661CD96}" srcOrd="3" destOrd="0" presId="urn:microsoft.com/office/officeart/2005/8/layout/process1"/>
    <dgm:cxn modelId="{10AB7C69-5EA3-4D15-BCB5-975249A3FCFE}" type="presParOf" srcId="{D5EB2316-6D7F-4CAC-9E50-5AEC6661CD96}" destId="{D2A352C8-13E1-410C-93E6-BB88A87C1B69}" srcOrd="0" destOrd="0" presId="urn:microsoft.com/office/officeart/2005/8/layout/process1"/>
    <dgm:cxn modelId="{9CF3E559-3C9F-430A-A05A-EDDBB8E129E3}" type="presParOf" srcId="{058EFE31-95D6-4B45-824F-BCBE4D474F48}" destId="{D60F6E15-A687-4400-8522-9A45DDFD6D8D}" srcOrd="4" destOrd="0" presId="urn:microsoft.com/office/officeart/2005/8/layout/process1"/>
    <dgm:cxn modelId="{C65F6968-B4F3-43BA-8EFB-E9D4B6AC3F25}" type="presParOf" srcId="{058EFE31-95D6-4B45-824F-BCBE4D474F48}" destId="{03A3D6B7-BD05-4ECD-8FED-3B98C725D5CB}" srcOrd="5" destOrd="0" presId="urn:microsoft.com/office/officeart/2005/8/layout/process1"/>
    <dgm:cxn modelId="{A95B473E-7868-46ED-A421-DC2B2BA202AE}" type="presParOf" srcId="{03A3D6B7-BD05-4ECD-8FED-3B98C725D5CB}" destId="{574B63DE-F694-40BB-8348-472F7451DA61}" srcOrd="0" destOrd="0" presId="urn:microsoft.com/office/officeart/2005/8/layout/process1"/>
    <dgm:cxn modelId="{E99C3938-1C52-4C75-BD38-98CDECDEF540}" type="presParOf" srcId="{058EFE31-95D6-4B45-824F-BCBE4D474F48}" destId="{F9CB4A9A-E6FF-4A15-82D8-1F492039FEE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42F6CFF-A55F-40B8-ABBE-0E7EA1F08D6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741BCBBC-98A3-4978-AF89-3E2B1E2B6B6C}">
      <dgm:prSet/>
      <dgm:spPr/>
      <dgm:t>
        <a:bodyPr/>
        <a:lstStyle/>
        <a:p>
          <a:r>
            <a:rPr lang="hr-HR" dirty="0"/>
            <a:t>Često sreću tražimo u stvarima, uspjesima, priznanjima i ugodnim trenucima bez problema</a:t>
          </a:r>
        </a:p>
      </dgm:t>
    </dgm:pt>
    <dgm:pt modelId="{EA7CBA50-4824-4A01-8E6A-98380C86DD1D}" type="parTrans" cxnId="{C3644959-D4E6-40DC-BA1A-F6C3C28CCC53}">
      <dgm:prSet/>
      <dgm:spPr/>
      <dgm:t>
        <a:bodyPr/>
        <a:lstStyle/>
        <a:p>
          <a:endParaRPr lang="hr-HR"/>
        </a:p>
      </dgm:t>
    </dgm:pt>
    <dgm:pt modelId="{C1D161F8-D279-4D80-ADAF-91B9D97CDBBD}" type="sibTrans" cxnId="{C3644959-D4E6-40DC-BA1A-F6C3C28CCC53}">
      <dgm:prSet/>
      <dgm:spPr/>
      <dgm:t>
        <a:bodyPr/>
        <a:lstStyle/>
        <a:p>
          <a:endParaRPr lang="hr-HR"/>
        </a:p>
      </dgm:t>
    </dgm:pt>
    <dgm:pt modelId="{6E5FAE11-9E8A-4A40-876D-B7B014E094F3}">
      <dgm:prSet/>
      <dgm:spPr/>
      <dgm:t>
        <a:bodyPr/>
        <a:lstStyle/>
        <a:p>
          <a:r>
            <a:rPr lang="hr-HR" dirty="0"/>
            <a:t>Takva sreća je </a:t>
          </a:r>
          <a:r>
            <a:rPr lang="hr-HR" b="1" dirty="0"/>
            <a:t>kratkotrajna, a n</a:t>
          </a:r>
          <a:r>
            <a:rPr lang="pl-PL" dirty="0"/>
            <a:t>akon nje često ostaje </a:t>
          </a:r>
          <a:r>
            <a:rPr lang="pl-PL" b="1" dirty="0"/>
            <a:t>praznina</a:t>
          </a:r>
          <a:endParaRPr lang="hr-HR" dirty="0"/>
        </a:p>
      </dgm:t>
    </dgm:pt>
    <dgm:pt modelId="{68DF8B66-B49D-4AE7-AAF0-CF6F356157D0}" type="parTrans" cxnId="{D24D1C43-5F45-4145-8550-7D0BF2F9E040}">
      <dgm:prSet/>
      <dgm:spPr/>
      <dgm:t>
        <a:bodyPr/>
        <a:lstStyle/>
        <a:p>
          <a:endParaRPr lang="hr-HR"/>
        </a:p>
      </dgm:t>
    </dgm:pt>
    <dgm:pt modelId="{90A0DD18-8BB7-4B70-83BD-9D49317E3768}" type="sibTrans" cxnId="{D24D1C43-5F45-4145-8550-7D0BF2F9E040}">
      <dgm:prSet/>
      <dgm:spPr/>
      <dgm:t>
        <a:bodyPr/>
        <a:lstStyle/>
        <a:p>
          <a:endParaRPr lang="hr-HR"/>
        </a:p>
      </dgm:t>
    </dgm:pt>
    <dgm:pt modelId="{383EA970-837C-4493-AC86-9DAB07D1F612}">
      <dgm:prSet/>
      <dgm:spPr/>
      <dgm:t>
        <a:bodyPr/>
        <a:lstStyle/>
        <a:p>
          <a:r>
            <a:rPr lang="it-IT" dirty="0" err="1"/>
            <a:t>Život</a:t>
          </a:r>
          <a:r>
            <a:rPr lang="it-IT" dirty="0"/>
            <a:t> </a:t>
          </a:r>
          <a:r>
            <a:rPr lang="it-IT" dirty="0" err="1"/>
            <a:t>donosi</a:t>
          </a:r>
          <a:r>
            <a:rPr lang="it-IT" dirty="0"/>
            <a:t> i </a:t>
          </a:r>
          <a:r>
            <a:rPr lang="it-IT" b="1" dirty="0" err="1"/>
            <a:t>teške</a:t>
          </a:r>
          <a:r>
            <a:rPr lang="it-IT" b="1" dirty="0"/>
            <a:t> </a:t>
          </a:r>
          <a:r>
            <a:rPr lang="it-IT" b="1" dirty="0" err="1"/>
            <a:t>trenutke</a:t>
          </a:r>
          <a:endParaRPr lang="it-IT" dirty="0"/>
        </a:p>
      </dgm:t>
    </dgm:pt>
    <dgm:pt modelId="{4BD76953-3781-442A-9DFD-9F8BF9390FBB}" type="parTrans" cxnId="{8A43D280-A8FE-4101-BCB7-2361D900EE4C}">
      <dgm:prSet/>
      <dgm:spPr/>
      <dgm:t>
        <a:bodyPr/>
        <a:lstStyle/>
        <a:p>
          <a:endParaRPr lang="hr-HR"/>
        </a:p>
      </dgm:t>
    </dgm:pt>
    <dgm:pt modelId="{ED8968A8-9DD5-4565-A464-63155AE15DF3}" type="sibTrans" cxnId="{8A43D280-A8FE-4101-BCB7-2361D900EE4C}">
      <dgm:prSet/>
      <dgm:spPr/>
      <dgm:t>
        <a:bodyPr/>
        <a:lstStyle/>
        <a:p>
          <a:endParaRPr lang="hr-HR"/>
        </a:p>
      </dgm:t>
    </dgm:pt>
    <dgm:pt modelId="{D3F3F79B-76FC-4AFE-9952-872EB2C940FF}">
      <dgm:prSet/>
      <dgm:spPr/>
      <dgm:t>
        <a:bodyPr/>
        <a:lstStyle/>
        <a:p>
          <a:r>
            <a:rPr lang="pl-PL" dirty="0"/>
            <a:t>Ako je sreća jedini cilj – lako se slomimo</a:t>
          </a:r>
        </a:p>
      </dgm:t>
    </dgm:pt>
    <dgm:pt modelId="{09C42D25-E3D8-4DBF-A876-874EE2D3D901}" type="parTrans" cxnId="{F4454F51-7B0E-4D55-9627-5BC28FBD89EF}">
      <dgm:prSet/>
      <dgm:spPr/>
      <dgm:t>
        <a:bodyPr/>
        <a:lstStyle/>
        <a:p>
          <a:endParaRPr lang="hr-HR"/>
        </a:p>
      </dgm:t>
    </dgm:pt>
    <dgm:pt modelId="{B4679649-419C-40E5-AE55-8120F20964B3}" type="sibTrans" cxnId="{F4454F51-7B0E-4D55-9627-5BC28FBD89EF}">
      <dgm:prSet/>
      <dgm:spPr/>
      <dgm:t>
        <a:bodyPr/>
        <a:lstStyle/>
        <a:p>
          <a:endParaRPr lang="hr-HR"/>
        </a:p>
      </dgm:t>
    </dgm:pt>
    <dgm:pt modelId="{6F422255-0DCA-4D0B-A6A7-1D6E0661CC34}">
      <dgm:prSet/>
      <dgm:spPr/>
      <dgm:t>
        <a:bodyPr/>
        <a:lstStyle/>
        <a:p>
          <a:r>
            <a:rPr lang="pl-PL" dirty="0"/>
            <a:t>Postoji nešto dublje: </a:t>
          </a:r>
          <a:r>
            <a:rPr lang="pl-PL" b="1" dirty="0"/>
            <a:t>radost u Gospodinu</a:t>
          </a:r>
          <a:endParaRPr lang="pl-PL" dirty="0"/>
        </a:p>
      </dgm:t>
    </dgm:pt>
    <dgm:pt modelId="{6A5F2CF0-6C4D-47E5-838B-D945D95515C9}" type="parTrans" cxnId="{B10D3AAC-508F-4325-99D0-D901B23560F7}">
      <dgm:prSet/>
      <dgm:spPr/>
      <dgm:t>
        <a:bodyPr/>
        <a:lstStyle/>
        <a:p>
          <a:endParaRPr lang="hr-HR"/>
        </a:p>
      </dgm:t>
    </dgm:pt>
    <dgm:pt modelId="{6ED6140E-D8EE-4055-A2B1-2DA0AC35CA1A}" type="sibTrans" cxnId="{B10D3AAC-508F-4325-99D0-D901B23560F7}">
      <dgm:prSet/>
      <dgm:spPr/>
      <dgm:t>
        <a:bodyPr/>
        <a:lstStyle/>
        <a:p>
          <a:endParaRPr lang="hr-HR"/>
        </a:p>
      </dgm:t>
    </dgm:pt>
    <dgm:pt modelId="{B160DA3F-F760-4499-BDBC-9CFDA91CFC3C}">
      <dgm:prSet/>
      <dgm:spPr/>
      <dgm:t>
        <a:bodyPr/>
        <a:lstStyle/>
        <a:p>
          <a:r>
            <a:rPr lang="pl-PL" dirty="0"/>
            <a:t>Radost dolazi iz </a:t>
          </a:r>
          <a:r>
            <a:rPr lang="pl-PL" b="1" dirty="0"/>
            <a:t>odnosa s Bogom</a:t>
          </a:r>
          <a:endParaRPr lang="pl-PL" dirty="0"/>
        </a:p>
      </dgm:t>
    </dgm:pt>
    <dgm:pt modelId="{ACA0726E-1403-4C47-8D17-F35721AE50CA}" type="parTrans" cxnId="{F233D80C-7DC0-4698-ADF7-2E5890C5B987}">
      <dgm:prSet/>
      <dgm:spPr/>
      <dgm:t>
        <a:bodyPr/>
        <a:lstStyle/>
        <a:p>
          <a:endParaRPr lang="hr-HR"/>
        </a:p>
      </dgm:t>
    </dgm:pt>
    <dgm:pt modelId="{BFD03809-C12F-4A45-8842-5B29F668A5FA}" type="sibTrans" cxnId="{F233D80C-7DC0-4698-ADF7-2E5890C5B987}">
      <dgm:prSet/>
      <dgm:spPr/>
      <dgm:t>
        <a:bodyPr/>
        <a:lstStyle/>
        <a:p>
          <a:endParaRPr lang="hr-HR"/>
        </a:p>
      </dgm:t>
    </dgm:pt>
    <dgm:pt modelId="{77D56B50-7D20-4166-B57C-42D5464C658D}">
      <dgm:prSet/>
      <dgm:spPr/>
      <dgm:t>
        <a:bodyPr/>
        <a:lstStyle/>
        <a:p>
          <a:r>
            <a:rPr lang="hr-HR" dirty="0"/>
            <a:t>Ne znači glumiti da je sve u redu</a:t>
          </a:r>
        </a:p>
      </dgm:t>
    </dgm:pt>
    <dgm:pt modelId="{5A7F34B6-29AC-4401-8C24-CD5CA30490BB}" type="parTrans" cxnId="{3E1F75AE-FEB4-4810-A650-1973F9721DAB}">
      <dgm:prSet/>
      <dgm:spPr/>
      <dgm:t>
        <a:bodyPr/>
        <a:lstStyle/>
        <a:p>
          <a:endParaRPr lang="hr-HR"/>
        </a:p>
      </dgm:t>
    </dgm:pt>
    <dgm:pt modelId="{0009701B-2488-448F-AD36-EFE11844D847}" type="sibTrans" cxnId="{3E1F75AE-FEB4-4810-A650-1973F9721DAB}">
      <dgm:prSet/>
      <dgm:spPr/>
      <dgm:t>
        <a:bodyPr/>
        <a:lstStyle/>
        <a:p>
          <a:endParaRPr lang="hr-HR"/>
        </a:p>
      </dgm:t>
    </dgm:pt>
    <dgm:pt modelId="{89905FD7-9139-4D14-ABE4-BF867D28627D}">
      <dgm:prSet/>
      <dgm:spPr/>
      <dgm:t>
        <a:bodyPr/>
        <a:lstStyle/>
        <a:p>
          <a:r>
            <a:rPr lang="hr-HR" dirty="0"/>
            <a:t>Vjera dopušta </a:t>
          </a:r>
          <a:r>
            <a:rPr lang="hr-HR" b="1" dirty="0"/>
            <a:t>iskrenost i ranjivost</a:t>
          </a:r>
          <a:endParaRPr lang="hr-HR" dirty="0"/>
        </a:p>
      </dgm:t>
    </dgm:pt>
    <dgm:pt modelId="{A9159CB5-1946-4072-8ACD-E74CB79D1D18}" type="parTrans" cxnId="{A88CF4B2-434D-4777-974C-7CA881EED0E7}">
      <dgm:prSet/>
      <dgm:spPr/>
      <dgm:t>
        <a:bodyPr/>
        <a:lstStyle/>
        <a:p>
          <a:endParaRPr lang="hr-HR"/>
        </a:p>
      </dgm:t>
    </dgm:pt>
    <dgm:pt modelId="{CFF5A30F-48CF-4CDE-AF89-CDF340B7084E}" type="sibTrans" cxnId="{A88CF4B2-434D-4777-974C-7CA881EED0E7}">
      <dgm:prSet/>
      <dgm:spPr/>
      <dgm:t>
        <a:bodyPr/>
        <a:lstStyle/>
        <a:p>
          <a:endParaRPr lang="hr-HR"/>
        </a:p>
      </dgm:t>
    </dgm:pt>
    <dgm:pt modelId="{E9FC5987-216C-443E-A3A0-35CA877325B1}">
      <dgm:prSet/>
      <dgm:spPr/>
      <dgm:t>
        <a:bodyPr/>
        <a:lstStyle/>
        <a:p>
          <a:r>
            <a:rPr lang="hr-HR" dirty="0"/>
            <a:t>Prava radost ne ignorira bol, </a:t>
          </a:r>
          <a:r>
            <a:rPr lang="pl-PL" dirty="0"/>
            <a:t>nego je prožima </a:t>
          </a:r>
          <a:r>
            <a:rPr lang="pl-PL" b="1" dirty="0"/>
            <a:t>nadom i povjerenjem</a:t>
          </a:r>
          <a:endParaRPr lang="hr-HR" dirty="0"/>
        </a:p>
      </dgm:t>
    </dgm:pt>
    <dgm:pt modelId="{6C396B96-1543-48BD-9B56-B3F2D469AD0D}" type="parTrans" cxnId="{ECC9F04B-9881-4F58-BBED-61D5A2B06A66}">
      <dgm:prSet/>
      <dgm:spPr/>
      <dgm:t>
        <a:bodyPr/>
        <a:lstStyle/>
        <a:p>
          <a:endParaRPr lang="hr-HR"/>
        </a:p>
      </dgm:t>
    </dgm:pt>
    <dgm:pt modelId="{4C06D0FA-69DF-45A6-A00F-3C953D02203E}" type="sibTrans" cxnId="{ECC9F04B-9881-4F58-BBED-61D5A2B06A66}">
      <dgm:prSet/>
      <dgm:spPr/>
      <dgm:t>
        <a:bodyPr/>
        <a:lstStyle/>
        <a:p>
          <a:endParaRPr lang="hr-HR"/>
        </a:p>
      </dgm:t>
    </dgm:pt>
    <dgm:pt modelId="{A5924233-7609-444B-8DCA-4F88673B5F81}" type="pres">
      <dgm:prSet presAssocID="{F42F6CFF-A55F-40B8-ABBE-0E7EA1F08D68}" presName="diagram" presStyleCnt="0">
        <dgm:presLayoutVars>
          <dgm:dir/>
          <dgm:resizeHandles val="exact"/>
        </dgm:presLayoutVars>
      </dgm:prSet>
      <dgm:spPr/>
    </dgm:pt>
    <dgm:pt modelId="{BDC6354E-09EE-42F8-9FE9-8FDDB092E98B}" type="pres">
      <dgm:prSet presAssocID="{741BCBBC-98A3-4978-AF89-3E2B1E2B6B6C}" presName="node" presStyleLbl="node1" presStyleIdx="0" presStyleCnt="9">
        <dgm:presLayoutVars>
          <dgm:bulletEnabled val="1"/>
        </dgm:presLayoutVars>
      </dgm:prSet>
      <dgm:spPr/>
    </dgm:pt>
    <dgm:pt modelId="{1FBA2EFF-E6F9-49C1-9A53-423DE57BAA5E}" type="pres">
      <dgm:prSet presAssocID="{C1D161F8-D279-4D80-ADAF-91B9D97CDBBD}" presName="sibTrans" presStyleCnt="0"/>
      <dgm:spPr/>
    </dgm:pt>
    <dgm:pt modelId="{03F67057-66D9-4227-9367-73146989631A}" type="pres">
      <dgm:prSet presAssocID="{6E5FAE11-9E8A-4A40-876D-B7B014E094F3}" presName="node" presStyleLbl="node1" presStyleIdx="1" presStyleCnt="9">
        <dgm:presLayoutVars>
          <dgm:bulletEnabled val="1"/>
        </dgm:presLayoutVars>
      </dgm:prSet>
      <dgm:spPr/>
    </dgm:pt>
    <dgm:pt modelId="{66AB45E1-26DD-4DC8-AE83-E279B6F8BBD0}" type="pres">
      <dgm:prSet presAssocID="{90A0DD18-8BB7-4B70-83BD-9D49317E3768}" presName="sibTrans" presStyleCnt="0"/>
      <dgm:spPr/>
    </dgm:pt>
    <dgm:pt modelId="{9EB9C3A2-86FE-4FED-BD86-5CF5139C94BF}" type="pres">
      <dgm:prSet presAssocID="{383EA970-837C-4493-AC86-9DAB07D1F612}" presName="node" presStyleLbl="node1" presStyleIdx="2" presStyleCnt="9">
        <dgm:presLayoutVars>
          <dgm:bulletEnabled val="1"/>
        </dgm:presLayoutVars>
      </dgm:prSet>
      <dgm:spPr/>
    </dgm:pt>
    <dgm:pt modelId="{20CE59FA-18B9-430E-947D-7C75BF472551}" type="pres">
      <dgm:prSet presAssocID="{ED8968A8-9DD5-4565-A464-63155AE15DF3}" presName="sibTrans" presStyleCnt="0"/>
      <dgm:spPr/>
    </dgm:pt>
    <dgm:pt modelId="{5173FE4A-7D70-45CD-A072-79DA6456468F}" type="pres">
      <dgm:prSet presAssocID="{D3F3F79B-76FC-4AFE-9952-872EB2C940FF}" presName="node" presStyleLbl="node1" presStyleIdx="3" presStyleCnt="9">
        <dgm:presLayoutVars>
          <dgm:bulletEnabled val="1"/>
        </dgm:presLayoutVars>
      </dgm:prSet>
      <dgm:spPr/>
    </dgm:pt>
    <dgm:pt modelId="{697235E5-91F6-4680-9A86-B27754038D57}" type="pres">
      <dgm:prSet presAssocID="{B4679649-419C-40E5-AE55-8120F20964B3}" presName="sibTrans" presStyleCnt="0"/>
      <dgm:spPr/>
    </dgm:pt>
    <dgm:pt modelId="{6625B72E-BF48-4318-8FDA-6967DBF709F3}" type="pres">
      <dgm:prSet presAssocID="{6F422255-0DCA-4D0B-A6A7-1D6E0661CC34}" presName="node" presStyleLbl="node1" presStyleIdx="4" presStyleCnt="9">
        <dgm:presLayoutVars>
          <dgm:bulletEnabled val="1"/>
        </dgm:presLayoutVars>
      </dgm:prSet>
      <dgm:spPr/>
    </dgm:pt>
    <dgm:pt modelId="{936CFF6D-7193-4654-9F5D-7DABCDF6A055}" type="pres">
      <dgm:prSet presAssocID="{6ED6140E-D8EE-4055-A2B1-2DA0AC35CA1A}" presName="sibTrans" presStyleCnt="0"/>
      <dgm:spPr/>
    </dgm:pt>
    <dgm:pt modelId="{CC661209-08B2-4062-8478-BF9B0DCC547B}" type="pres">
      <dgm:prSet presAssocID="{B160DA3F-F760-4499-BDBC-9CFDA91CFC3C}" presName="node" presStyleLbl="node1" presStyleIdx="5" presStyleCnt="9">
        <dgm:presLayoutVars>
          <dgm:bulletEnabled val="1"/>
        </dgm:presLayoutVars>
      </dgm:prSet>
      <dgm:spPr/>
    </dgm:pt>
    <dgm:pt modelId="{C2B3763D-5EC3-4D69-9E21-82FD17188ADB}" type="pres">
      <dgm:prSet presAssocID="{BFD03809-C12F-4A45-8842-5B29F668A5FA}" presName="sibTrans" presStyleCnt="0"/>
      <dgm:spPr/>
    </dgm:pt>
    <dgm:pt modelId="{C87812FE-E171-451A-8BC4-D8E19424512B}" type="pres">
      <dgm:prSet presAssocID="{77D56B50-7D20-4166-B57C-42D5464C658D}" presName="node" presStyleLbl="node1" presStyleIdx="6" presStyleCnt="9">
        <dgm:presLayoutVars>
          <dgm:bulletEnabled val="1"/>
        </dgm:presLayoutVars>
      </dgm:prSet>
      <dgm:spPr/>
    </dgm:pt>
    <dgm:pt modelId="{972EED5C-0110-447B-9E08-EF72E66195AA}" type="pres">
      <dgm:prSet presAssocID="{0009701B-2488-448F-AD36-EFE11844D847}" presName="sibTrans" presStyleCnt="0"/>
      <dgm:spPr/>
    </dgm:pt>
    <dgm:pt modelId="{E6AF49B6-5F1A-494A-81E5-ACCB75BB4145}" type="pres">
      <dgm:prSet presAssocID="{89905FD7-9139-4D14-ABE4-BF867D28627D}" presName="node" presStyleLbl="node1" presStyleIdx="7" presStyleCnt="9">
        <dgm:presLayoutVars>
          <dgm:bulletEnabled val="1"/>
        </dgm:presLayoutVars>
      </dgm:prSet>
      <dgm:spPr/>
    </dgm:pt>
    <dgm:pt modelId="{10BFBE91-1B54-411E-84BB-84FAAF39BCF0}" type="pres">
      <dgm:prSet presAssocID="{CFF5A30F-48CF-4CDE-AF89-CDF340B7084E}" presName="sibTrans" presStyleCnt="0"/>
      <dgm:spPr/>
    </dgm:pt>
    <dgm:pt modelId="{6CF5D988-85AA-466C-AE7D-9016B1AD1816}" type="pres">
      <dgm:prSet presAssocID="{E9FC5987-216C-443E-A3A0-35CA877325B1}" presName="node" presStyleLbl="node1" presStyleIdx="8" presStyleCnt="9">
        <dgm:presLayoutVars>
          <dgm:bulletEnabled val="1"/>
        </dgm:presLayoutVars>
      </dgm:prSet>
      <dgm:spPr/>
    </dgm:pt>
  </dgm:ptLst>
  <dgm:cxnLst>
    <dgm:cxn modelId="{F233D80C-7DC0-4698-ADF7-2E5890C5B987}" srcId="{F42F6CFF-A55F-40B8-ABBE-0E7EA1F08D68}" destId="{B160DA3F-F760-4499-BDBC-9CFDA91CFC3C}" srcOrd="5" destOrd="0" parTransId="{ACA0726E-1403-4C47-8D17-F35721AE50CA}" sibTransId="{BFD03809-C12F-4A45-8842-5B29F668A5FA}"/>
    <dgm:cxn modelId="{AEC7DA15-BE46-42C5-B91E-52A1C8B4956F}" type="presOf" srcId="{77D56B50-7D20-4166-B57C-42D5464C658D}" destId="{C87812FE-E171-451A-8BC4-D8E19424512B}" srcOrd="0" destOrd="0" presId="urn:microsoft.com/office/officeart/2005/8/layout/default"/>
    <dgm:cxn modelId="{70A45F1C-BD8B-4BAD-A047-C6971DDD5BDF}" type="presOf" srcId="{89905FD7-9139-4D14-ABE4-BF867D28627D}" destId="{E6AF49B6-5F1A-494A-81E5-ACCB75BB4145}" srcOrd="0" destOrd="0" presId="urn:microsoft.com/office/officeart/2005/8/layout/default"/>
    <dgm:cxn modelId="{1BB7DD5C-7775-4D16-A4AE-E987895270AF}" type="presOf" srcId="{6F422255-0DCA-4D0B-A6A7-1D6E0661CC34}" destId="{6625B72E-BF48-4318-8FDA-6967DBF709F3}" srcOrd="0" destOrd="0" presId="urn:microsoft.com/office/officeart/2005/8/layout/default"/>
    <dgm:cxn modelId="{7C977661-B0AD-4AB9-B3DE-FE250723A867}" type="presOf" srcId="{E9FC5987-216C-443E-A3A0-35CA877325B1}" destId="{6CF5D988-85AA-466C-AE7D-9016B1AD1816}" srcOrd="0" destOrd="0" presId="urn:microsoft.com/office/officeart/2005/8/layout/default"/>
    <dgm:cxn modelId="{D24D1C43-5F45-4145-8550-7D0BF2F9E040}" srcId="{F42F6CFF-A55F-40B8-ABBE-0E7EA1F08D68}" destId="{6E5FAE11-9E8A-4A40-876D-B7B014E094F3}" srcOrd="1" destOrd="0" parTransId="{68DF8B66-B49D-4AE7-AAF0-CF6F356157D0}" sibTransId="{90A0DD18-8BB7-4B70-83BD-9D49317E3768}"/>
    <dgm:cxn modelId="{ECC9F04B-9881-4F58-BBED-61D5A2B06A66}" srcId="{F42F6CFF-A55F-40B8-ABBE-0E7EA1F08D68}" destId="{E9FC5987-216C-443E-A3A0-35CA877325B1}" srcOrd="8" destOrd="0" parTransId="{6C396B96-1543-48BD-9B56-B3F2D469AD0D}" sibTransId="{4C06D0FA-69DF-45A6-A00F-3C953D02203E}"/>
    <dgm:cxn modelId="{80C8A86C-B8E0-4CAC-8841-D6108A9A05B3}" type="presOf" srcId="{F42F6CFF-A55F-40B8-ABBE-0E7EA1F08D68}" destId="{A5924233-7609-444B-8DCA-4F88673B5F81}" srcOrd="0" destOrd="0" presId="urn:microsoft.com/office/officeart/2005/8/layout/default"/>
    <dgm:cxn modelId="{F4454F51-7B0E-4D55-9627-5BC28FBD89EF}" srcId="{F42F6CFF-A55F-40B8-ABBE-0E7EA1F08D68}" destId="{D3F3F79B-76FC-4AFE-9952-872EB2C940FF}" srcOrd="3" destOrd="0" parTransId="{09C42D25-E3D8-4DBF-A876-874EE2D3D901}" sibTransId="{B4679649-419C-40E5-AE55-8120F20964B3}"/>
    <dgm:cxn modelId="{C3644959-D4E6-40DC-BA1A-F6C3C28CCC53}" srcId="{F42F6CFF-A55F-40B8-ABBE-0E7EA1F08D68}" destId="{741BCBBC-98A3-4978-AF89-3E2B1E2B6B6C}" srcOrd="0" destOrd="0" parTransId="{EA7CBA50-4824-4A01-8E6A-98380C86DD1D}" sibTransId="{C1D161F8-D279-4D80-ADAF-91B9D97CDBBD}"/>
    <dgm:cxn modelId="{8A43D280-A8FE-4101-BCB7-2361D900EE4C}" srcId="{F42F6CFF-A55F-40B8-ABBE-0E7EA1F08D68}" destId="{383EA970-837C-4493-AC86-9DAB07D1F612}" srcOrd="2" destOrd="0" parTransId="{4BD76953-3781-442A-9DFD-9F8BF9390FBB}" sibTransId="{ED8968A8-9DD5-4565-A464-63155AE15DF3}"/>
    <dgm:cxn modelId="{B10D3AAC-508F-4325-99D0-D901B23560F7}" srcId="{F42F6CFF-A55F-40B8-ABBE-0E7EA1F08D68}" destId="{6F422255-0DCA-4D0B-A6A7-1D6E0661CC34}" srcOrd="4" destOrd="0" parTransId="{6A5F2CF0-6C4D-47E5-838B-D945D95515C9}" sibTransId="{6ED6140E-D8EE-4055-A2B1-2DA0AC35CA1A}"/>
    <dgm:cxn modelId="{3E1F75AE-FEB4-4810-A650-1973F9721DAB}" srcId="{F42F6CFF-A55F-40B8-ABBE-0E7EA1F08D68}" destId="{77D56B50-7D20-4166-B57C-42D5464C658D}" srcOrd="6" destOrd="0" parTransId="{5A7F34B6-29AC-4401-8C24-CD5CA30490BB}" sibTransId="{0009701B-2488-448F-AD36-EFE11844D847}"/>
    <dgm:cxn modelId="{4FE3E7B0-F337-4CCD-BBC5-59DAF3BC5043}" type="presOf" srcId="{B160DA3F-F760-4499-BDBC-9CFDA91CFC3C}" destId="{CC661209-08B2-4062-8478-BF9B0DCC547B}" srcOrd="0" destOrd="0" presId="urn:microsoft.com/office/officeart/2005/8/layout/default"/>
    <dgm:cxn modelId="{DD14F9B0-B1CA-4BE1-97CD-67A232C91B58}" type="presOf" srcId="{D3F3F79B-76FC-4AFE-9952-872EB2C940FF}" destId="{5173FE4A-7D70-45CD-A072-79DA6456468F}" srcOrd="0" destOrd="0" presId="urn:microsoft.com/office/officeart/2005/8/layout/default"/>
    <dgm:cxn modelId="{A88CF4B2-434D-4777-974C-7CA881EED0E7}" srcId="{F42F6CFF-A55F-40B8-ABBE-0E7EA1F08D68}" destId="{89905FD7-9139-4D14-ABE4-BF867D28627D}" srcOrd="7" destOrd="0" parTransId="{A9159CB5-1946-4072-8ACD-E74CB79D1D18}" sibTransId="{CFF5A30F-48CF-4CDE-AF89-CDF340B7084E}"/>
    <dgm:cxn modelId="{3D949BC1-8298-40B5-AC8F-CDFE92B8A9FC}" type="presOf" srcId="{741BCBBC-98A3-4978-AF89-3E2B1E2B6B6C}" destId="{BDC6354E-09EE-42F8-9FE9-8FDDB092E98B}" srcOrd="0" destOrd="0" presId="urn:microsoft.com/office/officeart/2005/8/layout/default"/>
    <dgm:cxn modelId="{C8C9EFCE-DA70-45D4-A53C-B2448625E907}" type="presOf" srcId="{383EA970-837C-4493-AC86-9DAB07D1F612}" destId="{9EB9C3A2-86FE-4FED-BD86-5CF5139C94BF}" srcOrd="0" destOrd="0" presId="urn:microsoft.com/office/officeart/2005/8/layout/default"/>
    <dgm:cxn modelId="{3E9495DD-37C2-4C76-95B6-6C786C1F87C5}" type="presOf" srcId="{6E5FAE11-9E8A-4A40-876D-B7B014E094F3}" destId="{03F67057-66D9-4227-9367-73146989631A}" srcOrd="0" destOrd="0" presId="urn:microsoft.com/office/officeart/2005/8/layout/default"/>
    <dgm:cxn modelId="{7B920A66-46C0-4951-93DC-6BA47DBB1949}" type="presParOf" srcId="{A5924233-7609-444B-8DCA-4F88673B5F81}" destId="{BDC6354E-09EE-42F8-9FE9-8FDDB092E98B}" srcOrd="0" destOrd="0" presId="urn:microsoft.com/office/officeart/2005/8/layout/default"/>
    <dgm:cxn modelId="{EF21E0B5-3127-4F34-B1CB-FB4779EDF91D}" type="presParOf" srcId="{A5924233-7609-444B-8DCA-4F88673B5F81}" destId="{1FBA2EFF-E6F9-49C1-9A53-423DE57BAA5E}" srcOrd="1" destOrd="0" presId="urn:microsoft.com/office/officeart/2005/8/layout/default"/>
    <dgm:cxn modelId="{D1335060-DAC5-4E0A-89EF-7D472C9DD300}" type="presParOf" srcId="{A5924233-7609-444B-8DCA-4F88673B5F81}" destId="{03F67057-66D9-4227-9367-73146989631A}" srcOrd="2" destOrd="0" presId="urn:microsoft.com/office/officeart/2005/8/layout/default"/>
    <dgm:cxn modelId="{A458C130-FAA9-4F3A-B9B8-327C24219303}" type="presParOf" srcId="{A5924233-7609-444B-8DCA-4F88673B5F81}" destId="{66AB45E1-26DD-4DC8-AE83-E279B6F8BBD0}" srcOrd="3" destOrd="0" presId="urn:microsoft.com/office/officeart/2005/8/layout/default"/>
    <dgm:cxn modelId="{84FF408E-247F-4F24-8648-A84D9E6952E1}" type="presParOf" srcId="{A5924233-7609-444B-8DCA-4F88673B5F81}" destId="{9EB9C3A2-86FE-4FED-BD86-5CF5139C94BF}" srcOrd="4" destOrd="0" presId="urn:microsoft.com/office/officeart/2005/8/layout/default"/>
    <dgm:cxn modelId="{CF97C35B-93E4-4C3C-A1C5-5351CD049872}" type="presParOf" srcId="{A5924233-7609-444B-8DCA-4F88673B5F81}" destId="{20CE59FA-18B9-430E-947D-7C75BF472551}" srcOrd="5" destOrd="0" presId="urn:microsoft.com/office/officeart/2005/8/layout/default"/>
    <dgm:cxn modelId="{C05E29D8-8B00-4534-B489-05D5294BF0C4}" type="presParOf" srcId="{A5924233-7609-444B-8DCA-4F88673B5F81}" destId="{5173FE4A-7D70-45CD-A072-79DA6456468F}" srcOrd="6" destOrd="0" presId="urn:microsoft.com/office/officeart/2005/8/layout/default"/>
    <dgm:cxn modelId="{9261217E-1707-479C-9DA3-3449AF6011BB}" type="presParOf" srcId="{A5924233-7609-444B-8DCA-4F88673B5F81}" destId="{697235E5-91F6-4680-9A86-B27754038D57}" srcOrd="7" destOrd="0" presId="urn:microsoft.com/office/officeart/2005/8/layout/default"/>
    <dgm:cxn modelId="{DBA9C174-A9C5-4744-B304-86EF6D2F02BA}" type="presParOf" srcId="{A5924233-7609-444B-8DCA-4F88673B5F81}" destId="{6625B72E-BF48-4318-8FDA-6967DBF709F3}" srcOrd="8" destOrd="0" presId="urn:microsoft.com/office/officeart/2005/8/layout/default"/>
    <dgm:cxn modelId="{A7851994-7277-4B61-8744-0688250791C9}" type="presParOf" srcId="{A5924233-7609-444B-8DCA-4F88673B5F81}" destId="{936CFF6D-7193-4654-9F5D-7DABCDF6A055}" srcOrd="9" destOrd="0" presId="urn:microsoft.com/office/officeart/2005/8/layout/default"/>
    <dgm:cxn modelId="{5440A241-84AC-4363-9063-5F1AD0A14B07}" type="presParOf" srcId="{A5924233-7609-444B-8DCA-4F88673B5F81}" destId="{CC661209-08B2-4062-8478-BF9B0DCC547B}" srcOrd="10" destOrd="0" presId="urn:microsoft.com/office/officeart/2005/8/layout/default"/>
    <dgm:cxn modelId="{875EE526-774F-4515-9C38-96E1C2F8843E}" type="presParOf" srcId="{A5924233-7609-444B-8DCA-4F88673B5F81}" destId="{C2B3763D-5EC3-4D69-9E21-82FD17188ADB}" srcOrd="11" destOrd="0" presId="urn:microsoft.com/office/officeart/2005/8/layout/default"/>
    <dgm:cxn modelId="{60401A98-F87E-4DE0-BF7A-6627952A13AB}" type="presParOf" srcId="{A5924233-7609-444B-8DCA-4F88673B5F81}" destId="{C87812FE-E171-451A-8BC4-D8E19424512B}" srcOrd="12" destOrd="0" presId="urn:microsoft.com/office/officeart/2005/8/layout/default"/>
    <dgm:cxn modelId="{E765C21A-A13C-475E-AB8C-21EDE8699289}" type="presParOf" srcId="{A5924233-7609-444B-8DCA-4F88673B5F81}" destId="{972EED5C-0110-447B-9E08-EF72E66195AA}" srcOrd="13" destOrd="0" presId="urn:microsoft.com/office/officeart/2005/8/layout/default"/>
    <dgm:cxn modelId="{102980F3-E358-43BF-8105-3A70D9C96250}" type="presParOf" srcId="{A5924233-7609-444B-8DCA-4F88673B5F81}" destId="{E6AF49B6-5F1A-494A-81E5-ACCB75BB4145}" srcOrd="14" destOrd="0" presId="urn:microsoft.com/office/officeart/2005/8/layout/default"/>
    <dgm:cxn modelId="{85EF2102-2EB2-4C2A-8009-AFAD5625FC3E}" type="presParOf" srcId="{A5924233-7609-444B-8DCA-4F88673B5F81}" destId="{10BFBE91-1B54-411E-84BB-84FAAF39BCF0}" srcOrd="15" destOrd="0" presId="urn:microsoft.com/office/officeart/2005/8/layout/default"/>
    <dgm:cxn modelId="{0A8FF617-8D86-42E8-B64F-7D0AF73727A9}" type="presParOf" srcId="{A5924233-7609-444B-8DCA-4F88673B5F81}" destId="{6CF5D988-85AA-466C-AE7D-9016B1AD1816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A688172-068E-462D-828F-1A41C82F6DBB}" type="doc">
      <dgm:prSet loTypeId="urn:microsoft.com/office/officeart/2005/8/layout/process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868AA94A-E6A4-479C-BE48-819E8205A351}">
      <dgm:prSet phldrT="[Tekst]"/>
      <dgm:spPr/>
      <dgm:t>
        <a:bodyPr/>
        <a:lstStyle/>
        <a:p>
          <a:r>
            <a:rPr lang="hr-HR"/>
            <a:t>Podjela u skupine</a:t>
          </a:r>
          <a:endParaRPr lang="hr-HR" dirty="0"/>
        </a:p>
      </dgm:t>
    </dgm:pt>
    <dgm:pt modelId="{3BA8300B-491E-404A-BA44-D94D0EB518BE}" type="parTrans" cxnId="{57B310DB-887B-4718-B2EA-73E0101FD8F5}">
      <dgm:prSet/>
      <dgm:spPr/>
      <dgm:t>
        <a:bodyPr/>
        <a:lstStyle/>
        <a:p>
          <a:endParaRPr lang="hr-HR"/>
        </a:p>
      </dgm:t>
    </dgm:pt>
    <dgm:pt modelId="{78A3534E-DC8E-4846-BA1F-091261483946}" type="sibTrans" cxnId="{57B310DB-887B-4718-B2EA-73E0101FD8F5}">
      <dgm:prSet/>
      <dgm:spPr/>
      <dgm:t>
        <a:bodyPr/>
        <a:lstStyle/>
        <a:p>
          <a:endParaRPr lang="hr-HR"/>
        </a:p>
      </dgm:t>
    </dgm:pt>
    <dgm:pt modelId="{DFF7D539-7B39-4E7D-A2B1-D62889CA5C44}">
      <dgm:prSet/>
      <dgm:spPr/>
      <dgm:t>
        <a:bodyPr/>
        <a:lstStyle/>
        <a:p>
          <a:r>
            <a:rPr lang="hr-HR" dirty="0"/>
            <a:t>Otkrijte kako živjeti radost u Gospodinu:</a:t>
          </a:r>
        </a:p>
      </dgm:t>
    </dgm:pt>
    <dgm:pt modelId="{30997B94-D993-4C4E-9257-4E660429EAC7}" type="parTrans" cxnId="{3BFB3E68-9CBB-4A55-851B-31FC18CF4BEA}">
      <dgm:prSet/>
      <dgm:spPr/>
      <dgm:t>
        <a:bodyPr/>
        <a:lstStyle/>
        <a:p>
          <a:endParaRPr lang="hr-HR"/>
        </a:p>
      </dgm:t>
    </dgm:pt>
    <dgm:pt modelId="{E15FA23E-92C4-4B0C-87B8-AF3870CE8334}" type="sibTrans" cxnId="{3BFB3E68-9CBB-4A55-851B-31FC18CF4BEA}">
      <dgm:prSet/>
      <dgm:spPr/>
      <dgm:t>
        <a:bodyPr/>
        <a:lstStyle/>
        <a:p>
          <a:endParaRPr lang="hr-HR"/>
        </a:p>
      </dgm:t>
    </dgm:pt>
    <dgm:pt modelId="{9741226F-766B-411C-A5E8-D9B50A295EDE}">
      <dgm:prSet/>
      <dgm:spPr/>
      <dgm:t>
        <a:bodyPr/>
        <a:lstStyle/>
        <a:p>
          <a:r>
            <a:rPr lang="hr-HR" dirty="0"/>
            <a:t>budite blagi</a:t>
          </a:r>
        </a:p>
      </dgm:t>
    </dgm:pt>
    <dgm:pt modelId="{875182A6-FE4E-4D1A-B24E-4EB219E4BC72}" type="parTrans" cxnId="{18575BA8-EA2E-4904-9BBA-2A314E76426D}">
      <dgm:prSet/>
      <dgm:spPr/>
      <dgm:t>
        <a:bodyPr/>
        <a:lstStyle/>
        <a:p>
          <a:endParaRPr lang="hr-HR"/>
        </a:p>
      </dgm:t>
    </dgm:pt>
    <dgm:pt modelId="{5829DE8D-83A6-4550-9587-BF7CA2DBB546}" type="sibTrans" cxnId="{18575BA8-EA2E-4904-9BBA-2A314E76426D}">
      <dgm:prSet/>
      <dgm:spPr/>
      <dgm:t>
        <a:bodyPr/>
        <a:lstStyle/>
        <a:p>
          <a:endParaRPr lang="hr-HR"/>
        </a:p>
      </dgm:t>
    </dgm:pt>
    <dgm:pt modelId="{716B4817-DF56-458F-8599-89792D43CDE4}">
      <dgm:prSet/>
      <dgm:spPr/>
      <dgm:t>
        <a:bodyPr/>
        <a:lstStyle/>
        <a:p>
          <a:r>
            <a:rPr lang="hr-HR" dirty="0"/>
            <a:t>ne budite zabrinuti</a:t>
          </a:r>
        </a:p>
      </dgm:t>
    </dgm:pt>
    <dgm:pt modelId="{E0D5CD51-C8B4-4F23-B925-10C4F17D60B9}" type="parTrans" cxnId="{7F1D388D-3FCD-4DCD-B502-06EC31423FAD}">
      <dgm:prSet/>
      <dgm:spPr/>
      <dgm:t>
        <a:bodyPr/>
        <a:lstStyle/>
        <a:p>
          <a:endParaRPr lang="hr-HR"/>
        </a:p>
      </dgm:t>
    </dgm:pt>
    <dgm:pt modelId="{70D8F6BC-5D0A-466D-9313-CC0495F466B5}" type="sibTrans" cxnId="{7F1D388D-3FCD-4DCD-B502-06EC31423FAD}">
      <dgm:prSet/>
      <dgm:spPr/>
      <dgm:t>
        <a:bodyPr/>
        <a:lstStyle/>
        <a:p>
          <a:endParaRPr lang="hr-HR"/>
        </a:p>
      </dgm:t>
    </dgm:pt>
    <dgm:pt modelId="{A5754835-DC47-4416-BE3C-F42522FBD080}">
      <dgm:prSet/>
      <dgm:spPr/>
      <dgm:t>
        <a:bodyPr/>
        <a:lstStyle/>
        <a:p>
          <a:r>
            <a:rPr lang="hr-HR" dirty="0"/>
            <a:t>molite</a:t>
          </a:r>
        </a:p>
      </dgm:t>
    </dgm:pt>
    <dgm:pt modelId="{6338D014-E8BC-47B8-89A4-0CFD0B429509}" type="parTrans" cxnId="{D6CF5484-221C-48B2-A616-AD6E5937EA51}">
      <dgm:prSet/>
      <dgm:spPr/>
      <dgm:t>
        <a:bodyPr/>
        <a:lstStyle/>
        <a:p>
          <a:endParaRPr lang="hr-HR"/>
        </a:p>
      </dgm:t>
    </dgm:pt>
    <dgm:pt modelId="{64EA3F0D-F556-4B17-9F35-002EAF8339B3}" type="sibTrans" cxnId="{D6CF5484-221C-48B2-A616-AD6E5937EA51}">
      <dgm:prSet/>
      <dgm:spPr/>
      <dgm:t>
        <a:bodyPr/>
        <a:lstStyle/>
        <a:p>
          <a:endParaRPr lang="hr-HR"/>
        </a:p>
      </dgm:t>
    </dgm:pt>
    <dgm:pt modelId="{4B40AB43-5901-47C2-B7D4-60C8F99C65F8}">
      <dgm:prSet/>
      <dgm:spPr/>
      <dgm:t>
        <a:bodyPr/>
        <a:lstStyle/>
        <a:p>
          <a:r>
            <a:rPr lang="hr-HR" dirty="0"/>
            <a:t>zahvaljujte</a:t>
          </a:r>
        </a:p>
      </dgm:t>
    </dgm:pt>
    <dgm:pt modelId="{68F01C93-82BC-47DC-9F83-4BE49921316B}" type="parTrans" cxnId="{B515B736-D286-4800-95AC-FD66983FA478}">
      <dgm:prSet/>
      <dgm:spPr/>
      <dgm:t>
        <a:bodyPr/>
        <a:lstStyle/>
        <a:p>
          <a:endParaRPr lang="hr-HR"/>
        </a:p>
      </dgm:t>
    </dgm:pt>
    <dgm:pt modelId="{2C42FAD7-0470-4713-A35C-92CF025F92B6}" type="sibTrans" cxnId="{B515B736-D286-4800-95AC-FD66983FA478}">
      <dgm:prSet/>
      <dgm:spPr/>
      <dgm:t>
        <a:bodyPr/>
        <a:lstStyle/>
        <a:p>
          <a:endParaRPr lang="hr-HR"/>
        </a:p>
      </dgm:t>
    </dgm:pt>
    <dgm:pt modelId="{7D059963-D38C-429A-B20D-8F3E98EAFB22}">
      <dgm:prSet/>
      <dgm:spPr/>
      <dgm:t>
        <a:bodyPr/>
        <a:lstStyle/>
        <a:p>
          <a:r>
            <a:rPr lang="hr-HR" dirty="0"/>
            <a:t>Povežite Pavlove riječi s vlastitim iskustvom</a:t>
          </a:r>
        </a:p>
      </dgm:t>
    </dgm:pt>
    <dgm:pt modelId="{12473FE2-4616-43BE-B3CC-23500E6DF9E5}" type="parTrans" cxnId="{CD1BF6AA-FF8D-4761-9BAC-B07C75BFCA6D}">
      <dgm:prSet/>
      <dgm:spPr/>
      <dgm:t>
        <a:bodyPr/>
        <a:lstStyle/>
        <a:p>
          <a:endParaRPr lang="hr-HR"/>
        </a:p>
      </dgm:t>
    </dgm:pt>
    <dgm:pt modelId="{B0AC90BB-F76F-4E92-B1A7-AED5A9A7DE3D}" type="sibTrans" cxnId="{CD1BF6AA-FF8D-4761-9BAC-B07C75BFCA6D}">
      <dgm:prSet/>
      <dgm:spPr/>
      <dgm:t>
        <a:bodyPr/>
        <a:lstStyle/>
        <a:p>
          <a:endParaRPr lang="hr-HR"/>
        </a:p>
      </dgm:t>
    </dgm:pt>
    <dgm:pt modelId="{29651B09-0555-44B6-8B30-01D5CAA17F9C}">
      <dgm:prSet/>
      <dgm:spPr/>
      <dgm:t>
        <a:bodyPr/>
        <a:lstStyle/>
        <a:p>
          <a:r>
            <a:rPr lang="hr-HR" dirty="0"/>
            <a:t>Izradite plakat:</a:t>
          </a:r>
        </a:p>
      </dgm:t>
    </dgm:pt>
    <dgm:pt modelId="{3326854E-C887-4136-84FE-F784BA7782B8}" type="parTrans" cxnId="{8C50C9A9-F3AE-4A8C-A32A-FAD3C290EB25}">
      <dgm:prSet/>
      <dgm:spPr/>
      <dgm:t>
        <a:bodyPr/>
        <a:lstStyle/>
        <a:p>
          <a:endParaRPr lang="hr-HR"/>
        </a:p>
      </dgm:t>
    </dgm:pt>
    <dgm:pt modelId="{67618012-7BD5-47FC-B06A-6A04465054D4}" type="sibTrans" cxnId="{8C50C9A9-F3AE-4A8C-A32A-FAD3C290EB25}">
      <dgm:prSet/>
      <dgm:spPr/>
      <dgm:t>
        <a:bodyPr/>
        <a:lstStyle/>
        <a:p>
          <a:endParaRPr lang="hr-HR"/>
        </a:p>
      </dgm:t>
    </dgm:pt>
    <dgm:pt modelId="{4F73132B-2C05-4EE9-9FF6-69339F03356A}">
      <dgm:prSet/>
      <dgm:spPr/>
      <dgm:t>
        <a:bodyPr/>
        <a:lstStyle/>
        <a:p>
          <a:r>
            <a:rPr lang="hr-HR" dirty="0"/>
            <a:t>simboli i crteži</a:t>
          </a:r>
        </a:p>
      </dgm:t>
    </dgm:pt>
    <dgm:pt modelId="{F3CCACC7-C9E7-4987-BAB8-287B18B016DA}" type="parTrans" cxnId="{5BE3AC57-2D48-454F-B53F-E2FBA13AD4F3}">
      <dgm:prSet/>
      <dgm:spPr/>
      <dgm:t>
        <a:bodyPr/>
        <a:lstStyle/>
        <a:p>
          <a:endParaRPr lang="hr-HR"/>
        </a:p>
      </dgm:t>
    </dgm:pt>
    <dgm:pt modelId="{A2E132E1-F778-4432-B7DE-E1DAFE683F5F}" type="sibTrans" cxnId="{5BE3AC57-2D48-454F-B53F-E2FBA13AD4F3}">
      <dgm:prSet/>
      <dgm:spPr/>
      <dgm:t>
        <a:bodyPr/>
        <a:lstStyle/>
        <a:p>
          <a:endParaRPr lang="hr-HR"/>
        </a:p>
      </dgm:t>
    </dgm:pt>
    <dgm:pt modelId="{903581BD-3415-47DE-89E3-BFBE1C1FFD36}">
      <dgm:prSet/>
      <dgm:spPr/>
      <dgm:t>
        <a:bodyPr/>
        <a:lstStyle/>
        <a:p>
          <a:r>
            <a:rPr lang="hr-HR" dirty="0"/>
            <a:t>kratke poruke</a:t>
          </a:r>
        </a:p>
      </dgm:t>
    </dgm:pt>
    <dgm:pt modelId="{660C2857-FA63-4F18-90BA-C699F187DEB3}" type="parTrans" cxnId="{23A9EFCC-ACF6-4EE8-B0BD-03844A887B77}">
      <dgm:prSet/>
      <dgm:spPr/>
      <dgm:t>
        <a:bodyPr/>
        <a:lstStyle/>
        <a:p>
          <a:endParaRPr lang="hr-HR"/>
        </a:p>
      </dgm:t>
    </dgm:pt>
    <dgm:pt modelId="{CB0A85BC-FFED-4CAD-9F0A-116E287942A0}" type="sibTrans" cxnId="{23A9EFCC-ACF6-4EE8-B0BD-03844A887B77}">
      <dgm:prSet/>
      <dgm:spPr/>
      <dgm:t>
        <a:bodyPr/>
        <a:lstStyle/>
        <a:p>
          <a:endParaRPr lang="hr-HR"/>
        </a:p>
      </dgm:t>
    </dgm:pt>
    <dgm:pt modelId="{00F3A5A1-9BBE-419A-A1FE-84DA6E66EC8C}">
      <dgm:prSet/>
      <dgm:spPr/>
      <dgm:t>
        <a:bodyPr/>
        <a:lstStyle/>
        <a:p>
          <a:r>
            <a:rPr lang="hr-HR" dirty="0"/>
            <a:t>biblijski citati</a:t>
          </a:r>
        </a:p>
      </dgm:t>
    </dgm:pt>
    <dgm:pt modelId="{19F12149-04AB-4591-B71C-91A60611023A}" type="parTrans" cxnId="{FB3B47F8-25D1-4D1D-88AF-44C6F9A7701A}">
      <dgm:prSet/>
      <dgm:spPr/>
      <dgm:t>
        <a:bodyPr/>
        <a:lstStyle/>
        <a:p>
          <a:endParaRPr lang="hr-HR"/>
        </a:p>
      </dgm:t>
    </dgm:pt>
    <dgm:pt modelId="{29BC8531-8E93-4A43-98A8-ACA3626B77C3}" type="sibTrans" cxnId="{FB3B47F8-25D1-4D1D-88AF-44C6F9A7701A}">
      <dgm:prSet/>
      <dgm:spPr/>
      <dgm:t>
        <a:bodyPr/>
        <a:lstStyle/>
        <a:p>
          <a:endParaRPr lang="hr-HR"/>
        </a:p>
      </dgm:t>
    </dgm:pt>
    <dgm:pt modelId="{EE93F6B2-0F97-4C98-98DF-8A2F286B65EB}">
      <dgm:prSet/>
      <dgm:spPr/>
      <dgm:t>
        <a:bodyPr/>
        <a:lstStyle/>
        <a:p>
          <a:r>
            <a:rPr lang="hr-HR"/>
            <a:t>Predstavljanje plakata svake skupine</a:t>
          </a:r>
        </a:p>
      </dgm:t>
    </dgm:pt>
    <dgm:pt modelId="{72077B64-9A39-4C81-8EF4-7353F76333CF}" type="parTrans" cxnId="{38CF20D4-EB95-427B-8D0F-509A1929248A}">
      <dgm:prSet/>
      <dgm:spPr/>
      <dgm:t>
        <a:bodyPr/>
        <a:lstStyle/>
        <a:p>
          <a:endParaRPr lang="hr-HR"/>
        </a:p>
      </dgm:t>
    </dgm:pt>
    <dgm:pt modelId="{C55E174A-BEBA-474F-8D72-C8B384716780}" type="sibTrans" cxnId="{38CF20D4-EB95-427B-8D0F-509A1929248A}">
      <dgm:prSet/>
      <dgm:spPr/>
      <dgm:t>
        <a:bodyPr/>
        <a:lstStyle/>
        <a:p>
          <a:endParaRPr lang="hr-HR"/>
        </a:p>
      </dgm:t>
    </dgm:pt>
    <dgm:pt modelId="{39097DCC-1512-4C10-9A34-B560EBDC37EF}" type="pres">
      <dgm:prSet presAssocID="{0A688172-068E-462D-828F-1A41C82F6DBB}" presName="Name0" presStyleCnt="0">
        <dgm:presLayoutVars>
          <dgm:dir/>
          <dgm:animLvl val="lvl"/>
          <dgm:resizeHandles val="exact"/>
        </dgm:presLayoutVars>
      </dgm:prSet>
      <dgm:spPr/>
    </dgm:pt>
    <dgm:pt modelId="{60DDB88E-F366-49BF-B691-BD8B2B457500}" type="pres">
      <dgm:prSet presAssocID="{EE93F6B2-0F97-4C98-98DF-8A2F286B65EB}" presName="boxAndChildren" presStyleCnt="0"/>
      <dgm:spPr/>
    </dgm:pt>
    <dgm:pt modelId="{77707F13-2F92-4B02-A6F0-8F9A0A81691F}" type="pres">
      <dgm:prSet presAssocID="{EE93F6B2-0F97-4C98-98DF-8A2F286B65EB}" presName="parentTextBox" presStyleLbl="node1" presStyleIdx="0" presStyleCnt="5"/>
      <dgm:spPr/>
    </dgm:pt>
    <dgm:pt modelId="{03F5E26A-0803-4623-AD22-35A56E8206F6}" type="pres">
      <dgm:prSet presAssocID="{67618012-7BD5-47FC-B06A-6A04465054D4}" presName="sp" presStyleCnt="0"/>
      <dgm:spPr/>
    </dgm:pt>
    <dgm:pt modelId="{2C3687B1-12ED-4AD6-83FF-676CE58688E4}" type="pres">
      <dgm:prSet presAssocID="{29651B09-0555-44B6-8B30-01D5CAA17F9C}" presName="arrowAndChildren" presStyleCnt="0"/>
      <dgm:spPr/>
    </dgm:pt>
    <dgm:pt modelId="{226CE8C6-78DF-4D6E-878C-1052C94D350A}" type="pres">
      <dgm:prSet presAssocID="{29651B09-0555-44B6-8B30-01D5CAA17F9C}" presName="parentTextArrow" presStyleLbl="node1" presStyleIdx="0" presStyleCnt="5"/>
      <dgm:spPr/>
    </dgm:pt>
    <dgm:pt modelId="{D801447C-C849-42D4-BE28-1E299B78A51B}" type="pres">
      <dgm:prSet presAssocID="{29651B09-0555-44B6-8B30-01D5CAA17F9C}" presName="arrow" presStyleLbl="node1" presStyleIdx="1" presStyleCnt="5"/>
      <dgm:spPr/>
    </dgm:pt>
    <dgm:pt modelId="{78A68C77-E832-4975-92D6-1F65AD49280F}" type="pres">
      <dgm:prSet presAssocID="{29651B09-0555-44B6-8B30-01D5CAA17F9C}" presName="descendantArrow" presStyleCnt="0"/>
      <dgm:spPr/>
    </dgm:pt>
    <dgm:pt modelId="{84DFBEC2-8D22-4CC7-B127-210168F06AD5}" type="pres">
      <dgm:prSet presAssocID="{4F73132B-2C05-4EE9-9FF6-69339F03356A}" presName="childTextArrow" presStyleLbl="fgAccFollowNode1" presStyleIdx="0" presStyleCnt="7">
        <dgm:presLayoutVars>
          <dgm:bulletEnabled val="1"/>
        </dgm:presLayoutVars>
      </dgm:prSet>
      <dgm:spPr/>
    </dgm:pt>
    <dgm:pt modelId="{53B90F35-AC9A-49F5-AA63-7D5F26A65183}" type="pres">
      <dgm:prSet presAssocID="{903581BD-3415-47DE-89E3-BFBE1C1FFD36}" presName="childTextArrow" presStyleLbl="fgAccFollowNode1" presStyleIdx="1" presStyleCnt="7">
        <dgm:presLayoutVars>
          <dgm:bulletEnabled val="1"/>
        </dgm:presLayoutVars>
      </dgm:prSet>
      <dgm:spPr/>
    </dgm:pt>
    <dgm:pt modelId="{BF5D9D5C-36E6-4C67-83CE-6A79ACC3BBF8}" type="pres">
      <dgm:prSet presAssocID="{00F3A5A1-9BBE-419A-A1FE-84DA6E66EC8C}" presName="childTextArrow" presStyleLbl="fgAccFollowNode1" presStyleIdx="2" presStyleCnt="7">
        <dgm:presLayoutVars>
          <dgm:bulletEnabled val="1"/>
        </dgm:presLayoutVars>
      </dgm:prSet>
      <dgm:spPr/>
    </dgm:pt>
    <dgm:pt modelId="{D36E92F9-A5B2-423F-B483-54E3B25A27FD}" type="pres">
      <dgm:prSet presAssocID="{B0AC90BB-F76F-4E92-B1A7-AED5A9A7DE3D}" presName="sp" presStyleCnt="0"/>
      <dgm:spPr/>
    </dgm:pt>
    <dgm:pt modelId="{FCC18B0E-680E-4F0C-BBC3-B30B096A4ABD}" type="pres">
      <dgm:prSet presAssocID="{7D059963-D38C-429A-B20D-8F3E98EAFB22}" presName="arrowAndChildren" presStyleCnt="0"/>
      <dgm:spPr/>
    </dgm:pt>
    <dgm:pt modelId="{EEA60F6D-5F26-4C76-863B-3726EEFED676}" type="pres">
      <dgm:prSet presAssocID="{7D059963-D38C-429A-B20D-8F3E98EAFB22}" presName="parentTextArrow" presStyleLbl="node1" presStyleIdx="2" presStyleCnt="5"/>
      <dgm:spPr/>
    </dgm:pt>
    <dgm:pt modelId="{79A4D739-22DB-460F-B1B0-E3DA3745690E}" type="pres">
      <dgm:prSet presAssocID="{E15FA23E-92C4-4B0C-87B8-AF3870CE8334}" presName="sp" presStyleCnt="0"/>
      <dgm:spPr/>
    </dgm:pt>
    <dgm:pt modelId="{0969352C-6EB8-4B2E-BBC8-B6113DA6D263}" type="pres">
      <dgm:prSet presAssocID="{DFF7D539-7B39-4E7D-A2B1-D62889CA5C44}" presName="arrowAndChildren" presStyleCnt="0"/>
      <dgm:spPr/>
    </dgm:pt>
    <dgm:pt modelId="{0E87D462-23D2-4908-989B-79DB4937C274}" type="pres">
      <dgm:prSet presAssocID="{DFF7D539-7B39-4E7D-A2B1-D62889CA5C44}" presName="parentTextArrow" presStyleLbl="node1" presStyleIdx="2" presStyleCnt="5"/>
      <dgm:spPr/>
    </dgm:pt>
    <dgm:pt modelId="{38ED4A58-BE79-4FC9-9848-20D68EE74BA6}" type="pres">
      <dgm:prSet presAssocID="{DFF7D539-7B39-4E7D-A2B1-D62889CA5C44}" presName="arrow" presStyleLbl="node1" presStyleIdx="3" presStyleCnt="5"/>
      <dgm:spPr/>
    </dgm:pt>
    <dgm:pt modelId="{3C3090D8-6A4E-4FA0-9829-5822E1413974}" type="pres">
      <dgm:prSet presAssocID="{DFF7D539-7B39-4E7D-A2B1-D62889CA5C44}" presName="descendantArrow" presStyleCnt="0"/>
      <dgm:spPr/>
    </dgm:pt>
    <dgm:pt modelId="{E00E6539-353C-4DA6-A662-8CFCCE4F0A96}" type="pres">
      <dgm:prSet presAssocID="{9741226F-766B-411C-A5E8-D9B50A295EDE}" presName="childTextArrow" presStyleLbl="fgAccFollowNode1" presStyleIdx="3" presStyleCnt="7">
        <dgm:presLayoutVars>
          <dgm:bulletEnabled val="1"/>
        </dgm:presLayoutVars>
      </dgm:prSet>
      <dgm:spPr/>
    </dgm:pt>
    <dgm:pt modelId="{D1ABFE81-F0CC-4BEF-B3E0-F33D38A991AA}" type="pres">
      <dgm:prSet presAssocID="{716B4817-DF56-458F-8599-89792D43CDE4}" presName="childTextArrow" presStyleLbl="fgAccFollowNode1" presStyleIdx="4" presStyleCnt="7">
        <dgm:presLayoutVars>
          <dgm:bulletEnabled val="1"/>
        </dgm:presLayoutVars>
      </dgm:prSet>
      <dgm:spPr/>
    </dgm:pt>
    <dgm:pt modelId="{82DA6E44-C5D7-4E68-B8B1-054F5DE35D53}" type="pres">
      <dgm:prSet presAssocID="{A5754835-DC47-4416-BE3C-F42522FBD080}" presName="childTextArrow" presStyleLbl="fgAccFollowNode1" presStyleIdx="5" presStyleCnt="7">
        <dgm:presLayoutVars>
          <dgm:bulletEnabled val="1"/>
        </dgm:presLayoutVars>
      </dgm:prSet>
      <dgm:spPr/>
    </dgm:pt>
    <dgm:pt modelId="{F32F048A-A92C-4F34-B2F1-87FBDA5CD357}" type="pres">
      <dgm:prSet presAssocID="{4B40AB43-5901-47C2-B7D4-60C8F99C65F8}" presName="childTextArrow" presStyleLbl="fgAccFollowNode1" presStyleIdx="6" presStyleCnt="7">
        <dgm:presLayoutVars>
          <dgm:bulletEnabled val="1"/>
        </dgm:presLayoutVars>
      </dgm:prSet>
      <dgm:spPr/>
    </dgm:pt>
    <dgm:pt modelId="{0EFB9250-EDAE-4EBA-837B-2B497FDDF5F2}" type="pres">
      <dgm:prSet presAssocID="{78A3534E-DC8E-4846-BA1F-091261483946}" presName="sp" presStyleCnt="0"/>
      <dgm:spPr/>
    </dgm:pt>
    <dgm:pt modelId="{9D4E4D0E-1972-40DE-85C9-467EA4CD9740}" type="pres">
      <dgm:prSet presAssocID="{868AA94A-E6A4-479C-BE48-819E8205A351}" presName="arrowAndChildren" presStyleCnt="0"/>
      <dgm:spPr/>
    </dgm:pt>
    <dgm:pt modelId="{35FE6C9F-9973-4313-B535-F2FC9B726538}" type="pres">
      <dgm:prSet presAssocID="{868AA94A-E6A4-479C-BE48-819E8205A351}" presName="parentTextArrow" presStyleLbl="node1" presStyleIdx="4" presStyleCnt="5"/>
      <dgm:spPr/>
    </dgm:pt>
  </dgm:ptLst>
  <dgm:cxnLst>
    <dgm:cxn modelId="{AD78D90D-6366-446D-B8C3-E13D61B756C6}" type="presOf" srcId="{868AA94A-E6A4-479C-BE48-819E8205A351}" destId="{35FE6C9F-9973-4313-B535-F2FC9B726538}" srcOrd="0" destOrd="0" presId="urn:microsoft.com/office/officeart/2005/8/layout/process4"/>
    <dgm:cxn modelId="{AD1F351C-31AE-4BB9-AC23-6867106A44E9}" type="presOf" srcId="{0A688172-068E-462D-828F-1A41C82F6DBB}" destId="{39097DCC-1512-4C10-9A34-B560EBDC37EF}" srcOrd="0" destOrd="0" presId="urn:microsoft.com/office/officeart/2005/8/layout/process4"/>
    <dgm:cxn modelId="{4827EE28-FE58-49AD-9CEA-793E3BA1C18F}" type="presOf" srcId="{A5754835-DC47-4416-BE3C-F42522FBD080}" destId="{82DA6E44-C5D7-4E68-B8B1-054F5DE35D53}" srcOrd="0" destOrd="0" presId="urn:microsoft.com/office/officeart/2005/8/layout/process4"/>
    <dgm:cxn modelId="{3F3B1C33-E7BA-4861-8600-5082CE1AAE14}" type="presOf" srcId="{DFF7D539-7B39-4E7D-A2B1-D62889CA5C44}" destId="{38ED4A58-BE79-4FC9-9848-20D68EE74BA6}" srcOrd="1" destOrd="0" presId="urn:microsoft.com/office/officeart/2005/8/layout/process4"/>
    <dgm:cxn modelId="{B515B736-D286-4800-95AC-FD66983FA478}" srcId="{DFF7D539-7B39-4E7D-A2B1-D62889CA5C44}" destId="{4B40AB43-5901-47C2-B7D4-60C8F99C65F8}" srcOrd="3" destOrd="0" parTransId="{68F01C93-82BC-47DC-9F83-4BE49921316B}" sibTransId="{2C42FAD7-0470-4713-A35C-92CF025F92B6}"/>
    <dgm:cxn modelId="{451C613F-2E6D-4A5A-B6CA-36329B1C5E1F}" type="presOf" srcId="{29651B09-0555-44B6-8B30-01D5CAA17F9C}" destId="{D801447C-C849-42D4-BE28-1E299B78A51B}" srcOrd="1" destOrd="0" presId="urn:microsoft.com/office/officeart/2005/8/layout/process4"/>
    <dgm:cxn modelId="{42AC1367-062F-4BE7-B4E2-12B5BC92BBD7}" type="presOf" srcId="{716B4817-DF56-458F-8599-89792D43CDE4}" destId="{D1ABFE81-F0CC-4BEF-B3E0-F33D38A991AA}" srcOrd="0" destOrd="0" presId="urn:microsoft.com/office/officeart/2005/8/layout/process4"/>
    <dgm:cxn modelId="{3BFB3E68-9CBB-4A55-851B-31FC18CF4BEA}" srcId="{0A688172-068E-462D-828F-1A41C82F6DBB}" destId="{DFF7D539-7B39-4E7D-A2B1-D62889CA5C44}" srcOrd="1" destOrd="0" parTransId="{30997B94-D993-4C4E-9257-4E660429EAC7}" sibTransId="{E15FA23E-92C4-4B0C-87B8-AF3870CE8334}"/>
    <dgm:cxn modelId="{5BE3AC57-2D48-454F-B53F-E2FBA13AD4F3}" srcId="{29651B09-0555-44B6-8B30-01D5CAA17F9C}" destId="{4F73132B-2C05-4EE9-9FF6-69339F03356A}" srcOrd="0" destOrd="0" parTransId="{F3CCACC7-C9E7-4987-BAB8-287B18B016DA}" sibTransId="{A2E132E1-F778-4432-B7DE-E1DAFE683F5F}"/>
    <dgm:cxn modelId="{B1CA197E-43EA-444E-983A-1DCD56A19454}" type="presOf" srcId="{7D059963-D38C-429A-B20D-8F3E98EAFB22}" destId="{EEA60F6D-5F26-4C76-863B-3726EEFED676}" srcOrd="0" destOrd="0" presId="urn:microsoft.com/office/officeart/2005/8/layout/process4"/>
    <dgm:cxn modelId="{D6CF5484-221C-48B2-A616-AD6E5937EA51}" srcId="{DFF7D539-7B39-4E7D-A2B1-D62889CA5C44}" destId="{A5754835-DC47-4416-BE3C-F42522FBD080}" srcOrd="2" destOrd="0" parTransId="{6338D014-E8BC-47B8-89A4-0CFD0B429509}" sibTransId="{64EA3F0D-F556-4B17-9F35-002EAF8339B3}"/>
    <dgm:cxn modelId="{A240C885-5CE3-404B-9DF2-E41F9836C6FA}" type="presOf" srcId="{9741226F-766B-411C-A5E8-D9B50A295EDE}" destId="{E00E6539-353C-4DA6-A662-8CFCCE4F0A96}" srcOrd="0" destOrd="0" presId="urn:microsoft.com/office/officeart/2005/8/layout/process4"/>
    <dgm:cxn modelId="{7F1D388D-3FCD-4DCD-B502-06EC31423FAD}" srcId="{DFF7D539-7B39-4E7D-A2B1-D62889CA5C44}" destId="{716B4817-DF56-458F-8599-89792D43CDE4}" srcOrd="1" destOrd="0" parTransId="{E0D5CD51-C8B4-4F23-B925-10C4F17D60B9}" sibTransId="{70D8F6BC-5D0A-466D-9313-CC0495F466B5}"/>
    <dgm:cxn modelId="{E7DECC9B-90BF-4BF3-A5D7-909D50FA856B}" type="presOf" srcId="{DFF7D539-7B39-4E7D-A2B1-D62889CA5C44}" destId="{0E87D462-23D2-4908-989B-79DB4937C274}" srcOrd="0" destOrd="0" presId="urn:microsoft.com/office/officeart/2005/8/layout/process4"/>
    <dgm:cxn modelId="{18575BA8-EA2E-4904-9BBA-2A314E76426D}" srcId="{DFF7D539-7B39-4E7D-A2B1-D62889CA5C44}" destId="{9741226F-766B-411C-A5E8-D9B50A295EDE}" srcOrd="0" destOrd="0" parTransId="{875182A6-FE4E-4D1A-B24E-4EB219E4BC72}" sibTransId="{5829DE8D-83A6-4550-9587-BF7CA2DBB546}"/>
    <dgm:cxn modelId="{8C50C9A9-F3AE-4A8C-A32A-FAD3C290EB25}" srcId="{0A688172-068E-462D-828F-1A41C82F6DBB}" destId="{29651B09-0555-44B6-8B30-01D5CAA17F9C}" srcOrd="3" destOrd="0" parTransId="{3326854E-C887-4136-84FE-F784BA7782B8}" sibTransId="{67618012-7BD5-47FC-B06A-6A04465054D4}"/>
    <dgm:cxn modelId="{CD1BF6AA-FF8D-4761-9BAC-B07C75BFCA6D}" srcId="{0A688172-068E-462D-828F-1A41C82F6DBB}" destId="{7D059963-D38C-429A-B20D-8F3E98EAFB22}" srcOrd="2" destOrd="0" parTransId="{12473FE2-4616-43BE-B3CC-23500E6DF9E5}" sibTransId="{B0AC90BB-F76F-4E92-B1A7-AED5A9A7DE3D}"/>
    <dgm:cxn modelId="{A6BC6EB2-4FE5-4304-9E4E-9BA553CAB9A0}" type="presOf" srcId="{4F73132B-2C05-4EE9-9FF6-69339F03356A}" destId="{84DFBEC2-8D22-4CC7-B127-210168F06AD5}" srcOrd="0" destOrd="0" presId="urn:microsoft.com/office/officeart/2005/8/layout/process4"/>
    <dgm:cxn modelId="{0BE9B5B5-1547-4BD1-805F-99B8A36EF7A7}" type="presOf" srcId="{EE93F6B2-0F97-4C98-98DF-8A2F286B65EB}" destId="{77707F13-2F92-4B02-A6F0-8F9A0A81691F}" srcOrd="0" destOrd="0" presId="urn:microsoft.com/office/officeart/2005/8/layout/process4"/>
    <dgm:cxn modelId="{E9C6D4C3-D539-44CB-9540-001D06F9356E}" type="presOf" srcId="{00F3A5A1-9BBE-419A-A1FE-84DA6E66EC8C}" destId="{BF5D9D5C-36E6-4C67-83CE-6A79ACC3BBF8}" srcOrd="0" destOrd="0" presId="urn:microsoft.com/office/officeart/2005/8/layout/process4"/>
    <dgm:cxn modelId="{370C79CA-66B7-4769-B99D-AF0D831A402D}" type="presOf" srcId="{4B40AB43-5901-47C2-B7D4-60C8F99C65F8}" destId="{F32F048A-A92C-4F34-B2F1-87FBDA5CD357}" srcOrd="0" destOrd="0" presId="urn:microsoft.com/office/officeart/2005/8/layout/process4"/>
    <dgm:cxn modelId="{23A9EFCC-ACF6-4EE8-B0BD-03844A887B77}" srcId="{29651B09-0555-44B6-8B30-01D5CAA17F9C}" destId="{903581BD-3415-47DE-89E3-BFBE1C1FFD36}" srcOrd="1" destOrd="0" parTransId="{660C2857-FA63-4F18-90BA-C699F187DEB3}" sibTransId="{CB0A85BC-FFED-4CAD-9F0A-116E287942A0}"/>
    <dgm:cxn modelId="{A66266CE-8BD7-4E9B-A1D1-58902C028B75}" type="presOf" srcId="{903581BD-3415-47DE-89E3-BFBE1C1FFD36}" destId="{53B90F35-AC9A-49F5-AA63-7D5F26A65183}" srcOrd="0" destOrd="0" presId="urn:microsoft.com/office/officeart/2005/8/layout/process4"/>
    <dgm:cxn modelId="{8F0290CF-BDF2-484D-AFD4-A406A0D815C4}" type="presOf" srcId="{29651B09-0555-44B6-8B30-01D5CAA17F9C}" destId="{226CE8C6-78DF-4D6E-878C-1052C94D350A}" srcOrd="0" destOrd="0" presId="urn:microsoft.com/office/officeart/2005/8/layout/process4"/>
    <dgm:cxn modelId="{38CF20D4-EB95-427B-8D0F-509A1929248A}" srcId="{0A688172-068E-462D-828F-1A41C82F6DBB}" destId="{EE93F6B2-0F97-4C98-98DF-8A2F286B65EB}" srcOrd="4" destOrd="0" parTransId="{72077B64-9A39-4C81-8EF4-7353F76333CF}" sibTransId="{C55E174A-BEBA-474F-8D72-C8B384716780}"/>
    <dgm:cxn modelId="{57B310DB-887B-4718-B2EA-73E0101FD8F5}" srcId="{0A688172-068E-462D-828F-1A41C82F6DBB}" destId="{868AA94A-E6A4-479C-BE48-819E8205A351}" srcOrd="0" destOrd="0" parTransId="{3BA8300B-491E-404A-BA44-D94D0EB518BE}" sibTransId="{78A3534E-DC8E-4846-BA1F-091261483946}"/>
    <dgm:cxn modelId="{FB3B47F8-25D1-4D1D-88AF-44C6F9A7701A}" srcId="{29651B09-0555-44B6-8B30-01D5CAA17F9C}" destId="{00F3A5A1-9BBE-419A-A1FE-84DA6E66EC8C}" srcOrd="2" destOrd="0" parTransId="{19F12149-04AB-4591-B71C-91A60611023A}" sibTransId="{29BC8531-8E93-4A43-98A8-ACA3626B77C3}"/>
    <dgm:cxn modelId="{9D0338A8-1F6A-4075-9001-F848DBD1DA12}" type="presParOf" srcId="{39097DCC-1512-4C10-9A34-B560EBDC37EF}" destId="{60DDB88E-F366-49BF-B691-BD8B2B457500}" srcOrd="0" destOrd="0" presId="urn:microsoft.com/office/officeart/2005/8/layout/process4"/>
    <dgm:cxn modelId="{38771258-75FF-43A0-8425-BB1224164C63}" type="presParOf" srcId="{60DDB88E-F366-49BF-B691-BD8B2B457500}" destId="{77707F13-2F92-4B02-A6F0-8F9A0A81691F}" srcOrd="0" destOrd="0" presId="urn:microsoft.com/office/officeart/2005/8/layout/process4"/>
    <dgm:cxn modelId="{C790E21A-42EE-4BE5-AB91-7E97D1BC243C}" type="presParOf" srcId="{39097DCC-1512-4C10-9A34-B560EBDC37EF}" destId="{03F5E26A-0803-4623-AD22-35A56E8206F6}" srcOrd="1" destOrd="0" presId="urn:microsoft.com/office/officeart/2005/8/layout/process4"/>
    <dgm:cxn modelId="{0E7EFFBC-1330-4BD1-9D07-353D0B40BAE0}" type="presParOf" srcId="{39097DCC-1512-4C10-9A34-B560EBDC37EF}" destId="{2C3687B1-12ED-4AD6-83FF-676CE58688E4}" srcOrd="2" destOrd="0" presId="urn:microsoft.com/office/officeart/2005/8/layout/process4"/>
    <dgm:cxn modelId="{CF019F59-DE5A-4F86-ACF6-DFD775A558C7}" type="presParOf" srcId="{2C3687B1-12ED-4AD6-83FF-676CE58688E4}" destId="{226CE8C6-78DF-4D6E-878C-1052C94D350A}" srcOrd="0" destOrd="0" presId="urn:microsoft.com/office/officeart/2005/8/layout/process4"/>
    <dgm:cxn modelId="{06886E2F-A279-4978-89FF-04C809F3F4D7}" type="presParOf" srcId="{2C3687B1-12ED-4AD6-83FF-676CE58688E4}" destId="{D801447C-C849-42D4-BE28-1E299B78A51B}" srcOrd="1" destOrd="0" presId="urn:microsoft.com/office/officeart/2005/8/layout/process4"/>
    <dgm:cxn modelId="{3E3FCA61-3640-4A16-8686-2AD83A6450AA}" type="presParOf" srcId="{2C3687B1-12ED-4AD6-83FF-676CE58688E4}" destId="{78A68C77-E832-4975-92D6-1F65AD49280F}" srcOrd="2" destOrd="0" presId="urn:microsoft.com/office/officeart/2005/8/layout/process4"/>
    <dgm:cxn modelId="{4493AA2B-FD65-4079-8E69-9EECD8E0D7AD}" type="presParOf" srcId="{78A68C77-E832-4975-92D6-1F65AD49280F}" destId="{84DFBEC2-8D22-4CC7-B127-210168F06AD5}" srcOrd="0" destOrd="0" presId="urn:microsoft.com/office/officeart/2005/8/layout/process4"/>
    <dgm:cxn modelId="{13BB0FC0-ED77-4733-B623-0C9ED8563BD1}" type="presParOf" srcId="{78A68C77-E832-4975-92D6-1F65AD49280F}" destId="{53B90F35-AC9A-49F5-AA63-7D5F26A65183}" srcOrd="1" destOrd="0" presId="urn:microsoft.com/office/officeart/2005/8/layout/process4"/>
    <dgm:cxn modelId="{B3B8F9A1-3F3D-428B-B28C-34722CED85EE}" type="presParOf" srcId="{78A68C77-E832-4975-92D6-1F65AD49280F}" destId="{BF5D9D5C-36E6-4C67-83CE-6A79ACC3BBF8}" srcOrd="2" destOrd="0" presId="urn:microsoft.com/office/officeart/2005/8/layout/process4"/>
    <dgm:cxn modelId="{FFC54BF6-ADFD-4E34-BB86-BC5D93343077}" type="presParOf" srcId="{39097DCC-1512-4C10-9A34-B560EBDC37EF}" destId="{D36E92F9-A5B2-423F-B483-54E3B25A27FD}" srcOrd="3" destOrd="0" presId="urn:microsoft.com/office/officeart/2005/8/layout/process4"/>
    <dgm:cxn modelId="{4564F384-1CB8-479F-B4D2-87A977CA53A4}" type="presParOf" srcId="{39097DCC-1512-4C10-9A34-B560EBDC37EF}" destId="{FCC18B0E-680E-4F0C-BBC3-B30B096A4ABD}" srcOrd="4" destOrd="0" presId="urn:microsoft.com/office/officeart/2005/8/layout/process4"/>
    <dgm:cxn modelId="{0554FE9D-8145-426B-A052-E057DDF87A61}" type="presParOf" srcId="{FCC18B0E-680E-4F0C-BBC3-B30B096A4ABD}" destId="{EEA60F6D-5F26-4C76-863B-3726EEFED676}" srcOrd="0" destOrd="0" presId="urn:microsoft.com/office/officeart/2005/8/layout/process4"/>
    <dgm:cxn modelId="{A5F392F5-6B5E-499C-A046-49DA12AF5738}" type="presParOf" srcId="{39097DCC-1512-4C10-9A34-B560EBDC37EF}" destId="{79A4D739-22DB-460F-B1B0-E3DA3745690E}" srcOrd="5" destOrd="0" presId="urn:microsoft.com/office/officeart/2005/8/layout/process4"/>
    <dgm:cxn modelId="{3DC8688C-6B5B-43DF-A5FF-4B0D92F7F3FB}" type="presParOf" srcId="{39097DCC-1512-4C10-9A34-B560EBDC37EF}" destId="{0969352C-6EB8-4B2E-BBC8-B6113DA6D263}" srcOrd="6" destOrd="0" presId="urn:microsoft.com/office/officeart/2005/8/layout/process4"/>
    <dgm:cxn modelId="{7A519DC3-B444-418E-9512-CB5189813AAF}" type="presParOf" srcId="{0969352C-6EB8-4B2E-BBC8-B6113DA6D263}" destId="{0E87D462-23D2-4908-989B-79DB4937C274}" srcOrd="0" destOrd="0" presId="urn:microsoft.com/office/officeart/2005/8/layout/process4"/>
    <dgm:cxn modelId="{4FD30AFA-7902-440B-BE63-6027358A9BD7}" type="presParOf" srcId="{0969352C-6EB8-4B2E-BBC8-B6113DA6D263}" destId="{38ED4A58-BE79-4FC9-9848-20D68EE74BA6}" srcOrd="1" destOrd="0" presId="urn:microsoft.com/office/officeart/2005/8/layout/process4"/>
    <dgm:cxn modelId="{BDD97950-064F-4010-B8C1-9445B2B2FE24}" type="presParOf" srcId="{0969352C-6EB8-4B2E-BBC8-B6113DA6D263}" destId="{3C3090D8-6A4E-4FA0-9829-5822E1413974}" srcOrd="2" destOrd="0" presId="urn:microsoft.com/office/officeart/2005/8/layout/process4"/>
    <dgm:cxn modelId="{2BDB90A7-A4CD-4CCB-AEBE-85BF37CBC46C}" type="presParOf" srcId="{3C3090D8-6A4E-4FA0-9829-5822E1413974}" destId="{E00E6539-353C-4DA6-A662-8CFCCE4F0A96}" srcOrd="0" destOrd="0" presId="urn:microsoft.com/office/officeart/2005/8/layout/process4"/>
    <dgm:cxn modelId="{4FED809A-4CF4-4AF4-AAC7-800B3F1F156D}" type="presParOf" srcId="{3C3090D8-6A4E-4FA0-9829-5822E1413974}" destId="{D1ABFE81-F0CC-4BEF-B3E0-F33D38A991AA}" srcOrd="1" destOrd="0" presId="urn:microsoft.com/office/officeart/2005/8/layout/process4"/>
    <dgm:cxn modelId="{FA47E05F-D83D-4320-8CC3-61B99D4BF5A4}" type="presParOf" srcId="{3C3090D8-6A4E-4FA0-9829-5822E1413974}" destId="{82DA6E44-C5D7-4E68-B8B1-054F5DE35D53}" srcOrd="2" destOrd="0" presId="urn:microsoft.com/office/officeart/2005/8/layout/process4"/>
    <dgm:cxn modelId="{B0046F51-0F96-4838-B4E6-0D7E4235AA19}" type="presParOf" srcId="{3C3090D8-6A4E-4FA0-9829-5822E1413974}" destId="{F32F048A-A92C-4F34-B2F1-87FBDA5CD357}" srcOrd="3" destOrd="0" presId="urn:microsoft.com/office/officeart/2005/8/layout/process4"/>
    <dgm:cxn modelId="{C27C9A43-C00A-4869-8E9A-7A50A6CFFCB7}" type="presParOf" srcId="{39097DCC-1512-4C10-9A34-B560EBDC37EF}" destId="{0EFB9250-EDAE-4EBA-837B-2B497FDDF5F2}" srcOrd="7" destOrd="0" presId="urn:microsoft.com/office/officeart/2005/8/layout/process4"/>
    <dgm:cxn modelId="{D5DD499D-AADE-4B18-AA63-F5405C4148A8}" type="presParOf" srcId="{39097DCC-1512-4C10-9A34-B560EBDC37EF}" destId="{9D4E4D0E-1972-40DE-85C9-467EA4CD9740}" srcOrd="8" destOrd="0" presId="urn:microsoft.com/office/officeart/2005/8/layout/process4"/>
    <dgm:cxn modelId="{3C206587-7E5A-404F-96C3-2A79D1A9F7C8}" type="presParOf" srcId="{9D4E4D0E-1972-40DE-85C9-467EA4CD9740}" destId="{35FE6C9F-9973-4313-B535-F2FC9B72653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2B17429-B4D6-4304-A468-EA6CF646ECAA}" type="doc">
      <dgm:prSet loTypeId="urn:microsoft.com/office/officeart/2008/layout/PictureStrips" loCatId="list" qsTypeId="urn:microsoft.com/office/officeart/2005/8/quickstyle/3d5" qsCatId="3D" csTypeId="urn:microsoft.com/office/officeart/2005/8/colors/accent0_1" csCatId="mainScheme" phldr="1"/>
      <dgm:spPr/>
      <dgm:t>
        <a:bodyPr/>
        <a:lstStyle/>
        <a:p>
          <a:endParaRPr lang="hr-HR"/>
        </a:p>
      </dgm:t>
    </dgm:pt>
    <dgm:pt modelId="{17318810-E515-42F5-A347-3560A5AD22DA}">
      <dgm:prSet phldrT="[Tekst]"/>
      <dgm:spPr/>
      <dgm:t>
        <a:bodyPr/>
        <a:lstStyle/>
        <a:p>
          <a:r>
            <a:rPr lang="hr-HR" dirty="0"/>
            <a:t>facebook.com/shkm2026</a:t>
          </a:r>
        </a:p>
      </dgm:t>
    </dgm:pt>
    <dgm:pt modelId="{F07355A6-839C-4BF1-8A65-63EEB5000A40}" type="parTrans" cxnId="{490ED995-D215-4595-B0AD-75C3577EB135}">
      <dgm:prSet/>
      <dgm:spPr/>
      <dgm:t>
        <a:bodyPr/>
        <a:lstStyle/>
        <a:p>
          <a:endParaRPr lang="hr-HR"/>
        </a:p>
      </dgm:t>
    </dgm:pt>
    <dgm:pt modelId="{C7D70AFF-0CF5-42CF-B1FE-235AC64CD94B}" type="sibTrans" cxnId="{490ED995-D215-4595-B0AD-75C3577EB135}">
      <dgm:prSet/>
      <dgm:spPr/>
      <dgm:t>
        <a:bodyPr/>
        <a:lstStyle/>
        <a:p>
          <a:endParaRPr lang="hr-HR"/>
        </a:p>
      </dgm:t>
    </dgm:pt>
    <dgm:pt modelId="{0654148B-F715-4132-A758-F9083B7A495B}">
      <dgm:prSet/>
      <dgm:spPr/>
      <dgm:t>
        <a:bodyPr/>
        <a:lstStyle/>
        <a:p>
          <a:r>
            <a:rPr lang="hr-HR" dirty="0"/>
            <a:t>instagram.com/shkm2026</a:t>
          </a:r>
        </a:p>
      </dgm:t>
    </dgm:pt>
    <dgm:pt modelId="{EE80C25F-93E3-42DD-8E13-DEE1E748EBA1}" type="parTrans" cxnId="{4AEBE19F-ABEB-4861-BA42-56C580000EA3}">
      <dgm:prSet/>
      <dgm:spPr/>
      <dgm:t>
        <a:bodyPr/>
        <a:lstStyle/>
        <a:p>
          <a:endParaRPr lang="hr-HR"/>
        </a:p>
      </dgm:t>
    </dgm:pt>
    <dgm:pt modelId="{EF3F76E9-3422-4110-B1A3-FCD50F401DF9}" type="sibTrans" cxnId="{4AEBE19F-ABEB-4861-BA42-56C580000EA3}">
      <dgm:prSet/>
      <dgm:spPr/>
      <dgm:t>
        <a:bodyPr/>
        <a:lstStyle/>
        <a:p>
          <a:endParaRPr lang="hr-HR"/>
        </a:p>
      </dgm:t>
    </dgm:pt>
    <dgm:pt modelId="{D125C94D-07AD-4B14-9BD8-D360CE3B033D}">
      <dgm:prSet/>
      <dgm:spPr/>
      <dgm:t>
        <a:bodyPr/>
        <a:lstStyle/>
        <a:p>
          <a:r>
            <a:rPr lang="hr-HR" dirty="0"/>
            <a:t>tiktok.com/@shkm2026</a:t>
          </a:r>
        </a:p>
      </dgm:t>
    </dgm:pt>
    <dgm:pt modelId="{8176229D-B2B8-45B1-A86C-755005A1EF94}" type="parTrans" cxnId="{4CD70707-544F-4960-8826-E3F65A323007}">
      <dgm:prSet/>
      <dgm:spPr/>
      <dgm:t>
        <a:bodyPr/>
        <a:lstStyle/>
        <a:p>
          <a:endParaRPr lang="hr-HR"/>
        </a:p>
      </dgm:t>
    </dgm:pt>
    <dgm:pt modelId="{569CB906-136E-44F0-9778-1FBBD88B8C06}" type="sibTrans" cxnId="{4CD70707-544F-4960-8826-E3F65A323007}">
      <dgm:prSet/>
      <dgm:spPr/>
      <dgm:t>
        <a:bodyPr/>
        <a:lstStyle/>
        <a:p>
          <a:endParaRPr lang="hr-HR"/>
        </a:p>
      </dgm:t>
    </dgm:pt>
    <dgm:pt modelId="{6B38AF30-8AF0-4562-A8B3-B190C7151D35}" type="pres">
      <dgm:prSet presAssocID="{52B17429-B4D6-4304-A468-EA6CF646ECAA}" presName="Name0" presStyleCnt="0">
        <dgm:presLayoutVars>
          <dgm:dir/>
          <dgm:resizeHandles val="exact"/>
        </dgm:presLayoutVars>
      </dgm:prSet>
      <dgm:spPr/>
    </dgm:pt>
    <dgm:pt modelId="{5890CDB1-D032-4805-BB03-53329FCA628A}" type="pres">
      <dgm:prSet presAssocID="{17318810-E515-42F5-A347-3560A5AD22DA}" presName="composite" presStyleCnt="0"/>
      <dgm:spPr/>
    </dgm:pt>
    <dgm:pt modelId="{1E6A6AD2-DF75-424D-B104-FF0763B706AD}" type="pres">
      <dgm:prSet presAssocID="{17318810-E515-42F5-A347-3560A5AD22DA}" presName="rect1" presStyleLbl="trAlignAcc1" presStyleIdx="0" presStyleCnt="3">
        <dgm:presLayoutVars>
          <dgm:bulletEnabled val="1"/>
        </dgm:presLayoutVars>
      </dgm:prSet>
      <dgm:spPr/>
    </dgm:pt>
    <dgm:pt modelId="{C865A1E5-E2EA-4169-BEF4-73FF8EEB9784}" type="pres">
      <dgm:prSet presAssocID="{17318810-E515-42F5-A347-3560A5AD22DA}" presName="rect2" presStyleLbl="fgImgPlace1" presStyleIdx="0" presStyleCnt="3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5000" r="-25000"/>
          </a:stretch>
        </a:blipFill>
      </dgm:spPr>
    </dgm:pt>
    <dgm:pt modelId="{BF7CC006-CCED-4D30-9B8D-F53F3CC090DC}" type="pres">
      <dgm:prSet presAssocID="{C7D70AFF-0CF5-42CF-B1FE-235AC64CD94B}" presName="sibTrans" presStyleCnt="0"/>
      <dgm:spPr/>
    </dgm:pt>
    <dgm:pt modelId="{CDDBED11-FE7E-4E2C-8501-C8A9C30FB30F}" type="pres">
      <dgm:prSet presAssocID="{0654148B-F715-4132-A758-F9083B7A495B}" presName="composite" presStyleCnt="0"/>
      <dgm:spPr/>
    </dgm:pt>
    <dgm:pt modelId="{1F7F8AC8-FCAA-4161-8A55-96259E12F8CE}" type="pres">
      <dgm:prSet presAssocID="{0654148B-F715-4132-A758-F9083B7A495B}" presName="rect1" presStyleLbl="trAlignAcc1" presStyleIdx="1" presStyleCnt="3">
        <dgm:presLayoutVars>
          <dgm:bulletEnabled val="1"/>
        </dgm:presLayoutVars>
      </dgm:prSet>
      <dgm:spPr/>
    </dgm:pt>
    <dgm:pt modelId="{96B4D948-E7E0-4DBD-BBEC-171BD9C1D980}" type="pres">
      <dgm:prSet presAssocID="{0654148B-F715-4132-A758-F9083B7A495B}" presName="rect2" presStyleLbl="fgImgPlace1" presStyleIdx="1" presStyleCnt="3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6FC5BA6-83F4-4D60-9094-C42F111B5D59}" type="pres">
      <dgm:prSet presAssocID="{EF3F76E9-3422-4110-B1A3-FCD50F401DF9}" presName="sibTrans" presStyleCnt="0"/>
      <dgm:spPr/>
    </dgm:pt>
    <dgm:pt modelId="{EC4FEE25-BD14-4899-8B3A-7B554C00E9D0}" type="pres">
      <dgm:prSet presAssocID="{D125C94D-07AD-4B14-9BD8-D360CE3B033D}" presName="composite" presStyleCnt="0"/>
      <dgm:spPr/>
    </dgm:pt>
    <dgm:pt modelId="{31B2A66B-6DF6-4DB4-A6CE-D079A3DD7076}" type="pres">
      <dgm:prSet presAssocID="{D125C94D-07AD-4B14-9BD8-D360CE3B033D}" presName="rect1" presStyleLbl="trAlignAcc1" presStyleIdx="2" presStyleCnt="3">
        <dgm:presLayoutVars>
          <dgm:bulletEnabled val="1"/>
        </dgm:presLayoutVars>
      </dgm:prSet>
      <dgm:spPr/>
    </dgm:pt>
    <dgm:pt modelId="{8716BD89-F475-404F-8061-1945D645B54D}" type="pres">
      <dgm:prSet presAssocID="{D125C94D-07AD-4B14-9BD8-D360CE3B033D}" presName="rect2" presStyleLbl="fgImgPlace1" presStyleIdx="2" presStyleCnt="3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4CD70707-544F-4960-8826-E3F65A323007}" srcId="{52B17429-B4D6-4304-A468-EA6CF646ECAA}" destId="{D125C94D-07AD-4B14-9BD8-D360CE3B033D}" srcOrd="2" destOrd="0" parTransId="{8176229D-B2B8-45B1-A86C-755005A1EF94}" sibTransId="{569CB906-136E-44F0-9778-1FBBD88B8C06}"/>
    <dgm:cxn modelId="{E13C8924-B73F-4DF9-8163-B165CAA7DA0F}" type="presOf" srcId="{0654148B-F715-4132-A758-F9083B7A495B}" destId="{1F7F8AC8-FCAA-4161-8A55-96259E12F8CE}" srcOrd="0" destOrd="0" presId="urn:microsoft.com/office/officeart/2008/layout/PictureStrips"/>
    <dgm:cxn modelId="{685B8E2C-C025-4F9A-9003-49BF14B0A358}" type="presOf" srcId="{52B17429-B4D6-4304-A468-EA6CF646ECAA}" destId="{6B38AF30-8AF0-4562-A8B3-B190C7151D35}" srcOrd="0" destOrd="0" presId="urn:microsoft.com/office/officeart/2008/layout/PictureStrips"/>
    <dgm:cxn modelId="{FD807C30-FB6A-4B9E-9BFA-6569C3410759}" type="presOf" srcId="{D125C94D-07AD-4B14-9BD8-D360CE3B033D}" destId="{31B2A66B-6DF6-4DB4-A6CE-D079A3DD7076}" srcOrd="0" destOrd="0" presId="urn:microsoft.com/office/officeart/2008/layout/PictureStrips"/>
    <dgm:cxn modelId="{D0239251-E1AE-4276-8130-EF3501AC751A}" type="presOf" srcId="{17318810-E515-42F5-A347-3560A5AD22DA}" destId="{1E6A6AD2-DF75-424D-B104-FF0763B706AD}" srcOrd="0" destOrd="0" presId="urn:microsoft.com/office/officeart/2008/layout/PictureStrips"/>
    <dgm:cxn modelId="{490ED995-D215-4595-B0AD-75C3577EB135}" srcId="{52B17429-B4D6-4304-A468-EA6CF646ECAA}" destId="{17318810-E515-42F5-A347-3560A5AD22DA}" srcOrd="0" destOrd="0" parTransId="{F07355A6-839C-4BF1-8A65-63EEB5000A40}" sibTransId="{C7D70AFF-0CF5-42CF-B1FE-235AC64CD94B}"/>
    <dgm:cxn modelId="{4AEBE19F-ABEB-4861-BA42-56C580000EA3}" srcId="{52B17429-B4D6-4304-A468-EA6CF646ECAA}" destId="{0654148B-F715-4132-A758-F9083B7A495B}" srcOrd="1" destOrd="0" parTransId="{EE80C25F-93E3-42DD-8E13-DEE1E748EBA1}" sibTransId="{EF3F76E9-3422-4110-B1A3-FCD50F401DF9}"/>
    <dgm:cxn modelId="{6A645D5C-3B58-4BE3-8BE6-754A74C8C243}" type="presParOf" srcId="{6B38AF30-8AF0-4562-A8B3-B190C7151D35}" destId="{5890CDB1-D032-4805-BB03-53329FCA628A}" srcOrd="0" destOrd="0" presId="urn:microsoft.com/office/officeart/2008/layout/PictureStrips"/>
    <dgm:cxn modelId="{E038E8A2-ECCB-49DA-A76E-B6BD82663088}" type="presParOf" srcId="{5890CDB1-D032-4805-BB03-53329FCA628A}" destId="{1E6A6AD2-DF75-424D-B104-FF0763B706AD}" srcOrd="0" destOrd="0" presId="urn:microsoft.com/office/officeart/2008/layout/PictureStrips"/>
    <dgm:cxn modelId="{28221665-D58C-4D2B-B56F-E3AFDC536780}" type="presParOf" srcId="{5890CDB1-D032-4805-BB03-53329FCA628A}" destId="{C865A1E5-E2EA-4169-BEF4-73FF8EEB9784}" srcOrd="1" destOrd="0" presId="urn:microsoft.com/office/officeart/2008/layout/PictureStrips"/>
    <dgm:cxn modelId="{CB822860-C20A-429A-B691-424E5AD3CE06}" type="presParOf" srcId="{6B38AF30-8AF0-4562-A8B3-B190C7151D35}" destId="{BF7CC006-CCED-4D30-9B8D-F53F3CC090DC}" srcOrd="1" destOrd="0" presId="urn:microsoft.com/office/officeart/2008/layout/PictureStrips"/>
    <dgm:cxn modelId="{08DA76B9-B138-46FF-A822-7ABB051355BD}" type="presParOf" srcId="{6B38AF30-8AF0-4562-A8B3-B190C7151D35}" destId="{CDDBED11-FE7E-4E2C-8501-C8A9C30FB30F}" srcOrd="2" destOrd="0" presId="urn:microsoft.com/office/officeart/2008/layout/PictureStrips"/>
    <dgm:cxn modelId="{69D85204-916B-4BC5-B84E-60EC7B4A9799}" type="presParOf" srcId="{CDDBED11-FE7E-4E2C-8501-C8A9C30FB30F}" destId="{1F7F8AC8-FCAA-4161-8A55-96259E12F8CE}" srcOrd="0" destOrd="0" presId="urn:microsoft.com/office/officeart/2008/layout/PictureStrips"/>
    <dgm:cxn modelId="{16775489-B9DD-4202-9D11-17329E4E30E7}" type="presParOf" srcId="{CDDBED11-FE7E-4E2C-8501-C8A9C30FB30F}" destId="{96B4D948-E7E0-4DBD-BBEC-171BD9C1D980}" srcOrd="1" destOrd="0" presId="urn:microsoft.com/office/officeart/2008/layout/PictureStrips"/>
    <dgm:cxn modelId="{BD0E5D0F-F539-4D81-BE10-5C4DDB7C3523}" type="presParOf" srcId="{6B38AF30-8AF0-4562-A8B3-B190C7151D35}" destId="{96FC5BA6-83F4-4D60-9094-C42F111B5D59}" srcOrd="3" destOrd="0" presId="urn:microsoft.com/office/officeart/2008/layout/PictureStrips"/>
    <dgm:cxn modelId="{D7E23E71-C6F8-48F5-8244-935260549130}" type="presParOf" srcId="{6B38AF30-8AF0-4562-A8B3-B190C7151D35}" destId="{EC4FEE25-BD14-4899-8B3A-7B554C00E9D0}" srcOrd="4" destOrd="0" presId="urn:microsoft.com/office/officeart/2008/layout/PictureStrips"/>
    <dgm:cxn modelId="{8D57E2FB-4335-4081-9160-2984A2CDC4A7}" type="presParOf" srcId="{EC4FEE25-BD14-4899-8B3A-7B554C00E9D0}" destId="{31B2A66B-6DF6-4DB4-A6CE-D079A3DD7076}" srcOrd="0" destOrd="0" presId="urn:microsoft.com/office/officeart/2008/layout/PictureStrips"/>
    <dgm:cxn modelId="{F5151073-96B7-451F-9BEF-CEE97782F049}" type="presParOf" srcId="{EC4FEE25-BD14-4899-8B3A-7B554C00E9D0}" destId="{8716BD89-F475-404F-8061-1945D645B54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0D8750-0EBE-45A0-A959-4B66AD4A4014}">
      <dsp:nvSpPr>
        <dsp:cNvPr id="0" name=""/>
        <dsp:cNvSpPr/>
      </dsp:nvSpPr>
      <dsp:spPr>
        <a:xfrm>
          <a:off x="4468" y="0"/>
          <a:ext cx="1765219" cy="48387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b="1" kern="1200" dirty="0"/>
            <a:t>Isus – Put i Istina</a:t>
          </a:r>
          <a:endParaRPr lang="hr-HR" sz="2700" kern="1200" dirty="0"/>
        </a:p>
      </dsp:txBody>
      <dsp:txXfrm>
        <a:off x="4468" y="0"/>
        <a:ext cx="1765219" cy="1451610"/>
      </dsp:txXfrm>
    </dsp:sp>
    <dsp:sp modelId="{A12E06C1-1B1A-4B80-9BD3-F19DCBAFA3B0}">
      <dsp:nvSpPr>
        <dsp:cNvPr id="0" name=""/>
        <dsp:cNvSpPr/>
      </dsp:nvSpPr>
      <dsp:spPr>
        <a:xfrm>
          <a:off x="180990" y="1453027"/>
          <a:ext cx="1412175" cy="14589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 dirty="0"/>
            <a:t>Isus je Put i Istina</a:t>
          </a:r>
        </a:p>
      </dsp:txBody>
      <dsp:txXfrm>
        <a:off x="222351" y="1494388"/>
        <a:ext cx="1329453" cy="1376212"/>
      </dsp:txXfrm>
    </dsp:sp>
    <dsp:sp modelId="{DDDCCEB2-6D84-4C7F-BDC2-8D14432AD715}">
      <dsp:nvSpPr>
        <dsp:cNvPr id="0" name=""/>
        <dsp:cNvSpPr/>
      </dsp:nvSpPr>
      <dsp:spPr>
        <a:xfrm>
          <a:off x="180990" y="3136413"/>
          <a:ext cx="1412175" cy="14589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500" kern="1200" dirty="0"/>
            <a:t>Na tom putu On nas </a:t>
          </a:r>
          <a:r>
            <a:rPr lang="pl-PL" sz="1500" b="1" kern="1200" dirty="0"/>
            <a:t>poziva</a:t>
          </a:r>
          <a:endParaRPr lang="pl-PL" sz="1500" kern="1200" dirty="0"/>
        </a:p>
      </dsp:txBody>
      <dsp:txXfrm>
        <a:off x="222351" y="3177774"/>
        <a:ext cx="1329453" cy="1376212"/>
      </dsp:txXfrm>
    </dsp:sp>
    <dsp:sp modelId="{5091349F-A4F5-4632-B6EA-8F18AB7E071B}">
      <dsp:nvSpPr>
        <dsp:cNvPr id="0" name=""/>
        <dsp:cNvSpPr/>
      </dsp:nvSpPr>
      <dsp:spPr>
        <a:xfrm>
          <a:off x="1902079" y="0"/>
          <a:ext cx="1765219" cy="48387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b="1" kern="1200" dirty="0"/>
            <a:t>Poziv na poslanje</a:t>
          </a:r>
          <a:endParaRPr lang="hr-HR" sz="2700" kern="1200" dirty="0"/>
        </a:p>
      </dsp:txBody>
      <dsp:txXfrm>
        <a:off x="1902079" y="0"/>
        <a:ext cx="1765219" cy="1451610"/>
      </dsp:txXfrm>
    </dsp:sp>
    <dsp:sp modelId="{84C165CC-BEE5-49D7-8CD3-5FB79EB1BDFB}">
      <dsp:nvSpPr>
        <dsp:cNvPr id="0" name=""/>
        <dsp:cNvSpPr/>
      </dsp:nvSpPr>
      <dsp:spPr>
        <a:xfrm>
          <a:off x="2078601" y="1452023"/>
          <a:ext cx="1412175" cy="950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500" kern="1200" dirty="0"/>
            <a:t>Bog svakoga od nas </a:t>
          </a:r>
          <a:r>
            <a:rPr lang="pl-PL" sz="1500" b="1" kern="1200" dirty="0"/>
            <a:t>poziva</a:t>
          </a:r>
          <a:endParaRPr lang="pl-PL" sz="1500" kern="1200" dirty="0"/>
        </a:p>
      </dsp:txBody>
      <dsp:txXfrm>
        <a:off x="2106443" y="1479865"/>
        <a:ext cx="1356491" cy="894927"/>
      </dsp:txXfrm>
    </dsp:sp>
    <dsp:sp modelId="{DAA93D8F-6D0F-432E-86C2-8E4FCB99B9EA}">
      <dsp:nvSpPr>
        <dsp:cNvPr id="0" name=""/>
        <dsp:cNvSpPr/>
      </dsp:nvSpPr>
      <dsp:spPr>
        <a:xfrm>
          <a:off x="2078601" y="2548882"/>
          <a:ext cx="1412175" cy="950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 dirty="0"/>
            <a:t>Poziv nije slučajan</a:t>
          </a:r>
        </a:p>
      </dsp:txBody>
      <dsp:txXfrm>
        <a:off x="2106443" y="2576724"/>
        <a:ext cx="1356491" cy="894927"/>
      </dsp:txXfrm>
    </dsp:sp>
    <dsp:sp modelId="{0B1B8785-58D6-48CE-A927-0EF09BE6B599}">
      <dsp:nvSpPr>
        <dsp:cNvPr id="0" name=""/>
        <dsp:cNvSpPr/>
      </dsp:nvSpPr>
      <dsp:spPr>
        <a:xfrm>
          <a:off x="2078601" y="3645741"/>
          <a:ext cx="1412175" cy="950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 dirty="0"/>
            <a:t>Pozvani smo imati </a:t>
          </a:r>
          <a:r>
            <a:rPr lang="hr-HR" sz="1500" b="1" kern="1200" dirty="0"/>
            <a:t>poslanje</a:t>
          </a:r>
          <a:endParaRPr lang="hr-HR" sz="1500" kern="1200" dirty="0"/>
        </a:p>
      </dsp:txBody>
      <dsp:txXfrm>
        <a:off x="2106443" y="3673583"/>
        <a:ext cx="1356491" cy="894927"/>
      </dsp:txXfrm>
    </dsp:sp>
    <dsp:sp modelId="{2BD3DC76-5586-4D7A-A6E4-D4B6FC348F4B}">
      <dsp:nvSpPr>
        <dsp:cNvPr id="0" name=""/>
        <dsp:cNvSpPr/>
      </dsp:nvSpPr>
      <dsp:spPr>
        <a:xfrm>
          <a:off x="3799690" y="0"/>
          <a:ext cx="1765219" cy="48387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b="1" kern="1200"/>
            <a:t>Kako se ponekad osjećamo</a:t>
          </a:r>
          <a:endParaRPr lang="hr-HR" sz="2700" kern="1200"/>
        </a:p>
      </dsp:txBody>
      <dsp:txXfrm>
        <a:off x="3799690" y="0"/>
        <a:ext cx="1765219" cy="1451610"/>
      </dsp:txXfrm>
    </dsp:sp>
    <dsp:sp modelId="{E1C1590B-1A3B-42D3-A8F8-33D896816C3C}">
      <dsp:nvSpPr>
        <dsp:cNvPr id="0" name=""/>
        <dsp:cNvSpPr/>
      </dsp:nvSpPr>
      <dsp:spPr>
        <a:xfrm>
          <a:off x="3976212" y="1452023"/>
          <a:ext cx="1412175" cy="950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 dirty="0"/>
            <a:t>Osjećaj malenosti</a:t>
          </a:r>
        </a:p>
      </dsp:txBody>
      <dsp:txXfrm>
        <a:off x="4004054" y="1479865"/>
        <a:ext cx="1356491" cy="894927"/>
      </dsp:txXfrm>
    </dsp:sp>
    <dsp:sp modelId="{CE1DD684-EB70-4826-9905-6109FD807A65}">
      <dsp:nvSpPr>
        <dsp:cNvPr id="0" name=""/>
        <dsp:cNvSpPr/>
      </dsp:nvSpPr>
      <dsp:spPr>
        <a:xfrm>
          <a:off x="3976212" y="2548882"/>
          <a:ext cx="1412175" cy="950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 dirty="0"/>
            <a:t>Nesigurnost u vlastite sposobnosti</a:t>
          </a:r>
        </a:p>
      </dsp:txBody>
      <dsp:txXfrm>
        <a:off x="4004054" y="2576724"/>
        <a:ext cx="1356491" cy="894927"/>
      </dsp:txXfrm>
    </dsp:sp>
    <dsp:sp modelId="{6A6736DE-ACE4-499F-B775-2B37BDA28082}">
      <dsp:nvSpPr>
        <dsp:cNvPr id="0" name=""/>
        <dsp:cNvSpPr/>
      </dsp:nvSpPr>
      <dsp:spPr>
        <a:xfrm>
          <a:off x="3976212" y="3645741"/>
          <a:ext cx="1412175" cy="950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 dirty="0"/>
            <a:t>Pitanje: </a:t>
          </a:r>
          <a:r>
            <a:rPr lang="hr-HR" sz="1500" i="1" kern="1200" dirty="0"/>
            <a:t>Jesam li dovoljno dobar?</a:t>
          </a:r>
          <a:endParaRPr lang="hr-HR" sz="1500" kern="1200" dirty="0"/>
        </a:p>
      </dsp:txBody>
      <dsp:txXfrm>
        <a:off x="4004054" y="3673583"/>
        <a:ext cx="1356491" cy="894927"/>
      </dsp:txXfrm>
    </dsp:sp>
    <dsp:sp modelId="{35A1F8C3-89C2-48E2-9335-5DE6C0EFF61D}">
      <dsp:nvSpPr>
        <dsp:cNvPr id="0" name=""/>
        <dsp:cNvSpPr/>
      </dsp:nvSpPr>
      <dsp:spPr>
        <a:xfrm>
          <a:off x="5697302" y="0"/>
          <a:ext cx="1765219" cy="48387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b="1" kern="1200"/>
            <a:t>Božja logika poziva</a:t>
          </a:r>
          <a:endParaRPr lang="hr-HR" sz="2700" kern="1200"/>
        </a:p>
      </dsp:txBody>
      <dsp:txXfrm>
        <a:off x="5697302" y="0"/>
        <a:ext cx="1765219" cy="1451610"/>
      </dsp:txXfrm>
    </dsp:sp>
    <dsp:sp modelId="{838BEA05-1DB3-4AEE-A5F4-93BED1930A87}">
      <dsp:nvSpPr>
        <dsp:cNvPr id="0" name=""/>
        <dsp:cNvSpPr/>
      </dsp:nvSpPr>
      <dsp:spPr>
        <a:xfrm>
          <a:off x="5873824" y="1452023"/>
          <a:ext cx="1412175" cy="950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 dirty="0"/>
            <a:t>Bog ne zove savršene</a:t>
          </a:r>
        </a:p>
      </dsp:txBody>
      <dsp:txXfrm>
        <a:off x="5901666" y="1479865"/>
        <a:ext cx="1356491" cy="894927"/>
      </dsp:txXfrm>
    </dsp:sp>
    <dsp:sp modelId="{2D9F5235-2580-4C80-837A-BAAF0178C341}">
      <dsp:nvSpPr>
        <dsp:cNvPr id="0" name=""/>
        <dsp:cNvSpPr/>
      </dsp:nvSpPr>
      <dsp:spPr>
        <a:xfrm>
          <a:off x="5873824" y="2548882"/>
          <a:ext cx="1412175" cy="950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500" kern="1200" dirty="0"/>
            <a:t>Bog </a:t>
          </a:r>
          <a:r>
            <a:rPr lang="pl-PL" sz="1500" b="1" kern="1200" dirty="0"/>
            <a:t>osposobljava one koje poziva</a:t>
          </a:r>
          <a:endParaRPr lang="pl-PL" sz="1500" kern="1200" dirty="0"/>
        </a:p>
      </dsp:txBody>
      <dsp:txXfrm>
        <a:off x="5901666" y="2576724"/>
        <a:ext cx="1356491" cy="894927"/>
      </dsp:txXfrm>
    </dsp:sp>
    <dsp:sp modelId="{33E85EBB-BD6D-4016-B522-7AC46BE43251}">
      <dsp:nvSpPr>
        <dsp:cNvPr id="0" name=""/>
        <dsp:cNvSpPr/>
      </dsp:nvSpPr>
      <dsp:spPr>
        <a:xfrm>
          <a:off x="5873824" y="3645741"/>
          <a:ext cx="1412175" cy="950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 dirty="0"/>
            <a:t>Snaga dolazi od Njega</a:t>
          </a:r>
        </a:p>
      </dsp:txBody>
      <dsp:txXfrm>
        <a:off x="5901666" y="3673583"/>
        <a:ext cx="1356491" cy="894927"/>
      </dsp:txXfrm>
    </dsp:sp>
    <dsp:sp modelId="{A9EB0BBC-BA1C-4A65-A4E0-6514B5AFABBD}">
      <dsp:nvSpPr>
        <dsp:cNvPr id="0" name=""/>
        <dsp:cNvSpPr/>
      </dsp:nvSpPr>
      <dsp:spPr>
        <a:xfrm>
          <a:off x="7594913" y="0"/>
          <a:ext cx="1765219" cy="48387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b="1" kern="1200" dirty="0"/>
            <a:t>Otkrivanje vlastitog poziva</a:t>
          </a:r>
          <a:endParaRPr lang="hr-HR" sz="2700" kern="1200" dirty="0"/>
        </a:p>
      </dsp:txBody>
      <dsp:txXfrm>
        <a:off x="7594913" y="0"/>
        <a:ext cx="1765219" cy="1451610"/>
      </dsp:txXfrm>
    </dsp:sp>
    <dsp:sp modelId="{3B80C720-E2DF-41DE-A70B-7DD6F6A4D4FC}">
      <dsp:nvSpPr>
        <dsp:cNvPr id="0" name=""/>
        <dsp:cNvSpPr/>
      </dsp:nvSpPr>
      <dsp:spPr>
        <a:xfrm>
          <a:off x="7771435" y="1452023"/>
          <a:ext cx="1412175" cy="950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 dirty="0"/>
            <a:t>Kroz biblijske tekstove</a:t>
          </a:r>
        </a:p>
      </dsp:txBody>
      <dsp:txXfrm>
        <a:off x="7799277" y="1479865"/>
        <a:ext cx="1356491" cy="894927"/>
      </dsp:txXfrm>
    </dsp:sp>
    <dsp:sp modelId="{91426FF9-56AE-4039-BC11-8F10DAB984DD}">
      <dsp:nvSpPr>
        <dsp:cNvPr id="0" name=""/>
        <dsp:cNvSpPr/>
      </dsp:nvSpPr>
      <dsp:spPr>
        <a:xfrm>
          <a:off x="7771435" y="2548882"/>
          <a:ext cx="1412175" cy="950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 dirty="0"/>
            <a:t>Kroz vlastita iskustva</a:t>
          </a:r>
        </a:p>
      </dsp:txBody>
      <dsp:txXfrm>
        <a:off x="7799277" y="2576724"/>
        <a:ext cx="1356491" cy="894927"/>
      </dsp:txXfrm>
    </dsp:sp>
    <dsp:sp modelId="{FDC12033-1E5A-4261-88A4-D816971523A2}">
      <dsp:nvSpPr>
        <dsp:cNvPr id="0" name=""/>
        <dsp:cNvSpPr/>
      </dsp:nvSpPr>
      <dsp:spPr>
        <a:xfrm>
          <a:off x="7771435" y="3645741"/>
          <a:ext cx="1412175" cy="950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 dirty="0"/>
            <a:t>Kroz susret s drugima</a:t>
          </a:r>
        </a:p>
      </dsp:txBody>
      <dsp:txXfrm>
        <a:off x="7799277" y="3673583"/>
        <a:ext cx="1356491" cy="894927"/>
      </dsp:txXfrm>
    </dsp:sp>
    <dsp:sp modelId="{4E61CAF1-509E-415D-9800-7029ECCB5B21}">
      <dsp:nvSpPr>
        <dsp:cNvPr id="0" name=""/>
        <dsp:cNvSpPr/>
      </dsp:nvSpPr>
      <dsp:spPr>
        <a:xfrm>
          <a:off x="9492525" y="0"/>
          <a:ext cx="1765219" cy="48387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b="1" kern="1200" dirty="0"/>
            <a:t>Svatko je poseban</a:t>
          </a:r>
          <a:endParaRPr lang="hr-HR" sz="2700" kern="1200" dirty="0"/>
        </a:p>
      </dsp:txBody>
      <dsp:txXfrm>
        <a:off x="9492525" y="0"/>
        <a:ext cx="1765219" cy="1451610"/>
      </dsp:txXfrm>
    </dsp:sp>
    <dsp:sp modelId="{E453D32D-225A-4A57-9A52-6AD91C4EAC5D}">
      <dsp:nvSpPr>
        <dsp:cNvPr id="0" name=""/>
        <dsp:cNvSpPr/>
      </dsp:nvSpPr>
      <dsp:spPr>
        <a:xfrm>
          <a:off x="9669047" y="1452023"/>
          <a:ext cx="1412175" cy="950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 dirty="0"/>
            <a:t>Svatko ima svoje darove</a:t>
          </a:r>
        </a:p>
      </dsp:txBody>
      <dsp:txXfrm>
        <a:off x="9696889" y="1479865"/>
        <a:ext cx="1356491" cy="894927"/>
      </dsp:txXfrm>
    </dsp:sp>
    <dsp:sp modelId="{1C2CEE5A-E333-4D15-AE1D-4B5DEBA3C8E6}">
      <dsp:nvSpPr>
        <dsp:cNvPr id="0" name=""/>
        <dsp:cNvSpPr/>
      </dsp:nvSpPr>
      <dsp:spPr>
        <a:xfrm>
          <a:off x="9669047" y="2548882"/>
          <a:ext cx="1412175" cy="950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/>
            <a:t>Svatko je važan</a:t>
          </a:r>
        </a:p>
      </dsp:txBody>
      <dsp:txXfrm>
        <a:off x="9696889" y="2576724"/>
        <a:ext cx="1356491" cy="894927"/>
      </dsp:txXfrm>
    </dsp:sp>
    <dsp:sp modelId="{E653D0FB-D7A1-4B84-A2F3-D75A70199A37}">
      <dsp:nvSpPr>
        <dsp:cNvPr id="0" name=""/>
        <dsp:cNvSpPr/>
      </dsp:nvSpPr>
      <dsp:spPr>
        <a:xfrm>
          <a:off x="9669047" y="3645741"/>
          <a:ext cx="1412175" cy="950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 dirty="0"/>
            <a:t>Različitosti su bogatstvo</a:t>
          </a:r>
        </a:p>
      </dsp:txBody>
      <dsp:txXfrm>
        <a:off x="9696889" y="3673583"/>
        <a:ext cx="1356491" cy="8949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5DEDF6-42D8-4FA8-AB01-926B45C22A88}">
      <dsp:nvSpPr>
        <dsp:cNvPr id="0" name=""/>
        <dsp:cNvSpPr/>
      </dsp:nvSpPr>
      <dsp:spPr>
        <a:xfrm>
          <a:off x="0" y="0"/>
          <a:ext cx="11139854" cy="226437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BF79EC-92E2-4BC2-9F7B-2F832968014B}">
      <dsp:nvSpPr>
        <dsp:cNvPr id="0" name=""/>
        <dsp:cNvSpPr/>
      </dsp:nvSpPr>
      <dsp:spPr>
        <a:xfrm>
          <a:off x="337263" y="301916"/>
          <a:ext cx="2433797" cy="166054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BA8895-8018-4680-976E-8CF7F0D32AC2}">
      <dsp:nvSpPr>
        <dsp:cNvPr id="0" name=""/>
        <dsp:cNvSpPr/>
      </dsp:nvSpPr>
      <dsp:spPr>
        <a:xfrm rot="10800000">
          <a:off x="337263" y="2264376"/>
          <a:ext cx="2433797" cy="276757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Izaberi slatkiš koj</a:t>
          </a:r>
          <a:r>
            <a:rPr lang="hr-HR" sz="2200" b="0" kern="1200" dirty="0"/>
            <a:t>i ti budi lijepu uspomenu</a:t>
          </a:r>
        </a:p>
      </dsp:txBody>
      <dsp:txXfrm rot="10800000">
        <a:off x="412111" y="2264376"/>
        <a:ext cx="2284101" cy="2692722"/>
      </dsp:txXfrm>
    </dsp:sp>
    <dsp:sp modelId="{20052837-7653-46A0-8DD9-56D477254C15}">
      <dsp:nvSpPr>
        <dsp:cNvPr id="0" name=""/>
        <dsp:cNvSpPr/>
      </dsp:nvSpPr>
      <dsp:spPr>
        <a:xfrm>
          <a:off x="3014440" y="301916"/>
          <a:ext cx="2433797" cy="166054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3F43FF-5419-4877-8B6E-23D45E698946}">
      <dsp:nvSpPr>
        <dsp:cNvPr id="0" name=""/>
        <dsp:cNvSpPr/>
      </dsp:nvSpPr>
      <dsp:spPr>
        <a:xfrm rot="10800000">
          <a:off x="3014440" y="2264376"/>
          <a:ext cx="2433797" cy="2767570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Razmisli: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hr-HR" sz="1700" kern="1200" dirty="0"/>
            <a:t>Na koga me podsjeća?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hr-HR" sz="1700" kern="1200" dirty="0"/>
            <a:t>Koji događaj vežem uz njega?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700" kern="1200" dirty="0"/>
            <a:t>Zašto sam tada bio/bila zahvalan?</a:t>
          </a:r>
        </a:p>
      </dsp:txBody>
      <dsp:txXfrm rot="10800000">
        <a:off x="3089288" y="2264376"/>
        <a:ext cx="2284101" cy="2692722"/>
      </dsp:txXfrm>
    </dsp:sp>
    <dsp:sp modelId="{D5B63395-EB97-4221-8635-BCB2D888F0E5}">
      <dsp:nvSpPr>
        <dsp:cNvPr id="0" name=""/>
        <dsp:cNvSpPr/>
      </dsp:nvSpPr>
      <dsp:spPr>
        <a:xfrm>
          <a:off x="5691616" y="301916"/>
          <a:ext cx="2433797" cy="166054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519E53-1EB1-4508-96F2-3089D1262099}">
      <dsp:nvSpPr>
        <dsp:cNvPr id="0" name=""/>
        <dsp:cNvSpPr/>
      </dsp:nvSpPr>
      <dsp:spPr>
        <a:xfrm rot="10800000">
          <a:off x="5691616" y="2264376"/>
          <a:ext cx="2433797" cy="276757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Okreni </a:t>
          </a:r>
          <a:r>
            <a:rPr lang="hr-HR" sz="2200" b="0" kern="1200" dirty="0"/>
            <a:t>se prema susjedu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700" b="0" kern="1200" dirty="0"/>
            <a:t>Ispričaj svoju priču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700" b="0" kern="1200"/>
            <a:t>Pažljivo </a:t>
          </a:r>
          <a:r>
            <a:rPr lang="hr-HR" sz="1700" b="0" kern="1200" dirty="0"/>
            <a:t>slušaj</a:t>
          </a:r>
        </a:p>
      </dsp:txBody>
      <dsp:txXfrm rot="10800000">
        <a:off x="5766464" y="2264376"/>
        <a:ext cx="2284101" cy="2692722"/>
      </dsp:txXfrm>
    </dsp:sp>
    <dsp:sp modelId="{DAF216F7-5586-4D76-A309-7127CA9EFAD5}">
      <dsp:nvSpPr>
        <dsp:cNvPr id="0" name=""/>
        <dsp:cNvSpPr/>
      </dsp:nvSpPr>
      <dsp:spPr>
        <a:xfrm>
          <a:off x="8368793" y="301916"/>
          <a:ext cx="2433797" cy="166054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890008-21DD-470F-A7FC-7582F9F80575}">
      <dsp:nvSpPr>
        <dsp:cNvPr id="0" name=""/>
        <dsp:cNvSpPr/>
      </dsp:nvSpPr>
      <dsp:spPr>
        <a:xfrm rot="10800000">
          <a:off x="8368793" y="2264376"/>
          <a:ext cx="2433797" cy="2767570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b="0" kern="1200" dirty="0"/>
            <a:t>Tko želi, može podijeliti priču s cijelom skupinom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700" b="0" kern="1200" dirty="0"/>
            <a:t>Mali trenuci nose veliku vrijednost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700" b="0" kern="1200" dirty="0"/>
            <a:t>Zahvalnost rađa radost</a:t>
          </a:r>
        </a:p>
      </dsp:txBody>
      <dsp:txXfrm rot="10800000">
        <a:off x="8443641" y="2264376"/>
        <a:ext cx="2284101" cy="26927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EED67F-0660-4697-A092-2DC9C8A1DE94}">
      <dsp:nvSpPr>
        <dsp:cNvPr id="0" name=""/>
        <dsp:cNvSpPr/>
      </dsp:nvSpPr>
      <dsp:spPr>
        <a:xfrm>
          <a:off x="0" y="100864"/>
          <a:ext cx="9828250" cy="8739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Ako si zahvalan za sunce, skoči kao da hvataš njegove zrake.</a:t>
          </a:r>
        </a:p>
      </dsp:txBody>
      <dsp:txXfrm>
        <a:off x="42663" y="143527"/>
        <a:ext cx="9742924" cy="788627"/>
      </dsp:txXfrm>
    </dsp:sp>
    <dsp:sp modelId="{554463A0-3CD1-41E2-956C-957B59E0BCC0}">
      <dsp:nvSpPr>
        <dsp:cNvPr id="0" name=""/>
        <dsp:cNvSpPr/>
      </dsp:nvSpPr>
      <dsp:spPr>
        <a:xfrm>
          <a:off x="0" y="1038178"/>
          <a:ext cx="9828250" cy="87395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 err="1"/>
            <a:t>Ako</a:t>
          </a:r>
          <a:r>
            <a:rPr lang="hr-HR" sz="2200" kern="1200" dirty="0"/>
            <a:t> </a:t>
          </a:r>
          <a:r>
            <a:rPr lang="it-IT" sz="2200" kern="1200" dirty="0"/>
            <a:t>si zahvalan za obitelj, podigni ruke i reci: „Hvala ti, Bože.”</a:t>
          </a:r>
          <a:endParaRPr lang="hr-HR" sz="2200" kern="1200" dirty="0"/>
        </a:p>
      </dsp:txBody>
      <dsp:txXfrm>
        <a:off x="42663" y="1080841"/>
        <a:ext cx="9742924" cy="788627"/>
      </dsp:txXfrm>
    </dsp:sp>
    <dsp:sp modelId="{50CB054A-1FE6-4292-873B-CA12B77C0AF1}">
      <dsp:nvSpPr>
        <dsp:cNvPr id="0" name=""/>
        <dsp:cNvSpPr/>
      </dsp:nvSpPr>
      <dsp:spPr>
        <a:xfrm>
          <a:off x="0" y="1975491"/>
          <a:ext cx="9828250" cy="87395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Ako si zahvalan za smijeh, nasmij se najradosnije što možeš.</a:t>
          </a:r>
        </a:p>
      </dsp:txBody>
      <dsp:txXfrm>
        <a:off x="42663" y="2018154"/>
        <a:ext cx="9742924" cy="788627"/>
      </dsp:txXfrm>
    </dsp:sp>
    <dsp:sp modelId="{AE358A35-DBBC-407F-A3EB-7E12C943C728}">
      <dsp:nvSpPr>
        <dsp:cNvPr id="0" name=""/>
        <dsp:cNvSpPr/>
      </dsp:nvSpPr>
      <dsp:spPr>
        <a:xfrm>
          <a:off x="0" y="2912805"/>
          <a:ext cx="9828250" cy="87395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Ako si zahvalan za prijatelje, stisni ruku osobi lijevo do tebe i reci: </a:t>
          </a:r>
          <a:r>
            <a:rPr lang="pl-PL" sz="2200" kern="1200" dirty="0"/>
            <a:t>„Zahvalan/na sam Bogu za tebe!”</a:t>
          </a:r>
          <a:endParaRPr lang="hr-HR" sz="2200" kern="1200" dirty="0"/>
        </a:p>
      </dsp:txBody>
      <dsp:txXfrm>
        <a:off x="42663" y="2955468"/>
        <a:ext cx="9742924" cy="788627"/>
      </dsp:txXfrm>
    </dsp:sp>
    <dsp:sp modelId="{74F917AC-4E06-4407-B910-68C91D7734CE}">
      <dsp:nvSpPr>
        <dsp:cNvPr id="0" name=""/>
        <dsp:cNvSpPr/>
      </dsp:nvSpPr>
      <dsp:spPr>
        <a:xfrm>
          <a:off x="0" y="3850118"/>
          <a:ext cx="9828250" cy="87395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Ako si zahvalan što si danas ovdje, uzmi slatkiš iz kutije i daj ga osobi desno do tebe.</a:t>
          </a:r>
        </a:p>
      </dsp:txBody>
      <dsp:txXfrm>
        <a:off x="42663" y="3892781"/>
        <a:ext cx="9742924" cy="7886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3EABB-C6A7-4DB5-8BDC-655ECDEC00B3}">
      <dsp:nvSpPr>
        <dsp:cNvPr id="0" name=""/>
        <dsp:cNvSpPr/>
      </dsp:nvSpPr>
      <dsp:spPr>
        <a:xfrm>
          <a:off x="-6122738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1C0B1D-0951-43D0-8B8E-D021421213D3}">
      <dsp:nvSpPr>
        <dsp:cNvPr id="0" name=""/>
        <dsp:cNvSpPr/>
      </dsp:nvSpPr>
      <dsp:spPr>
        <a:xfrm>
          <a:off x="380119" y="246332"/>
          <a:ext cx="7675541" cy="4924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Zahvalnost </a:t>
          </a:r>
          <a:r>
            <a:rPr lang="hr-HR" sz="2500" b="1" kern="1200" dirty="0"/>
            <a:t>otvara srce radosti</a:t>
          </a:r>
          <a:endParaRPr lang="hr-HR" sz="2500" kern="1200" dirty="0"/>
        </a:p>
      </dsp:txBody>
      <dsp:txXfrm>
        <a:off x="380119" y="246332"/>
        <a:ext cx="7675541" cy="492448"/>
      </dsp:txXfrm>
    </dsp:sp>
    <dsp:sp modelId="{DA3DBFCE-CD2A-4476-9FD0-EA69BA06F94B}">
      <dsp:nvSpPr>
        <dsp:cNvPr id="0" name=""/>
        <dsp:cNvSpPr/>
      </dsp:nvSpPr>
      <dsp:spPr>
        <a:xfrm>
          <a:off x="72339" y="184776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1CAE88-8F1D-4A9C-AC68-B0BCD9248F7A}">
      <dsp:nvSpPr>
        <dsp:cNvPr id="0" name=""/>
        <dsp:cNvSpPr/>
      </dsp:nvSpPr>
      <dsp:spPr>
        <a:xfrm>
          <a:off x="826075" y="985438"/>
          <a:ext cx="7229585" cy="49244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/>
            <a:t>Nije samo osjećaj, nego </a:t>
          </a:r>
          <a:r>
            <a:rPr lang="pl-PL" sz="2500" b="1" kern="1200"/>
            <a:t>odluka i stav srca</a:t>
          </a:r>
          <a:endParaRPr lang="pl-PL" sz="2500" kern="1200"/>
        </a:p>
      </dsp:txBody>
      <dsp:txXfrm>
        <a:off x="826075" y="985438"/>
        <a:ext cx="7229585" cy="492448"/>
      </dsp:txXfrm>
    </dsp:sp>
    <dsp:sp modelId="{7A1B4FEF-1AFE-4770-AB86-F48754915C26}">
      <dsp:nvSpPr>
        <dsp:cNvPr id="0" name=""/>
        <dsp:cNvSpPr/>
      </dsp:nvSpPr>
      <dsp:spPr>
        <a:xfrm>
          <a:off x="518295" y="923882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57C278-53FF-4C3E-95EA-56ADF214F21C}">
      <dsp:nvSpPr>
        <dsp:cNvPr id="0" name=""/>
        <dsp:cNvSpPr/>
      </dsp:nvSpPr>
      <dsp:spPr>
        <a:xfrm>
          <a:off x="1070457" y="1724003"/>
          <a:ext cx="6985203" cy="49244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/>
            <a:t>Mijenja pogled na </a:t>
          </a:r>
          <a:r>
            <a:rPr lang="hr-HR" sz="2500" b="1" kern="1200"/>
            <a:t>život, ljude i Boga</a:t>
          </a:r>
          <a:endParaRPr lang="hr-HR" sz="2500" kern="1200"/>
        </a:p>
      </dsp:txBody>
      <dsp:txXfrm>
        <a:off x="1070457" y="1724003"/>
        <a:ext cx="6985203" cy="492448"/>
      </dsp:txXfrm>
    </dsp:sp>
    <dsp:sp modelId="{C0D652F1-07DC-4005-BF45-88FEA82CA408}">
      <dsp:nvSpPr>
        <dsp:cNvPr id="0" name=""/>
        <dsp:cNvSpPr/>
      </dsp:nvSpPr>
      <dsp:spPr>
        <a:xfrm>
          <a:off x="762677" y="1662447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DC3A7E-C6E2-44E0-A205-203AF589CADD}">
      <dsp:nvSpPr>
        <dsp:cNvPr id="0" name=""/>
        <dsp:cNvSpPr/>
      </dsp:nvSpPr>
      <dsp:spPr>
        <a:xfrm>
          <a:off x="1148486" y="2463109"/>
          <a:ext cx="6907174" cy="49244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/>
            <a:t>Zahvalan čovjek prepoznaje </a:t>
          </a:r>
          <a:r>
            <a:rPr lang="pl-PL" sz="2500" b="1" kern="1200"/>
            <a:t>dar u svemu</a:t>
          </a:r>
          <a:endParaRPr lang="pl-PL" sz="2500" kern="1200"/>
        </a:p>
      </dsp:txBody>
      <dsp:txXfrm>
        <a:off x="1148486" y="2463109"/>
        <a:ext cx="6907174" cy="492448"/>
      </dsp:txXfrm>
    </dsp:sp>
    <dsp:sp modelId="{CEABF3F9-C906-4414-AD30-5B8797D193FC}">
      <dsp:nvSpPr>
        <dsp:cNvPr id="0" name=""/>
        <dsp:cNvSpPr/>
      </dsp:nvSpPr>
      <dsp:spPr>
        <a:xfrm>
          <a:off x="840706" y="2401553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937B2-96BE-4C29-91A2-DA812010A378}">
      <dsp:nvSpPr>
        <dsp:cNvPr id="0" name=""/>
        <dsp:cNvSpPr/>
      </dsp:nvSpPr>
      <dsp:spPr>
        <a:xfrm>
          <a:off x="1070457" y="3202215"/>
          <a:ext cx="6985203" cy="49244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/>
            <a:t>Ni u teškoćama ne prestaje razlog za zahvalnost</a:t>
          </a:r>
        </a:p>
      </dsp:txBody>
      <dsp:txXfrm>
        <a:off x="1070457" y="3202215"/>
        <a:ext cx="6985203" cy="492448"/>
      </dsp:txXfrm>
    </dsp:sp>
    <dsp:sp modelId="{B0BC3834-428F-4336-B070-B642DA42A4D2}">
      <dsp:nvSpPr>
        <dsp:cNvPr id="0" name=""/>
        <dsp:cNvSpPr/>
      </dsp:nvSpPr>
      <dsp:spPr>
        <a:xfrm>
          <a:off x="762677" y="3140659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2CF4DB-4365-4F97-8A64-F680B522E3FE}">
      <dsp:nvSpPr>
        <dsp:cNvPr id="0" name=""/>
        <dsp:cNvSpPr/>
      </dsp:nvSpPr>
      <dsp:spPr>
        <a:xfrm>
          <a:off x="826075" y="3940779"/>
          <a:ext cx="7229585" cy="4924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/>
            <a:t>Zahvalnost se </a:t>
          </a:r>
          <a:r>
            <a:rPr lang="hr-HR" sz="2500" b="1" kern="1200"/>
            <a:t>uči i njeguje</a:t>
          </a:r>
          <a:endParaRPr lang="hr-HR" sz="2500" kern="1200"/>
        </a:p>
      </dsp:txBody>
      <dsp:txXfrm>
        <a:off x="826075" y="3940779"/>
        <a:ext cx="7229585" cy="492448"/>
      </dsp:txXfrm>
    </dsp:sp>
    <dsp:sp modelId="{1B5EAE8E-8C69-4F85-9484-4348518F10B7}">
      <dsp:nvSpPr>
        <dsp:cNvPr id="0" name=""/>
        <dsp:cNvSpPr/>
      </dsp:nvSpPr>
      <dsp:spPr>
        <a:xfrm>
          <a:off x="518295" y="3879223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899710-61E3-4D6D-B845-DB2816BF3776}">
      <dsp:nvSpPr>
        <dsp:cNvPr id="0" name=""/>
        <dsp:cNvSpPr/>
      </dsp:nvSpPr>
      <dsp:spPr>
        <a:xfrm>
          <a:off x="380119" y="4679885"/>
          <a:ext cx="7675541" cy="49244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Prava radost nije prolazna sreća</a:t>
          </a:r>
        </a:p>
      </dsp:txBody>
      <dsp:txXfrm>
        <a:off x="380119" y="4679885"/>
        <a:ext cx="7675541" cy="492448"/>
      </dsp:txXfrm>
    </dsp:sp>
    <dsp:sp modelId="{FC78A251-F432-4400-B275-8F6D70BA76BE}">
      <dsp:nvSpPr>
        <dsp:cNvPr id="0" name=""/>
        <dsp:cNvSpPr/>
      </dsp:nvSpPr>
      <dsp:spPr>
        <a:xfrm>
          <a:off x="72339" y="4618329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99A75E-7107-4398-A1F8-C649135778A9}">
      <dsp:nvSpPr>
        <dsp:cNvPr id="0" name=""/>
        <dsp:cNvSpPr/>
      </dsp:nvSpPr>
      <dsp:spPr>
        <a:xfrm>
          <a:off x="0" y="0"/>
          <a:ext cx="78091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A45834-D2B3-4BEB-B99A-1C9139BB4907}">
      <dsp:nvSpPr>
        <dsp:cNvPr id="0" name=""/>
        <dsp:cNvSpPr/>
      </dsp:nvSpPr>
      <dsp:spPr>
        <a:xfrm>
          <a:off x="0" y="0"/>
          <a:ext cx="7809120" cy="663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000" kern="1200" dirty="0"/>
            <a:t>Iz čega proizlazi </a:t>
          </a:r>
          <a:r>
            <a:rPr lang="pl-PL" sz="3000" b="1" kern="1200" dirty="0"/>
            <a:t>radost u Gospodinu</a:t>
          </a:r>
          <a:r>
            <a:rPr lang="pl-PL" sz="3000" kern="1200" dirty="0"/>
            <a:t>?</a:t>
          </a:r>
          <a:endParaRPr lang="hr-HR" sz="3000" kern="1200" dirty="0"/>
        </a:p>
      </dsp:txBody>
      <dsp:txXfrm>
        <a:off x="0" y="0"/>
        <a:ext cx="7809120" cy="663353"/>
      </dsp:txXfrm>
    </dsp:sp>
    <dsp:sp modelId="{3B74EBEC-9B06-44B3-8D6E-14DC94D34B9F}">
      <dsp:nvSpPr>
        <dsp:cNvPr id="0" name=""/>
        <dsp:cNvSpPr/>
      </dsp:nvSpPr>
      <dsp:spPr>
        <a:xfrm>
          <a:off x="0" y="663353"/>
          <a:ext cx="78091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3B041A-BA3D-4AC1-83BE-1C99BA356EAA}">
      <dsp:nvSpPr>
        <dsp:cNvPr id="0" name=""/>
        <dsp:cNvSpPr/>
      </dsp:nvSpPr>
      <dsp:spPr>
        <a:xfrm>
          <a:off x="0" y="663353"/>
          <a:ext cx="7809120" cy="663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/>
            <a:t>Kako živjeti </a:t>
          </a:r>
          <a:r>
            <a:rPr lang="hr-HR" sz="3000" b="1" kern="1200"/>
            <a:t>radost unatoč teškoćama</a:t>
          </a:r>
          <a:r>
            <a:rPr lang="hr-HR" sz="3000" kern="1200"/>
            <a:t>?</a:t>
          </a:r>
        </a:p>
      </dsp:txBody>
      <dsp:txXfrm>
        <a:off x="0" y="663353"/>
        <a:ext cx="7809120" cy="663353"/>
      </dsp:txXfrm>
    </dsp:sp>
    <dsp:sp modelId="{1C972C3D-275E-4FA7-90CE-C9D05A1DCF0F}">
      <dsp:nvSpPr>
        <dsp:cNvPr id="0" name=""/>
        <dsp:cNvSpPr/>
      </dsp:nvSpPr>
      <dsp:spPr>
        <a:xfrm>
          <a:off x="0" y="1326706"/>
          <a:ext cx="78091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8390C8-EA0E-4A4E-80C3-6B411E0B4266}">
      <dsp:nvSpPr>
        <dsp:cNvPr id="0" name=""/>
        <dsp:cNvSpPr/>
      </dsp:nvSpPr>
      <dsp:spPr>
        <a:xfrm>
          <a:off x="0" y="1326706"/>
          <a:ext cx="7809120" cy="663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000" kern="1200" dirty="0"/>
            <a:t>Jesi li iskusio </a:t>
          </a:r>
          <a:r>
            <a:rPr lang="pl-PL" sz="3000" b="1" kern="1200" dirty="0"/>
            <a:t>mir u teškim okolnostima</a:t>
          </a:r>
          <a:r>
            <a:rPr lang="pl-PL" sz="3000" kern="1200" dirty="0"/>
            <a:t>?</a:t>
          </a:r>
        </a:p>
      </dsp:txBody>
      <dsp:txXfrm>
        <a:off x="0" y="1326706"/>
        <a:ext cx="7809120" cy="663353"/>
      </dsp:txXfrm>
    </dsp:sp>
    <dsp:sp modelId="{D4AB119E-6016-41B1-B900-26D3963DEB4D}">
      <dsp:nvSpPr>
        <dsp:cNvPr id="0" name=""/>
        <dsp:cNvSpPr/>
      </dsp:nvSpPr>
      <dsp:spPr>
        <a:xfrm>
          <a:off x="0" y="1990059"/>
          <a:ext cx="78091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808A4F-99C9-4297-8D1F-74CD15A35ED4}">
      <dsp:nvSpPr>
        <dsp:cNvPr id="0" name=""/>
        <dsp:cNvSpPr/>
      </dsp:nvSpPr>
      <dsp:spPr>
        <a:xfrm>
          <a:off x="0" y="1990059"/>
          <a:ext cx="7809120" cy="663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dirty="0"/>
            <a:t>Razlika: </a:t>
          </a:r>
          <a:r>
            <a:rPr lang="hr-HR" sz="3000" b="1" kern="1200" dirty="0"/>
            <a:t>prolazna sreća ↔ istinska radost</a:t>
          </a:r>
          <a:endParaRPr lang="hr-HR" sz="3000" kern="1200" dirty="0"/>
        </a:p>
      </dsp:txBody>
      <dsp:txXfrm>
        <a:off x="0" y="1990059"/>
        <a:ext cx="7809120" cy="6633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8240AB-02EE-486D-9A08-A9A2558BAF2B}">
      <dsp:nvSpPr>
        <dsp:cNvPr id="0" name=""/>
        <dsp:cNvSpPr/>
      </dsp:nvSpPr>
      <dsp:spPr>
        <a:xfrm>
          <a:off x="2889" y="529659"/>
          <a:ext cx="1263368" cy="13265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600" kern="1200" dirty="0"/>
            <a:t>Dva stupca: </a:t>
          </a:r>
          <a:r>
            <a:rPr lang="pl-PL" sz="1600" b="1" kern="1200" dirty="0"/>
            <a:t>Prolazna sreća / Radost u Gospodinu</a:t>
          </a:r>
          <a:endParaRPr lang="pl-PL" sz="1600" kern="1200" dirty="0"/>
        </a:p>
      </dsp:txBody>
      <dsp:txXfrm>
        <a:off x="39892" y="566662"/>
        <a:ext cx="1189362" cy="1252531"/>
      </dsp:txXfrm>
    </dsp:sp>
    <dsp:sp modelId="{CF3522B9-22C0-454C-ACAA-F512C18737C8}">
      <dsp:nvSpPr>
        <dsp:cNvPr id="0" name=""/>
        <dsp:cNvSpPr/>
      </dsp:nvSpPr>
      <dsp:spPr>
        <a:xfrm>
          <a:off x="1392595" y="1036270"/>
          <a:ext cx="267834" cy="3133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300" kern="1200"/>
        </a:p>
      </dsp:txBody>
      <dsp:txXfrm>
        <a:off x="1392595" y="1098933"/>
        <a:ext cx="187484" cy="187989"/>
      </dsp:txXfrm>
    </dsp:sp>
    <dsp:sp modelId="{77211ABA-1C10-418C-A87C-C9FEB0F08790}">
      <dsp:nvSpPr>
        <dsp:cNvPr id="0" name=""/>
        <dsp:cNvSpPr/>
      </dsp:nvSpPr>
      <dsp:spPr>
        <a:xfrm>
          <a:off x="1771605" y="529659"/>
          <a:ext cx="1263368" cy="13265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600" kern="1200" dirty="0"/>
            <a:t>Izvuci papirić i </a:t>
          </a:r>
          <a:r>
            <a:rPr lang="pl-PL" sz="1600" b="1" kern="1200" dirty="0"/>
            <a:t>pročitaj naglas</a:t>
          </a:r>
          <a:endParaRPr lang="pl-PL" sz="1600" kern="1200" dirty="0"/>
        </a:p>
      </dsp:txBody>
      <dsp:txXfrm>
        <a:off x="1808608" y="566662"/>
        <a:ext cx="1189362" cy="1252531"/>
      </dsp:txXfrm>
    </dsp:sp>
    <dsp:sp modelId="{D5EB2316-6D7F-4CAC-9E50-5AEC6661CD96}">
      <dsp:nvSpPr>
        <dsp:cNvPr id="0" name=""/>
        <dsp:cNvSpPr/>
      </dsp:nvSpPr>
      <dsp:spPr>
        <a:xfrm>
          <a:off x="3161311" y="1036270"/>
          <a:ext cx="267834" cy="3133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300" kern="1200"/>
        </a:p>
      </dsp:txBody>
      <dsp:txXfrm>
        <a:off x="3161311" y="1098933"/>
        <a:ext cx="187484" cy="187989"/>
      </dsp:txXfrm>
    </dsp:sp>
    <dsp:sp modelId="{D60F6E15-A687-4400-8522-9A45DDFD6D8D}">
      <dsp:nvSpPr>
        <dsp:cNvPr id="0" name=""/>
        <dsp:cNvSpPr/>
      </dsp:nvSpPr>
      <dsp:spPr>
        <a:xfrm>
          <a:off x="3540322" y="529659"/>
          <a:ext cx="1263368" cy="13265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600" kern="1200" dirty="0"/>
            <a:t>Smjesti izjavu u odgovarajući stupac</a:t>
          </a:r>
        </a:p>
      </dsp:txBody>
      <dsp:txXfrm>
        <a:off x="3577325" y="566662"/>
        <a:ext cx="1189362" cy="1252531"/>
      </dsp:txXfrm>
    </dsp:sp>
    <dsp:sp modelId="{03A3D6B7-BD05-4ECD-8FED-3B98C725D5CB}">
      <dsp:nvSpPr>
        <dsp:cNvPr id="0" name=""/>
        <dsp:cNvSpPr/>
      </dsp:nvSpPr>
      <dsp:spPr>
        <a:xfrm>
          <a:off x="4930027" y="1036270"/>
          <a:ext cx="267834" cy="3133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300" kern="1200"/>
        </a:p>
      </dsp:txBody>
      <dsp:txXfrm>
        <a:off x="4930027" y="1098933"/>
        <a:ext cx="187484" cy="187989"/>
      </dsp:txXfrm>
    </dsp:sp>
    <dsp:sp modelId="{F9CB4A9A-E6FF-4A15-82D8-1F492039FEE2}">
      <dsp:nvSpPr>
        <dsp:cNvPr id="0" name=""/>
        <dsp:cNvSpPr/>
      </dsp:nvSpPr>
      <dsp:spPr>
        <a:xfrm>
          <a:off x="5309038" y="529659"/>
          <a:ext cx="1263368" cy="13265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Objasni </a:t>
          </a:r>
          <a:r>
            <a:rPr lang="pl-PL" sz="1600" b="1" kern="1200" dirty="0"/>
            <a:t>zašto</a:t>
          </a:r>
          <a:r>
            <a:rPr lang="pl-PL" sz="1600" kern="1200" dirty="0"/>
            <a:t> si tako odlučio</a:t>
          </a:r>
          <a:endParaRPr lang="hr-HR" sz="1600" kern="1200"/>
        </a:p>
      </dsp:txBody>
      <dsp:txXfrm>
        <a:off x="5346041" y="566662"/>
        <a:ext cx="1189362" cy="125253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C6354E-09EE-42F8-9FE9-8FDDB092E98B}">
      <dsp:nvSpPr>
        <dsp:cNvPr id="0" name=""/>
        <dsp:cNvSpPr/>
      </dsp:nvSpPr>
      <dsp:spPr>
        <a:xfrm>
          <a:off x="0" y="19173"/>
          <a:ext cx="2529996" cy="15179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Često sreću tražimo u stvarima, uspjesima, priznanjima i ugodnim trenucima bez problema</a:t>
          </a:r>
        </a:p>
      </dsp:txBody>
      <dsp:txXfrm>
        <a:off x="0" y="19173"/>
        <a:ext cx="2529996" cy="1517998"/>
      </dsp:txXfrm>
    </dsp:sp>
    <dsp:sp modelId="{03F67057-66D9-4227-9367-73146989631A}">
      <dsp:nvSpPr>
        <dsp:cNvPr id="0" name=""/>
        <dsp:cNvSpPr/>
      </dsp:nvSpPr>
      <dsp:spPr>
        <a:xfrm>
          <a:off x="2782996" y="19173"/>
          <a:ext cx="2529996" cy="151799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Takva sreća je </a:t>
          </a:r>
          <a:r>
            <a:rPr lang="hr-HR" sz="1900" b="1" kern="1200" dirty="0"/>
            <a:t>kratkotrajna, a n</a:t>
          </a:r>
          <a:r>
            <a:rPr lang="pl-PL" sz="1900" kern="1200" dirty="0"/>
            <a:t>akon nje često ostaje </a:t>
          </a:r>
          <a:r>
            <a:rPr lang="pl-PL" sz="1900" b="1" kern="1200" dirty="0"/>
            <a:t>praznina</a:t>
          </a:r>
          <a:endParaRPr lang="hr-HR" sz="1900" kern="1200" dirty="0"/>
        </a:p>
      </dsp:txBody>
      <dsp:txXfrm>
        <a:off x="2782996" y="19173"/>
        <a:ext cx="2529996" cy="1517998"/>
      </dsp:txXfrm>
    </dsp:sp>
    <dsp:sp modelId="{9EB9C3A2-86FE-4FED-BD86-5CF5139C94BF}">
      <dsp:nvSpPr>
        <dsp:cNvPr id="0" name=""/>
        <dsp:cNvSpPr/>
      </dsp:nvSpPr>
      <dsp:spPr>
        <a:xfrm>
          <a:off x="5565993" y="19173"/>
          <a:ext cx="2529996" cy="151799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 err="1"/>
            <a:t>Život</a:t>
          </a:r>
          <a:r>
            <a:rPr lang="it-IT" sz="1900" kern="1200" dirty="0"/>
            <a:t> </a:t>
          </a:r>
          <a:r>
            <a:rPr lang="it-IT" sz="1900" kern="1200" dirty="0" err="1"/>
            <a:t>donosi</a:t>
          </a:r>
          <a:r>
            <a:rPr lang="it-IT" sz="1900" kern="1200" dirty="0"/>
            <a:t> i </a:t>
          </a:r>
          <a:r>
            <a:rPr lang="it-IT" sz="1900" b="1" kern="1200" dirty="0" err="1"/>
            <a:t>teške</a:t>
          </a:r>
          <a:r>
            <a:rPr lang="it-IT" sz="1900" b="1" kern="1200" dirty="0"/>
            <a:t> </a:t>
          </a:r>
          <a:r>
            <a:rPr lang="it-IT" sz="1900" b="1" kern="1200" dirty="0" err="1"/>
            <a:t>trenutke</a:t>
          </a:r>
          <a:endParaRPr lang="it-IT" sz="1900" kern="1200" dirty="0"/>
        </a:p>
      </dsp:txBody>
      <dsp:txXfrm>
        <a:off x="5565993" y="19173"/>
        <a:ext cx="2529996" cy="1517998"/>
      </dsp:txXfrm>
    </dsp:sp>
    <dsp:sp modelId="{5173FE4A-7D70-45CD-A072-79DA6456468F}">
      <dsp:nvSpPr>
        <dsp:cNvPr id="0" name=""/>
        <dsp:cNvSpPr/>
      </dsp:nvSpPr>
      <dsp:spPr>
        <a:xfrm>
          <a:off x="0" y="1790171"/>
          <a:ext cx="2529996" cy="151799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Ako je sreća jedini cilj – lako se slomimo</a:t>
          </a:r>
        </a:p>
      </dsp:txBody>
      <dsp:txXfrm>
        <a:off x="0" y="1790171"/>
        <a:ext cx="2529996" cy="1517998"/>
      </dsp:txXfrm>
    </dsp:sp>
    <dsp:sp modelId="{6625B72E-BF48-4318-8FDA-6967DBF709F3}">
      <dsp:nvSpPr>
        <dsp:cNvPr id="0" name=""/>
        <dsp:cNvSpPr/>
      </dsp:nvSpPr>
      <dsp:spPr>
        <a:xfrm>
          <a:off x="2782996" y="1790171"/>
          <a:ext cx="2529996" cy="151799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Postoji nešto dublje: </a:t>
          </a:r>
          <a:r>
            <a:rPr lang="pl-PL" sz="1900" b="1" kern="1200" dirty="0"/>
            <a:t>radost u Gospodinu</a:t>
          </a:r>
          <a:endParaRPr lang="pl-PL" sz="1900" kern="1200" dirty="0"/>
        </a:p>
      </dsp:txBody>
      <dsp:txXfrm>
        <a:off x="2782996" y="1790171"/>
        <a:ext cx="2529996" cy="1517998"/>
      </dsp:txXfrm>
    </dsp:sp>
    <dsp:sp modelId="{CC661209-08B2-4062-8478-BF9B0DCC547B}">
      <dsp:nvSpPr>
        <dsp:cNvPr id="0" name=""/>
        <dsp:cNvSpPr/>
      </dsp:nvSpPr>
      <dsp:spPr>
        <a:xfrm>
          <a:off x="5565993" y="1790171"/>
          <a:ext cx="2529996" cy="15179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Radost dolazi iz </a:t>
          </a:r>
          <a:r>
            <a:rPr lang="pl-PL" sz="1900" b="1" kern="1200" dirty="0"/>
            <a:t>odnosa s Bogom</a:t>
          </a:r>
          <a:endParaRPr lang="pl-PL" sz="1900" kern="1200" dirty="0"/>
        </a:p>
      </dsp:txBody>
      <dsp:txXfrm>
        <a:off x="5565993" y="1790171"/>
        <a:ext cx="2529996" cy="1517998"/>
      </dsp:txXfrm>
    </dsp:sp>
    <dsp:sp modelId="{C87812FE-E171-451A-8BC4-D8E19424512B}">
      <dsp:nvSpPr>
        <dsp:cNvPr id="0" name=""/>
        <dsp:cNvSpPr/>
      </dsp:nvSpPr>
      <dsp:spPr>
        <a:xfrm>
          <a:off x="0" y="3561169"/>
          <a:ext cx="2529996" cy="151799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Ne znači glumiti da je sve u redu</a:t>
          </a:r>
        </a:p>
      </dsp:txBody>
      <dsp:txXfrm>
        <a:off x="0" y="3561169"/>
        <a:ext cx="2529996" cy="1517998"/>
      </dsp:txXfrm>
    </dsp:sp>
    <dsp:sp modelId="{E6AF49B6-5F1A-494A-81E5-ACCB75BB4145}">
      <dsp:nvSpPr>
        <dsp:cNvPr id="0" name=""/>
        <dsp:cNvSpPr/>
      </dsp:nvSpPr>
      <dsp:spPr>
        <a:xfrm>
          <a:off x="2782996" y="3561169"/>
          <a:ext cx="2529996" cy="151799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Vjera dopušta </a:t>
          </a:r>
          <a:r>
            <a:rPr lang="hr-HR" sz="1900" b="1" kern="1200" dirty="0"/>
            <a:t>iskrenost i ranjivost</a:t>
          </a:r>
          <a:endParaRPr lang="hr-HR" sz="1900" kern="1200" dirty="0"/>
        </a:p>
      </dsp:txBody>
      <dsp:txXfrm>
        <a:off x="2782996" y="3561169"/>
        <a:ext cx="2529996" cy="1517998"/>
      </dsp:txXfrm>
    </dsp:sp>
    <dsp:sp modelId="{6CF5D988-85AA-466C-AE7D-9016B1AD1816}">
      <dsp:nvSpPr>
        <dsp:cNvPr id="0" name=""/>
        <dsp:cNvSpPr/>
      </dsp:nvSpPr>
      <dsp:spPr>
        <a:xfrm>
          <a:off x="5565993" y="3561169"/>
          <a:ext cx="2529996" cy="151799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Prava radost ne ignorira bol, </a:t>
          </a:r>
          <a:r>
            <a:rPr lang="pl-PL" sz="1900" kern="1200" dirty="0"/>
            <a:t>nego je prožima </a:t>
          </a:r>
          <a:r>
            <a:rPr lang="pl-PL" sz="1900" b="1" kern="1200" dirty="0"/>
            <a:t>nadom i povjerenjem</a:t>
          </a:r>
          <a:endParaRPr lang="hr-HR" sz="1900" kern="1200" dirty="0"/>
        </a:p>
      </dsp:txBody>
      <dsp:txXfrm>
        <a:off x="5565993" y="3561169"/>
        <a:ext cx="2529996" cy="151799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707F13-2F92-4B02-A6F0-8F9A0A81691F}">
      <dsp:nvSpPr>
        <dsp:cNvPr id="0" name=""/>
        <dsp:cNvSpPr/>
      </dsp:nvSpPr>
      <dsp:spPr>
        <a:xfrm>
          <a:off x="0" y="4232953"/>
          <a:ext cx="10392134" cy="69445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/>
            <a:t>Predstavljanje plakata svake skupine</a:t>
          </a:r>
        </a:p>
      </dsp:txBody>
      <dsp:txXfrm>
        <a:off x="0" y="4232953"/>
        <a:ext cx="10392134" cy="694451"/>
      </dsp:txXfrm>
    </dsp:sp>
    <dsp:sp modelId="{D801447C-C849-42D4-BE28-1E299B78A51B}">
      <dsp:nvSpPr>
        <dsp:cNvPr id="0" name=""/>
        <dsp:cNvSpPr/>
      </dsp:nvSpPr>
      <dsp:spPr>
        <a:xfrm rot="10800000">
          <a:off x="0" y="3175304"/>
          <a:ext cx="10392134" cy="1068065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 dirty="0"/>
            <a:t>Izradite plakat:</a:t>
          </a:r>
        </a:p>
      </dsp:txBody>
      <dsp:txXfrm rot="-10800000">
        <a:off x="0" y="3175304"/>
        <a:ext cx="10392134" cy="374891"/>
      </dsp:txXfrm>
    </dsp:sp>
    <dsp:sp modelId="{84DFBEC2-8D22-4CC7-B127-210168F06AD5}">
      <dsp:nvSpPr>
        <dsp:cNvPr id="0" name=""/>
        <dsp:cNvSpPr/>
      </dsp:nvSpPr>
      <dsp:spPr>
        <a:xfrm>
          <a:off x="5074" y="3550195"/>
          <a:ext cx="3460661" cy="31935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simboli i crteži</a:t>
          </a:r>
        </a:p>
      </dsp:txBody>
      <dsp:txXfrm>
        <a:off x="5074" y="3550195"/>
        <a:ext cx="3460661" cy="319351"/>
      </dsp:txXfrm>
    </dsp:sp>
    <dsp:sp modelId="{53B90F35-AC9A-49F5-AA63-7D5F26A65183}">
      <dsp:nvSpPr>
        <dsp:cNvPr id="0" name=""/>
        <dsp:cNvSpPr/>
      </dsp:nvSpPr>
      <dsp:spPr>
        <a:xfrm>
          <a:off x="3465736" y="3550195"/>
          <a:ext cx="3460661" cy="31935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kratke poruke</a:t>
          </a:r>
        </a:p>
      </dsp:txBody>
      <dsp:txXfrm>
        <a:off x="3465736" y="3550195"/>
        <a:ext cx="3460661" cy="319351"/>
      </dsp:txXfrm>
    </dsp:sp>
    <dsp:sp modelId="{BF5D9D5C-36E6-4C67-83CE-6A79ACC3BBF8}">
      <dsp:nvSpPr>
        <dsp:cNvPr id="0" name=""/>
        <dsp:cNvSpPr/>
      </dsp:nvSpPr>
      <dsp:spPr>
        <a:xfrm>
          <a:off x="6926397" y="3550195"/>
          <a:ext cx="3460661" cy="31935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biblijski citati</a:t>
          </a:r>
        </a:p>
      </dsp:txBody>
      <dsp:txXfrm>
        <a:off x="6926397" y="3550195"/>
        <a:ext cx="3460661" cy="319351"/>
      </dsp:txXfrm>
    </dsp:sp>
    <dsp:sp modelId="{EEA60F6D-5F26-4C76-863B-3726EEFED676}">
      <dsp:nvSpPr>
        <dsp:cNvPr id="0" name=""/>
        <dsp:cNvSpPr/>
      </dsp:nvSpPr>
      <dsp:spPr>
        <a:xfrm rot="10800000">
          <a:off x="0" y="2117654"/>
          <a:ext cx="10392134" cy="1068065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 dirty="0"/>
            <a:t>Povežite Pavlove riječi s vlastitim iskustvom</a:t>
          </a:r>
        </a:p>
      </dsp:txBody>
      <dsp:txXfrm rot="10800000">
        <a:off x="0" y="2117654"/>
        <a:ext cx="10392134" cy="693997"/>
      </dsp:txXfrm>
    </dsp:sp>
    <dsp:sp modelId="{38ED4A58-BE79-4FC9-9848-20D68EE74BA6}">
      <dsp:nvSpPr>
        <dsp:cNvPr id="0" name=""/>
        <dsp:cNvSpPr/>
      </dsp:nvSpPr>
      <dsp:spPr>
        <a:xfrm rot="10800000">
          <a:off x="0" y="1060005"/>
          <a:ext cx="10392134" cy="1068065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 dirty="0"/>
            <a:t>Otkrijte kako živjeti radost u Gospodinu:</a:t>
          </a:r>
        </a:p>
      </dsp:txBody>
      <dsp:txXfrm rot="-10800000">
        <a:off x="0" y="1060005"/>
        <a:ext cx="10392134" cy="374891"/>
      </dsp:txXfrm>
    </dsp:sp>
    <dsp:sp modelId="{E00E6539-353C-4DA6-A662-8CFCCE4F0A96}">
      <dsp:nvSpPr>
        <dsp:cNvPr id="0" name=""/>
        <dsp:cNvSpPr/>
      </dsp:nvSpPr>
      <dsp:spPr>
        <a:xfrm>
          <a:off x="0" y="1434896"/>
          <a:ext cx="2598033" cy="31935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budite blagi</a:t>
          </a:r>
        </a:p>
      </dsp:txBody>
      <dsp:txXfrm>
        <a:off x="0" y="1434896"/>
        <a:ext cx="2598033" cy="319351"/>
      </dsp:txXfrm>
    </dsp:sp>
    <dsp:sp modelId="{D1ABFE81-F0CC-4BEF-B3E0-F33D38A991AA}">
      <dsp:nvSpPr>
        <dsp:cNvPr id="0" name=""/>
        <dsp:cNvSpPr/>
      </dsp:nvSpPr>
      <dsp:spPr>
        <a:xfrm>
          <a:off x="2598033" y="1434896"/>
          <a:ext cx="2598033" cy="319351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ne budite zabrinuti</a:t>
          </a:r>
        </a:p>
      </dsp:txBody>
      <dsp:txXfrm>
        <a:off x="2598033" y="1434896"/>
        <a:ext cx="2598033" cy="319351"/>
      </dsp:txXfrm>
    </dsp:sp>
    <dsp:sp modelId="{82DA6E44-C5D7-4E68-B8B1-054F5DE35D53}">
      <dsp:nvSpPr>
        <dsp:cNvPr id="0" name=""/>
        <dsp:cNvSpPr/>
      </dsp:nvSpPr>
      <dsp:spPr>
        <a:xfrm>
          <a:off x="5196067" y="1434896"/>
          <a:ext cx="2598033" cy="31935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molite</a:t>
          </a:r>
        </a:p>
      </dsp:txBody>
      <dsp:txXfrm>
        <a:off x="5196067" y="1434896"/>
        <a:ext cx="2598033" cy="319351"/>
      </dsp:txXfrm>
    </dsp:sp>
    <dsp:sp modelId="{F32F048A-A92C-4F34-B2F1-87FBDA5CD357}">
      <dsp:nvSpPr>
        <dsp:cNvPr id="0" name=""/>
        <dsp:cNvSpPr/>
      </dsp:nvSpPr>
      <dsp:spPr>
        <a:xfrm>
          <a:off x="7794100" y="1434896"/>
          <a:ext cx="2598033" cy="31935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zahvaljujte</a:t>
          </a:r>
        </a:p>
      </dsp:txBody>
      <dsp:txXfrm>
        <a:off x="7794100" y="1434896"/>
        <a:ext cx="2598033" cy="319351"/>
      </dsp:txXfrm>
    </dsp:sp>
    <dsp:sp modelId="{35FE6C9F-9973-4313-B535-F2FC9B726538}">
      <dsp:nvSpPr>
        <dsp:cNvPr id="0" name=""/>
        <dsp:cNvSpPr/>
      </dsp:nvSpPr>
      <dsp:spPr>
        <a:xfrm rot="10800000">
          <a:off x="0" y="2356"/>
          <a:ext cx="10392134" cy="1068065"/>
        </a:xfrm>
        <a:prstGeom prst="upArrowCallou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/>
            <a:t>Podjela u skupine</a:t>
          </a:r>
          <a:endParaRPr lang="hr-HR" sz="1300" kern="1200" dirty="0"/>
        </a:p>
      </dsp:txBody>
      <dsp:txXfrm rot="10800000">
        <a:off x="0" y="2356"/>
        <a:ext cx="10392134" cy="69399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6A6AD2-DF75-424D-B104-FF0763B706AD}">
      <dsp:nvSpPr>
        <dsp:cNvPr id="0" name=""/>
        <dsp:cNvSpPr/>
      </dsp:nvSpPr>
      <dsp:spPr>
        <a:xfrm>
          <a:off x="872830" y="421092"/>
          <a:ext cx="4037459" cy="1261706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3810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4596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facebook.com/shkm2026</a:t>
          </a:r>
        </a:p>
      </dsp:txBody>
      <dsp:txXfrm>
        <a:off x="872830" y="421092"/>
        <a:ext cx="4037459" cy="1261706"/>
      </dsp:txXfrm>
    </dsp:sp>
    <dsp:sp modelId="{C865A1E5-E2EA-4169-BEF4-73FF8EEB9784}">
      <dsp:nvSpPr>
        <dsp:cNvPr id="0" name=""/>
        <dsp:cNvSpPr/>
      </dsp:nvSpPr>
      <dsp:spPr>
        <a:xfrm>
          <a:off x="704603" y="238846"/>
          <a:ext cx="883194" cy="1324791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7F8AC8-FCAA-4161-8A55-96259E12F8CE}">
      <dsp:nvSpPr>
        <dsp:cNvPr id="0" name=""/>
        <dsp:cNvSpPr/>
      </dsp:nvSpPr>
      <dsp:spPr>
        <a:xfrm>
          <a:off x="872830" y="2009440"/>
          <a:ext cx="4037459" cy="1261706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3810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4596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instagram.com/shkm2026</a:t>
          </a:r>
        </a:p>
      </dsp:txBody>
      <dsp:txXfrm>
        <a:off x="872830" y="2009440"/>
        <a:ext cx="4037459" cy="1261706"/>
      </dsp:txXfrm>
    </dsp:sp>
    <dsp:sp modelId="{96B4D948-E7E0-4DBD-BBEC-171BD9C1D980}">
      <dsp:nvSpPr>
        <dsp:cNvPr id="0" name=""/>
        <dsp:cNvSpPr/>
      </dsp:nvSpPr>
      <dsp:spPr>
        <a:xfrm>
          <a:off x="704603" y="1827194"/>
          <a:ext cx="883194" cy="1324791"/>
        </a:xfrm>
        <a:prstGeom prst="rect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B2A66B-6DF6-4DB4-A6CE-D079A3DD7076}">
      <dsp:nvSpPr>
        <dsp:cNvPr id="0" name=""/>
        <dsp:cNvSpPr/>
      </dsp:nvSpPr>
      <dsp:spPr>
        <a:xfrm>
          <a:off x="872830" y="3597788"/>
          <a:ext cx="4037459" cy="1261706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3810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4596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tiktok.com/@shkm2026</a:t>
          </a:r>
        </a:p>
      </dsp:txBody>
      <dsp:txXfrm>
        <a:off x="872830" y="3597788"/>
        <a:ext cx="4037459" cy="1261706"/>
      </dsp:txXfrm>
    </dsp:sp>
    <dsp:sp modelId="{8716BD89-F475-404F-8061-1945D645B54D}">
      <dsp:nvSpPr>
        <dsp:cNvPr id="0" name=""/>
        <dsp:cNvSpPr/>
      </dsp:nvSpPr>
      <dsp:spPr>
        <a:xfrm>
          <a:off x="704603" y="3415542"/>
          <a:ext cx="883194" cy="1324791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18.1.2026.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4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18.1.2026.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88421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18.1.2026.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1983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18.1.2026.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45676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18.1.2026.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9341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18.1.2026.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91763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18.1.2026.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5661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18.1.2026.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0844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18.1.2026.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981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18.1.2026.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18615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18.1.2026.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4823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DEBAF-2D9C-4EAB-B838-D7C1B840FB99}" type="datetimeFigureOut">
              <a:rPr lang="hr-HR" smtClean="0"/>
              <a:t>18.1.2026.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6500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13" Type="http://schemas.openxmlformats.org/officeDocument/2006/relationships/image" Target="../media/image21.jpeg"/><Relationship Id="rId3" Type="http://schemas.openxmlformats.org/officeDocument/2006/relationships/image" Target="../media/image10.png"/><Relationship Id="rId7" Type="http://schemas.openxmlformats.org/officeDocument/2006/relationships/diagramColors" Target="../diagrams/colors9.xml"/><Relationship Id="rId12" Type="http://schemas.openxmlformats.org/officeDocument/2006/relationships/hyperlink" Target="https://youtube.com/shorts/V2QAShUL2qI?feature=share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11" Type="http://schemas.openxmlformats.org/officeDocument/2006/relationships/image" Target="../media/image20.jpeg"/><Relationship Id="rId5" Type="http://schemas.openxmlformats.org/officeDocument/2006/relationships/diagramLayout" Target="../diagrams/layout9.xml"/><Relationship Id="rId15" Type="http://schemas.openxmlformats.org/officeDocument/2006/relationships/image" Target="../media/image22.jpeg"/><Relationship Id="rId10" Type="http://schemas.openxmlformats.org/officeDocument/2006/relationships/hyperlink" Target="https://youtube.com/shorts/lsBZUaTCWeY?feature=share" TargetMode="External"/><Relationship Id="rId4" Type="http://schemas.openxmlformats.org/officeDocument/2006/relationships/diagramData" Target="../diagrams/data9.xml"/><Relationship Id="rId9" Type="http://schemas.openxmlformats.org/officeDocument/2006/relationships/image" Target="../media/image19.jpeg"/><Relationship Id="rId14" Type="http://schemas.openxmlformats.org/officeDocument/2006/relationships/hyperlink" Target="https://youtube.com/shorts/N-qoz7yOIfk?feature=shar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9.jpeg"/><Relationship Id="rId7" Type="http://schemas.openxmlformats.org/officeDocument/2006/relationships/diagramQuickStyle" Target="../diagrams/quickStyle4.xml"/><Relationship Id="rId12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11" Type="http://schemas.openxmlformats.org/officeDocument/2006/relationships/image" Target="../media/image11.jpeg"/><Relationship Id="rId5" Type="http://schemas.openxmlformats.org/officeDocument/2006/relationships/diagramData" Target="../diagrams/data4.xml"/><Relationship Id="rId10" Type="http://schemas.openxmlformats.org/officeDocument/2006/relationships/image" Target="../media/image8.png"/><Relationship Id="rId4" Type="http://schemas.openxmlformats.org/officeDocument/2006/relationships/image" Target="../media/image10.png"/><Relationship Id="rId9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Colors" Target="../diagrams/colors6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5.xml"/><Relationship Id="rId12" Type="http://schemas.openxmlformats.org/officeDocument/2006/relationships/diagramQuickStyle" Target="../diagrams/quickStyle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5.xml"/><Relationship Id="rId11" Type="http://schemas.openxmlformats.org/officeDocument/2006/relationships/diagramLayout" Target="../diagrams/layout6.xml"/><Relationship Id="rId5" Type="http://schemas.openxmlformats.org/officeDocument/2006/relationships/diagramData" Target="../diagrams/data5.xml"/><Relationship Id="rId10" Type="http://schemas.openxmlformats.org/officeDocument/2006/relationships/diagramData" Target="../diagrams/data6.xml"/><Relationship Id="rId4" Type="http://schemas.openxmlformats.org/officeDocument/2006/relationships/image" Target="../media/image13.jpeg"/><Relationship Id="rId9" Type="http://schemas.microsoft.com/office/2007/relationships/diagramDrawing" Target="../diagrams/drawing5.xml"/><Relationship Id="rId14" Type="http://schemas.microsoft.com/office/2007/relationships/diagramDrawing" Target="../diagrams/drawing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288CB088-9631-4C5D-883C-E021354E45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2" y="0"/>
            <a:ext cx="3622430" cy="6858000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452A2A-FC50-47AB-8A7A-85630E30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046" y="842626"/>
            <a:ext cx="3402623" cy="2586373"/>
          </a:xfrm>
        </p:spPr>
        <p:txBody>
          <a:bodyPr>
            <a:noAutofit/>
          </a:bodyPr>
          <a:lstStyle/>
          <a:p>
            <a:r>
              <a:rPr lang="pl-PL" sz="4800" b="1" dirty="0">
                <a:solidFill>
                  <a:schemeClr val="bg1"/>
                </a:solidFill>
              </a:rPr>
              <a:t>DA MOJA RADOST BUDE U VAMA</a:t>
            </a:r>
            <a:endParaRPr lang="hr-HR" sz="4800" b="1" dirty="0">
              <a:solidFill>
                <a:schemeClr val="bg1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5B96F8F-1591-4CC4-A6BC-3693E476C1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2726" y="3647375"/>
            <a:ext cx="2019300" cy="559716"/>
          </a:xfrm>
        </p:spPr>
        <p:txBody>
          <a:bodyPr>
            <a:normAutofit/>
          </a:bodyPr>
          <a:lstStyle/>
          <a:p>
            <a:r>
              <a:rPr lang="hr-HR" sz="1600" dirty="0">
                <a:solidFill>
                  <a:schemeClr val="bg1"/>
                </a:solidFill>
              </a:rPr>
              <a:t>KATEHEZA U PRIPRAVI ZA SHKM 2026.</a:t>
            </a: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9477" y="5441650"/>
            <a:ext cx="685799" cy="114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5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ka 13">
            <a:extLst>
              <a:ext uri="{FF2B5EF4-FFF2-40B4-BE49-F238E27FC236}">
                <a16:creationId xmlns:a16="http://schemas.microsoft.com/office/drawing/2014/main" id="{3C839BD9-DE52-4DDD-9D88-C82250A838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1" y="0"/>
            <a:ext cx="11139853" cy="351692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452A2A-FC50-47AB-8A7A-85630E30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27478" y="60828"/>
            <a:ext cx="2725614" cy="247619"/>
          </a:xfrm>
        </p:spPr>
        <p:txBody>
          <a:bodyPr>
            <a:noAutofit/>
          </a:bodyPr>
          <a:lstStyle/>
          <a:p>
            <a:pPr algn="r"/>
            <a:r>
              <a:rPr lang="pl-PL" sz="1400" b="1" dirty="0">
                <a:solidFill>
                  <a:schemeClr val="bg1"/>
                </a:solidFill>
              </a:rPr>
              <a:t>DA MOJA RADOST BUDE U VAMA</a:t>
            </a:r>
            <a:endParaRPr lang="hr-HR" sz="1400" b="1" dirty="0">
              <a:solidFill>
                <a:schemeClr val="bg1"/>
              </a:solidFill>
            </a:endParaRP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C9E7FA19-AE9E-45E0-858A-4DC60C2C0A10}"/>
              </a:ext>
            </a:extLst>
          </p:cNvPr>
          <p:cNvSpPr/>
          <p:nvPr/>
        </p:nvSpPr>
        <p:spPr>
          <a:xfrm>
            <a:off x="501161" y="5961185"/>
            <a:ext cx="685799" cy="896815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2" y="6038778"/>
            <a:ext cx="448406" cy="750251"/>
          </a:xfrm>
          <a:prstGeom prst="rect">
            <a:avLst/>
          </a:prstGeom>
        </p:spPr>
      </p:pic>
      <p:sp>
        <p:nvSpPr>
          <p:cNvPr id="6" name="Podnaslov 5">
            <a:extLst>
              <a:ext uri="{FF2B5EF4-FFF2-40B4-BE49-F238E27FC236}">
                <a16:creationId xmlns:a16="http://schemas.microsoft.com/office/drawing/2014/main" id="{563678FD-2C2D-4834-9766-01086A61CD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46180" y="1045192"/>
            <a:ext cx="5899639" cy="5119308"/>
          </a:xfrm>
          <a:solidFill>
            <a:srgbClr val="FFFFFF">
              <a:alpha val="89804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600" b="1" dirty="0"/>
              <a:t>Bože, hvala ti za dar prave radosti. Hvala ti što nas pozivaš u zajedništvo s tobom, iz kojega proizlaze mir, snaga i radost srca. Daj da te tražimo i nalazimo svaki dan i da budemo znak radosti drugima. Amen.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A16335A7-6482-4020-B198-0A089C12D67E}"/>
              </a:ext>
            </a:extLst>
          </p:cNvPr>
          <p:cNvSpPr txBox="1"/>
          <p:nvPr/>
        </p:nvSpPr>
        <p:spPr>
          <a:xfrm>
            <a:off x="615462" y="-8848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chemeClr val="bg1"/>
                </a:solidFill>
              </a:rPr>
              <a:t>MOLITVENI ZAVRŠETAK</a:t>
            </a:r>
          </a:p>
        </p:txBody>
      </p:sp>
    </p:spTree>
    <p:extLst>
      <p:ext uri="{BB962C8B-B14F-4D97-AF65-F5344CB8AC3E}">
        <p14:creationId xmlns:p14="http://schemas.microsoft.com/office/powerpoint/2010/main" val="141588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>
            <a:extLst>
              <a:ext uri="{FF2B5EF4-FFF2-40B4-BE49-F238E27FC236}">
                <a16:creationId xmlns:a16="http://schemas.microsoft.com/office/drawing/2014/main" id="{6CD1D0FC-2212-44B3-9550-12D01C6EE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1" y="0"/>
            <a:ext cx="11139853" cy="351692"/>
          </a:xfrm>
          <a:prstGeom prst="rect">
            <a:avLst/>
          </a:prstGeom>
          <a:solidFill>
            <a:srgbClr val="C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C9E7FA19-AE9E-45E0-858A-4DC60C2C0A10}"/>
              </a:ext>
            </a:extLst>
          </p:cNvPr>
          <p:cNvSpPr/>
          <p:nvPr/>
        </p:nvSpPr>
        <p:spPr>
          <a:xfrm>
            <a:off x="501161" y="5961185"/>
            <a:ext cx="685799" cy="896815"/>
          </a:xfrm>
          <a:prstGeom prst="rect">
            <a:avLst/>
          </a:prstGeom>
          <a:solidFill>
            <a:srgbClr val="C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2" y="6038778"/>
            <a:ext cx="448406" cy="750251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A16335A7-6482-4020-B198-0A089C12D67E}"/>
              </a:ext>
            </a:extLst>
          </p:cNvPr>
          <p:cNvSpPr txBox="1"/>
          <p:nvPr/>
        </p:nvSpPr>
        <p:spPr>
          <a:xfrm>
            <a:off x="501161" y="-8848"/>
            <a:ext cx="111398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1600" b="1" dirty="0">
                <a:solidFill>
                  <a:schemeClr val="bg1"/>
                </a:solidFill>
              </a:rPr>
              <a:t>SHKM 2026. PROMO</a:t>
            </a:r>
          </a:p>
        </p:txBody>
      </p:sp>
      <p:graphicFrame>
        <p:nvGraphicFramePr>
          <p:cNvPr id="6" name="Dijagram 5">
            <a:extLst>
              <a:ext uri="{FF2B5EF4-FFF2-40B4-BE49-F238E27FC236}">
                <a16:creationId xmlns:a16="http://schemas.microsoft.com/office/drawing/2014/main" id="{56B0C7AF-D7D1-4B99-BAC8-C32ED8B181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1875219"/>
              </p:ext>
            </p:extLst>
          </p:nvPr>
        </p:nvGraphicFramePr>
        <p:xfrm>
          <a:off x="7078267" y="1759659"/>
          <a:ext cx="5614894" cy="5098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Pravokutnik 15">
            <a:extLst>
              <a:ext uri="{FF2B5EF4-FFF2-40B4-BE49-F238E27FC236}">
                <a16:creationId xmlns:a16="http://schemas.microsoft.com/office/drawing/2014/main" id="{D0DF4C08-56B5-421B-A7EC-A3D486F6214D}"/>
              </a:ext>
            </a:extLst>
          </p:cNvPr>
          <p:cNvSpPr/>
          <p:nvPr/>
        </p:nvSpPr>
        <p:spPr>
          <a:xfrm>
            <a:off x="7549271" y="559525"/>
            <a:ext cx="29025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Prati nas!</a:t>
            </a:r>
          </a:p>
        </p:txBody>
      </p:sp>
      <p:pic>
        <p:nvPicPr>
          <p:cNvPr id="10242" name="Picture 2" descr="Swirl arrow Vectors - Download Free High-Quality Vectors from Freepik |  Freepik">
            <a:extLst>
              <a:ext uri="{FF2B5EF4-FFF2-40B4-BE49-F238E27FC236}">
                <a16:creationId xmlns:a16="http://schemas.microsoft.com/office/drawing/2014/main" id="{081696EC-7231-4103-BA24-28E56DE0F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179231">
            <a:off x="9348619" y="660586"/>
            <a:ext cx="2481399" cy="165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Slika 17">
            <a:hlinkClick r:id="rId10"/>
            <a:extLst>
              <a:ext uri="{FF2B5EF4-FFF2-40B4-BE49-F238E27FC236}">
                <a16:creationId xmlns:a16="http://schemas.microsoft.com/office/drawing/2014/main" id="{60410D2E-FE44-4B9A-90E1-B5CED19B0CF6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4384" y="4578287"/>
            <a:ext cx="1385644" cy="18313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Slika 19">
            <a:hlinkClick r:id="rId12"/>
            <a:extLst>
              <a:ext uri="{FF2B5EF4-FFF2-40B4-BE49-F238E27FC236}">
                <a16:creationId xmlns:a16="http://schemas.microsoft.com/office/drawing/2014/main" id="{07D94D66-1235-4369-B19D-4A49B3F33682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6463" y="4578286"/>
            <a:ext cx="1385644" cy="18313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Slika 22">
            <a:hlinkClick r:id="rId14"/>
            <a:extLst>
              <a:ext uri="{FF2B5EF4-FFF2-40B4-BE49-F238E27FC236}">
                <a16:creationId xmlns:a16="http://schemas.microsoft.com/office/drawing/2014/main" id="{53C7D729-BB7A-44B6-8880-C56ABA2A0208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4578286"/>
            <a:ext cx="1376391" cy="18351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27479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lika 24">
            <a:extLst>
              <a:ext uri="{FF2B5EF4-FFF2-40B4-BE49-F238E27FC236}">
                <a16:creationId xmlns:a16="http://schemas.microsoft.com/office/drawing/2014/main" id="{B8509557-6F66-4A0D-9CCC-72021A9D70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1" y="0"/>
            <a:ext cx="11139853" cy="351692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452A2A-FC50-47AB-8A7A-85630E30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36270" y="60828"/>
            <a:ext cx="2716822" cy="247619"/>
          </a:xfrm>
        </p:spPr>
        <p:txBody>
          <a:bodyPr>
            <a:noAutofit/>
          </a:bodyPr>
          <a:lstStyle/>
          <a:p>
            <a:pPr algn="r"/>
            <a:r>
              <a:rPr lang="pl-PL" sz="1400" b="1" dirty="0">
                <a:solidFill>
                  <a:schemeClr val="bg1"/>
                </a:solidFill>
              </a:rPr>
              <a:t>DA MOJA RADOST BUDE U VAMA</a:t>
            </a:r>
            <a:endParaRPr lang="hr-HR" sz="1400" b="1" dirty="0">
              <a:solidFill>
                <a:schemeClr val="bg1"/>
              </a:solidFill>
            </a:endParaRP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C9E7FA19-AE9E-45E0-858A-4DC60C2C0A10}"/>
              </a:ext>
            </a:extLst>
          </p:cNvPr>
          <p:cNvSpPr/>
          <p:nvPr/>
        </p:nvSpPr>
        <p:spPr>
          <a:xfrm>
            <a:off x="501161" y="5961185"/>
            <a:ext cx="685799" cy="896815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2" y="6038778"/>
            <a:ext cx="448406" cy="750251"/>
          </a:xfrm>
          <a:prstGeom prst="rect">
            <a:avLst/>
          </a:prstGeom>
        </p:spPr>
      </p:pic>
      <p:sp>
        <p:nvSpPr>
          <p:cNvPr id="6" name="Podnaslov 5">
            <a:extLst>
              <a:ext uri="{FF2B5EF4-FFF2-40B4-BE49-F238E27FC236}">
                <a16:creationId xmlns:a16="http://schemas.microsoft.com/office/drawing/2014/main" id="{563678FD-2C2D-4834-9766-01086A61CD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2722" y="686709"/>
            <a:ext cx="6541477" cy="5352067"/>
          </a:xfrm>
          <a:solidFill>
            <a:srgbClr val="FFFFFF">
              <a:alpha val="89804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600" b="1" dirty="0"/>
              <a:t>Gospodine moj i sve moje, hvala ti! Hvala ti za svjetlost i tamu, za radost i bol, za prijatelje i neprijatelje, za zdravlje i bolest, jer u svemu vidim tvoju ruku. Neka moje srce uvijek bude ispunjeno zahvalnošću, jer sve što imam i sve što jesam dolazi od tebe. Amen.</a:t>
            </a:r>
            <a:endParaRPr lang="hr-HR" sz="3600" dirty="0"/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A16335A7-6482-4020-B198-0A089C12D67E}"/>
              </a:ext>
            </a:extLst>
          </p:cNvPr>
          <p:cNvSpPr txBox="1"/>
          <p:nvPr/>
        </p:nvSpPr>
        <p:spPr>
          <a:xfrm>
            <a:off x="615462" y="-8848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chemeClr val="bg1"/>
                </a:solidFill>
              </a:rPr>
              <a:t>MOLITVENI POČETAK</a:t>
            </a:r>
          </a:p>
        </p:txBody>
      </p:sp>
      <p:pic>
        <p:nvPicPr>
          <p:cNvPr id="26" name="Picture 2" descr="Francesco “uscì dal mondo” per fare misericordia - LaVoce">
            <a:extLst>
              <a:ext uri="{FF2B5EF4-FFF2-40B4-BE49-F238E27FC236}">
                <a16:creationId xmlns:a16="http://schemas.microsoft.com/office/drawing/2014/main" id="{2C1A6545-25CD-438C-AF9D-D4500CD72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7976" y="686710"/>
            <a:ext cx="2787894" cy="535206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647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ka 13">
            <a:extLst>
              <a:ext uri="{FF2B5EF4-FFF2-40B4-BE49-F238E27FC236}">
                <a16:creationId xmlns:a16="http://schemas.microsoft.com/office/drawing/2014/main" id="{4C195E20-05EB-41B5-9855-70CDF60E41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1" y="0"/>
            <a:ext cx="11139853" cy="351692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452A2A-FC50-47AB-8A7A-85630E30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33012" y="60828"/>
            <a:ext cx="2920079" cy="247619"/>
          </a:xfrm>
        </p:spPr>
        <p:txBody>
          <a:bodyPr>
            <a:noAutofit/>
          </a:bodyPr>
          <a:lstStyle/>
          <a:p>
            <a:pPr algn="r"/>
            <a:r>
              <a:rPr lang="pl-PL" sz="1400" b="1" dirty="0">
                <a:solidFill>
                  <a:schemeClr val="bg1"/>
                </a:solidFill>
              </a:rPr>
              <a:t>DA MOJA RADOST BUDE U VAMA</a:t>
            </a:r>
            <a:endParaRPr lang="hr-HR" sz="1400" b="1" dirty="0">
              <a:solidFill>
                <a:schemeClr val="bg1"/>
              </a:solidFill>
            </a:endParaRP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C9E7FA19-AE9E-45E0-858A-4DC60C2C0A10}"/>
              </a:ext>
            </a:extLst>
          </p:cNvPr>
          <p:cNvSpPr/>
          <p:nvPr/>
        </p:nvSpPr>
        <p:spPr>
          <a:xfrm>
            <a:off x="501161" y="5961185"/>
            <a:ext cx="685799" cy="896815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2" y="6038778"/>
            <a:ext cx="448406" cy="750251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A16335A7-6482-4020-B198-0A089C12D67E}"/>
              </a:ext>
            </a:extLst>
          </p:cNvPr>
          <p:cNvSpPr txBox="1"/>
          <p:nvPr/>
        </p:nvSpPr>
        <p:spPr>
          <a:xfrm>
            <a:off x="615462" y="-8848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chemeClr val="bg1"/>
                </a:solidFill>
              </a:rPr>
              <a:t>MOTIVACIJA</a:t>
            </a:r>
          </a:p>
        </p:txBody>
      </p:sp>
      <p:graphicFrame>
        <p:nvGraphicFramePr>
          <p:cNvPr id="17" name="Rezervirano mjesto sadržaja 3">
            <a:extLst>
              <a:ext uri="{FF2B5EF4-FFF2-40B4-BE49-F238E27FC236}">
                <a16:creationId xmlns:a16="http://schemas.microsoft.com/office/drawing/2014/main" id="{20BB0D5A-BE6D-433D-AB14-557E09062F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109834"/>
              </p:ext>
            </p:extLst>
          </p:nvPr>
        </p:nvGraphicFramePr>
        <p:xfrm>
          <a:off x="12693161" y="1295399"/>
          <a:ext cx="11262213" cy="4838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Naslov 1">
            <a:extLst>
              <a:ext uri="{FF2B5EF4-FFF2-40B4-BE49-F238E27FC236}">
                <a16:creationId xmlns:a16="http://schemas.microsoft.com/office/drawing/2014/main" id="{0E0A2293-9C4F-4AFF-9DC5-54A081A5B568}"/>
              </a:ext>
            </a:extLst>
          </p:cNvPr>
          <p:cNvSpPr txBox="1">
            <a:spLocks/>
          </p:cNvSpPr>
          <p:nvPr/>
        </p:nvSpPr>
        <p:spPr>
          <a:xfrm>
            <a:off x="838200" y="454097"/>
            <a:ext cx="10515600" cy="896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>
                <a:solidFill>
                  <a:schemeClr val="accent1"/>
                </a:solidFill>
              </a:rPr>
              <a:t>UVODNA AKTIVNOST: SLATKIŠI</a:t>
            </a:r>
          </a:p>
        </p:txBody>
      </p:sp>
      <p:graphicFrame>
        <p:nvGraphicFramePr>
          <p:cNvPr id="5" name="Dijagram 4">
            <a:extLst>
              <a:ext uri="{FF2B5EF4-FFF2-40B4-BE49-F238E27FC236}">
                <a16:creationId xmlns:a16="http://schemas.microsoft.com/office/drawing/2014/main" id="{D830C53F-9507-4DBD-ABC5-8BB312D950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0690735"/>
              </p:ext>
            </p:extLst>
          </p:nvPr>
        </p:nvGraphicFramePr>
        <p:xfrm>
          <a:off x="413237" y="1543997"/>
          <a:ext cx="11139854" cy="5031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6680081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ka 13">
            <a:extLst>
              <a:ext uri="{FF2B5EF4-FFF2-40B4-BE49-F238E27FC236}">
                <a16:creationId xmlns:a16="http://schemas.microsoft.com/office/drawing/2014/main" id="{4C195E20-05EB-41B5-9855-70CDF60E41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1" y="0"/>
            <a:ext cx="11139853" cy="351692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452A2A-FC50-47AB-8A7A-85630E30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33012" y="60828"/>
            <a:ext cx="2920079" cy="247619"/>
          </a:xfrm>
        </p:spPr>
        <p:txBody>
          <a:bodyPr>
            <a:noAutofit/>
          </a:bodyPr>
          <a:lstStyle/>
          <a:p>
            <a:pPr algn="r"/>
            <a:r>
              <a:rPr lang="pl-PL" sz="1400" b="1" dirty="0">
                <a:solidFill>
                  <a:schemeClr val="bg1"/>
                </a:solidFill>
              </a:rPr>
              <a:t>DA MOJA RADOST BUDE U VAMA</a:t>
            </a:r>
            <a:endParaRPr lang="hr-HR" sz="1400" b="1" dirty="0">
              <a:solidFill>
                <a:schemeClr val="bg1"/>
              </a:solidFill>
            </a:endParaRP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C9E7FA19-AE9E-45E0-858A-4DC60C2C0A10}"/>
              </a:ext>
            </a:extLst>
          </p:cNvPr>
          <p:cNvSpPr/>
          <p:nvPr/>
        </p:nvSpPr>
        <p:spPr>
          <a:xfrm>
            <a:off x="501161" y="5961185"/>
            <a:ext cx="685799" cy="896815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2" y="6038778"/>
            <a:ext cx="448406" cy="750251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A16335A7-6482-4020-B198-0A089C12D67E}"/>
              </a:ext>
            </a:extLst>
          </p:cNvPr>
          <p:cNvSpPr txBox="1"/>
          <p:nvPr/>
        </p:nvSpPr>
        <p:spPr>
          <a:xfrm>
            <a:off x="615462" y="-8848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chemeClr val="bg1"/>
                </a:solidFill>
              </a:rPr>
              <a:t>MOTIVACIJA</a:t>
            </a:r>
          </a:p>
        </p:txBody>
      </p:sp>
      <p:sp>
        <p:nvSpPr>
          <p:cNvPr id="9" name="Naslov 1">
            <a:extLst>
              <a:ext uri="{FF2B5EF4-FFF2-40B4-BE49-F238E27FC236}">
                <a16:creationId xmlns:a16="http://schemas.microsoft.com/office/drawing/2014/main" id="{0E0A2293-9C4F-4AFF-9DC5-54A081A5B568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96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>
                <a:solidFill>
                  <a:schemeClr val="accent1"/>
                </a:solidFill>
              </a:rPr>
              <a:t>POKRENI RADOST – ZAHVALI BOGU</a:t>
            </a:r>
          </a:p>
        </p:txBody>
      </p:sp>
      <p:graphicFrame>
        <p:nvGraphicFramePr>
          <p:cNvPr id="5" name="Dijagram 4">
            <a:extLst>
              <a:ext uri="{FF2B5EF4-FFF2-40B4-BE49-F238E27FC236}">
                <a16:creationId xmlns:a16="http://schemas.microsoft.com/office/drawing/2014/main" id="{D830C53F-9507-4DBD-ABC5-8BB312D950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7489788"/>
              </p:ext>
            </p:extLst>
          </p:nvPr>
        </p:nvGraphicFramePr>
        <p:xfrm>
          <a:off x="1310251" y="1972234"/>
          <a:ext cx="9828250" cy="4824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1" name="Grupa 20">
            <a:extLst>
              <a:ext uri="{FF2B5EF4-FFF2-40B4-BE49-F238E27FC236}">
                <a16:creationId xmlns:a16="http://schemas.microsoft.com/office/drawing/2014/main" id="{CC5FB628-7A17-46D0-9F99-E12F2EB1D105}"/>
              </a:ext>
            </a:extLst>
          </p:cNvPr>
          <p:cNvGrpSpPr/>
          <p:nvPr/>
        </p:nvGrpSpPr>
        <p:grpSpPr>
          <a:xfrm>
            <a:off x="11553091" y="2923442"/>
            <a:ext cx="638909" cy="1011116"/>
            <a:chOff x="11553091" y="2923442"/>
            <a:chExt cx="638909" cy="1011116"/>
          </a:xfrm>
        </p:grpSpPr>
        <p:sp>
          <p:nvSpPr>
            <p:cNvPr id="22" name="Pravokutnik 21">
              <a:extLst>
                <a:ext uri="{FF2B5EF4-FFF2-40B4-BE49-F238E27FC236}">
                  <a16:creationId xmlns:a16="http://schemas.microsoft.com/office/drawing/2014/main" id="{3DFAC718-1872-4B3A-BF87-9916ECBC3B19}"/>
                </a:ext>
              </a:extLst>
            </p:cNvPr>
            <p:cNvSpPr/>
            <p:nvPr/>
          </p:nvSpPr>
          <p:spPr>
            <a:xfrm>
              <a:off x="11553091" y="2923442"/>
              <a:ext cx="638909" cy="10111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23" name="Slika 22">
              <a:extLst>
                <a:ext uri="{FF2B5EF4-FFF2-40B4-BE49-F238E27FC236}">
                  <a16:creationId xmlns:a16="http://schemas.microsoft.com/office/drawing/2014/main" id="{11E5CCA6-6955-4919-9C80-24B27959B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39663" y="3187330"/>
              <a:ext cx="488251" cy="483340"/>
            </a:xfrm>
            <a:prstGeom prst="rect">
              <a:avLst/>
            </a:prstGeom>
          </p:spPr>
        </p:pic>
      </p:grp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56879FA9-650E-4CA8-878E-CC780E8F24F0}"/>
              </a:ext>
            </a:extLst>
          </p:cNvPr>
          <p:cNvSpPr txBox="1"/>
          <p:nvPr/>
        </p:nvSpPr>
        <p:spPr>
          <a:xfrm>
            <a:off x="1063868" y="1483468"/>
            <a:ext cx="9828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hr-HR" sz="1800" b="1" i="0" u="none" strike="noStrike" baseline="0" dirty="0">
                <a:latin typeface="SourceSansPro-Regular"/>
              </a:rPr>
              <a:t>Dok voditelj čita tekst, sudionici trebaju brzo reagirati i izraziti navedenu zahvalnost pokretom.</a:t>
            </a:r>
            <a:endParaRPr lang="hr-HR" b="1" dirty="0"/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5483A43A-0212-476B-A56A-86AB99E55D0C}"/>
              </a:ext>
            </a:extLst>
          </p:cNvPr>
          <p:cNvGrpSpPr/>
          <p:nvPr/>
        </p:nvGrpSpPr>
        <p:grpSpPr>
          <a:xfrm>
            <a:off x="4061012" y="4644851"/>
            <a:ext cx="8130989" cy="1684232"/>
            <a:chOff x="4061012" y="4644851"/>
            <a:chExt cx="8130989" cy="1684232"/>
          </a:xfrm>
        </p:grpSpPr>
        <p:grpSp>
          <p:nvGrpSpPr>
            <p:cNvPr id="15" name="Grupa 14">
              <a:extLst>
                <a:ext uri="{FF2B5EF4-FFF2-40B4-BE49-F238E27FC236}">
                  <a16:creationId xmlns:a16="http://schemas.microsoft.com/office/drawing/2014/main" id="{9DF8CEF2-A77A-4DF9-AB91-6D56FDE22673}"/>
                </a:ext>
              </a:extLst>
            </p:cNvPr>
            <p:cNvGrpSpPr/>
            <p:nvPr/>
          </p:nvGrpSpPr>
          <p:grpSpPr>
            <a:xfrm>
              <a:off x="4061012" y="4644851"/>
              <a:ext cx="8130989" cy="1684232"/>
              <a:chOff x="4061012" y="2025102"/>
              <a:chExt cx="8130989" cy="1684232"/>
            </a:xfrm>
          </p:grpSpPr>
          <p:sp>
            <p:nvSpPr>
              <p:cNvPr id="16" name="Pravokutnik 15">
                <a:extLst>
                  <a:ext uri="{FF2B5EF4-FFF2-40B4-BE49-F238E27FC236}">
                    <a16:creationId xmlns:a16="http://schemas.microsoft.com/office/drawing/2014/main" id="{D2533CCB-AFA2-4321-B780-91B77A132380}"/>
                  </a:ext>
                </a:extLst>
              </p:cNvPr>
              <p:cNvSpPr/>
              <p:nvPr/>
            </p:nvSpPr>
            <p:spPr>
              <a:xfrm>
                <a:off x="4061012" y="2025102"/>
                <a:ext cx="8130989" cy="16842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20" name="TekstniOkvir 19">
                <a:extLst>
                  <a:ext uri="{FF2B5EF4-FFF2-40B4-BE49-F238E27FC236}">
                    <a16:creationId xmlns:a16="http://schemas.microsoft.com/office/drawing/2014/main" id="{D6F288C4-C9D8-4A86-A7C0-DCD1C6616E72}"/>
                  </a:ext>
                </a:extLst>
              </p:cNvPr>
              <p:cNvSpPr txBox="1"/>
              <p:nvPr/>
            </p:nvSpPr>
            <p:spPr>
              <a:xfrm>
                <a:off x="4070840" y="2068385"/>
                <a:ext cx="4733364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hr-HR" sz="1200" b="1" i="0" dirty="0">
                    <a:solidFill>
                      <a:srgbClr val="F1F1F1"/>
                    </a:solidFill>
                    <a:effectLst/>
                    <a:latin typeface="Roboto" panose="02000000000000000000" pitchFamily="2" charset="0"/>
                  </a:rPr>
                  <a:t>STVARAJTE S VINOGRADAROM! </a:t>
                </a:r>
                <a:br>
                  <a:rPr lang="hr-HR" sz="1200" b="1" i="0" dirty="0">
                    <a:solidFill>
                      <a:srgbClr val="F1F1F1"/>
                    </a:solidFill>
                    <a:effectLst/>
                    <a:latin typeface="Roboto" panose="02000000000000000000" pitchFamily="2" charset="0"/>
                  </a:rPr>
                </a:br>
                <a:r>
                  <a:rPr lang="hr-HR" sz="1200" b="1" i="0" dirty="0">
                    <a:solidFill>
                      <a:srgbClr val="F1F1F1"/>
                    </a:solidFill>
                    <a:effectLst/>
                    <a:latin typeface="Roboto" panose="02000000000000000000" pitchFamily="2" charset="0"/>
                  </a:rPr>
                  <a:t>Dnevnik zahvalnosti: </a:t>
                </a:r>
                <a:r>
                  <a:rPr lang="hr-HR" sz="1200" i="0" dirty="0">
                    <a:solidFill>
                      <a:srgbClr val="F1F1F1"/>
                    </a:solidFill>
                    <a:effectLst/>
                    <a:latin typeface="Roboto" panose="02000000000000000000" pitchFamily="2" charset="0"/>
                  </a:rPr>
                  <a:t>Svaku večer odvoji trenutak i zapiši tri stvari na kojima si zahvalan Bogu. Mogu to biti male ili velike stvari: nečiji osmijeh, lijep trenutak, dobra vijest ili nova prilika. Ako ti je dan bio težak, ne odustaj – potrudi se pronaći barem jedno malo svjetlo. S vremenom ćeš primijetiti kako se tvoj pogled mijenja, kako vidiš više dobra i kako ti srce postaje radosnije. Na sljedećem susretu podijeli s drugima što ti je ovo iskustvo donijelo.</a:t>
                </a:r>
              </a:p>
            </p:txBody>
          </p:sp>
        </p:grpSp>
        <p:sp>
          <p:nvSpPr>
            <p:cNvPr id="25" name="TekstniOkvir 24">
              <a:extLst>
                <a:ext uri="{FF2B5EF4-FFF2-40B4-BE49-F238E27FC236}">
                  <a16:creationId xmlns:a16="http://schemas.microsoft.com/office/drawing/2014/main" id="{1EC9F840-7937-41D0-B175-162ECB318EC0}"/>
                </a:ext>
              </a:extLst>
            </p:cNvPr>
            <p:cNvSpPr txBox="1"/>
            <p:nvPr/>
          </p:nvSpPr>
          <p:spPr>
            <a:xfrm>
              <a:off x="8814032" y="4660833"/>
              <a:ext cx="3218329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endParaRPr lang="hr-HR" sz="1200" b="1" i="0" dirty="0">
                <a:solidFill>
                  <a:srgbClr val="F1F1F1"/>
                </a:solidFill>
                <a:effectLst/>
                <a:latin typeface="Roboto" panose="02000000000000000000" pitchFamily="2" charset="0"/>
              </a:endParaRPr>
            </a:p>
            <a:p>
              <a:pPr algn="l"/>
              <a:r>
                <a:rPr lang="hr-HR" sz="1200" b="1" i="0" dirty="0">
                  <a:solidFill>
                    <a:srgbClr val="F1F1F1"/>
                  </a:solidFill>
                  <a:effectLst/>
                  <a:latin typeface="Roboto" panose="02000000000000000000" pitchFamily="2" charset="0"/>
                </a:rPr>
                <a:t>Story s porukom: </a:t>
              </a:r>
              <a:r>
                <a:rPr lang="hr-HR" sz="1200" i="0" dirty="0">
                  <a:solidFill>
                    <a:srgbClr val="F1F1F1"/>
                  </a:solidFill>
                  <a:effectLst/>
                  <a:latin typeface="Roboto" panose="02000000000000000000" pitchFamily="2" charset="0"/>
                </a:rPr>
                <a:t>Kreiraj i jedan Instagram Story. Odaberi fotografiju koja ti nešto znači – prizor iz prirode, crkvu ili osmijeh prijatelja – i dodaj kratku poruku zahvalnosti ili radosti. Neka to bude tvoja mala ispovijest vjere i zahvalnosti, znak da Bog djeluje i u tvom svakodnevnom životu.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28825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>
            <a:extLst>
              <a:ext uri="{FF2B5EF4-FFF2-40B4-BE49-F238E27FC236}">
                <a16:creationId xmlns:a16="http://schemas.microsoft.com/office/drawing/2014/main" id="{8D093FB9-BA44-49BC-96A7-A763B5BB88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1" y="0"/>
            <a:ext cx="11139853" cy="351692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452A2A-FC50-47AB-8A7A-85630E30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95592" y="60828"/>
            <a:ext cx="2857499" cy="247619"/>
          </a:xfrm>
        </p:spPr>
        <p:txBody>
          <a:bodyPr>
            <a:noAutofit/>
          </a:bodyPr>
          <a:lstStyle/>
          <a:p>
            <a:pPr algn="r"/>
            <a:r>
              <a:rPr lang="pl-PL" sz="1400" b="1" dirty="0">
                <a:solidFill>
                  <a:schemeClr val="bg1"/>
                </a:solidFill>
              </a:rPr>
              <a:t>DA MOJA RADOST BUDE U VAMA</a:t>
            </a:r>
            <a:endParaRPr lang="hr-HR" sz="1400" b="1" dirty="0">
              <a:solidFill>
                <a:schemeClr val="bg1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A16335A7-6482-4020-B198-0A089C12D67E}"/>
              </a:ext>
            </a:extLst>
          </p:cNvPr>
          <p:cNvSpPr txBox="1"/>
          <p:nvPr/>
        </p:nvSpPr>
        <p:spPr>
          <a:xfrm>
            <a:off x="615462" y="-8848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chemeClr val="bg1"/>
                </a:solidFill>
              </a:rPr>
              <a:t>OBRADA SADRŽAJA</a:t>
            </a:r>
          </a:p>
        </p:txBody>
      </p:sp>
      <p:sp>
        <p:nvSpPr>
          <p:cNvPr id="21" name="Naslov 1">
            <a:extLst>
              <a:ext uri="{FF2B5EF4-FFF2-40B4-BE49-F238E27FC236}">
                <a16:creationId xmlns:a16="http://schemas.microsoft.com/office/drawing/2014/main" id="{E5589FF8-646B-41C9-BA3E-7DCD5E7C77F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>
                <a:solidFill>
                  <a:schemeClr val="accent1"/>
                </a:solidFill>
              </a:rPr>
              <a:t>ZAHVALNOST I RADOST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E104FD40-858E-474E-AD58-049D15102D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016" y="1784313"/>
            <a:ext cx="3401045" cy="4858871"/>
          </a:xfrm>
          <a:prstGeom prst="rect">
            <a:avLst/>
          </a:prstGeom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id="{C9E7FA19-AE9E-45E0-858A-4DC60C2C0A10}"/>
              </a:ext>
            </a:extLst>
          </p:cNvPr>
          <p:cNvSpPr/>
          <p:nvPr/>
        </p:nvSpPr>
        <p:spPr>
          <a:xfrm>
            <a:off x="501161" y="5961185"/>
            <a:ext cx="685799" cy="896815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2" y="6038778"/>
            <a:ext cx="448406" cy="750251"/>
          </a:xfrm>
          <a:prstGeom prst="rect">
            <a:avLst/>
          </a:prstGeom>
        </p:spPr>
      </p:pic>
      <p:graphicFrame>
        <p:nvGraphicFramePr>
          <p:cNvPr id="5" name="Dijagram 4">
            <a:extLst>
              <a:ext uri="{FF2B5EF4-FFF2-40B4-BE49-F238E27FC236}">
                <a16:creationId xmlns:a16="http://schemas.microsoft.com/office/drawing/2014/main" id="{38A1A638-F126-4271-A532-C97A36A3FA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7283481"/>
              </p:ext>
            </p:extLst>
          </p:nvPr>
        </p:nvGraphicFramePr>
        <p:xfrm>
          <a:off x="3565395" y="153474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14" name="Grupa 13">
            <a:extLst>
              <a:ext uri="{FF2B5EF4-FFF2-40B4-BE49-F238E27FC236}">
                <a16:creationId xmlns:a16="http://schemas.microsoft.com/office/drawing/2014/main" id="{C80F831C-4A91-4708-8060-3FBD8DB22608}"/>
              </a:ext>
            </a:extLst>
          </p:cNvPr>
          <p:cNvGrpSpPr/>
          <p:nvPr/>
        </p:nvGrpSpPr>
        <p:grpSpPr>
          <a:xfrm>
            <a:off x="11553091" y="2923442"/>
            <a:ext cx="638909" cy="1011116"/>
            <a:chOff x="11553091" y="2923442"/>
            <a:chExt cx="638909" cy="1011116"/>
          </a:xfrm>
        </p:grpSpPr>
        <p:sp>
          <p:nvSpPr>
            <p:cNvPr id="15" name="Pravokutnik 14">
              <a:extLst>
                <a:ext uri="{FF2B5EF4-FFF2-40B4-BE49-F238E27FC236}">
                  <a16:creationId xmlns:a16="http://schemas.microsoft.com/office/drawing/2014/main" id="{0732EBA1-8DF7-4BD9-8200-7381D1500844}"/>
                </a:ext>
              </a:extLst>
            </p:cNvPr>
            <p:cNvSpPr/>
            <p:nvPr/>
          </p:nvSpPr>
          <p:spPr>
            <a:xfrm>
              <a:off x="11553091" y="2923442"/>
              <a:ext cx="638909" cy="10111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16" name="Slika 15">
              <a:extLst>
                <a:ext uri="{FF2B5EF4-FFF2-40B4-BE49-F238E27FC236}">
                  <a16:creationId xmlns:a16="http://schemas.microsoft.com/office/drawing/2014/main" id="{3724F724-716F-45B7-8B90-1FC4B1EA5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39663" y="3187330"/>
              <a:ext cx="488251" cy="483340"/>
            </a:xfrm>
            <a:prstGeom prst="rect">
              <a:avLst/>
            </a:prstGeom>
          </p:spPr>
        </p:pic>
      </p:grpSp>
      <p:grpSp>
        <p:nvGrpSpPr>
          <p:cNvPr id="4" name="Grupa 3">
            <a:extLst>
              <a:ext uri="{FF2B5EF4-FFF2-40B4-BE49-F238E27FC236}">
                <a16:creationId xmlns:a16="http://schemas.microsoft.com/office/drawing/2014/main" id="{4726D2F3-0B51-40CD-BF5B-C90E6A13BA0F}"/>
              </a:ext>
            </a:extLst>
          </p:cNvPr>
          <p:cNvGrpSpPr/>
          <p:nvPr/>
        </p:nvGrpSpPr>
        <p:grpSpPr>
          <a:xfrm>
            <a:off x="6140824" y="4743462"/>
            <a:ext cx="6051176" cy="1074631"/>
            <a:chOff x="4061013" y="4644851"/>
            <a:chExt cx="6051176" cy="1074631"/>
          </a:xfrm>
        </p:grpSpPr>
        <p:grpSp>
          <p:nvGrpSpPr>
            <p:cNvPr id="18" name="Grupa 17">
              <a:extLst>
                <a:ext uri="{FF2B5EF4-FFF2-40B4-BE49-F238E27FC236}">
                  <a16:creationId xmlns:a16="http://schemas.microsoft.com/office/drawing/2014/main" id="{66D5350F-82B1-4BEA-B028-6E0DF16ED3BC}"/>
                </a:ext>
              </a:extLst>
            </p:cNvPr>
            <p:cNvGrpSpPr/>
            <p:nvPr/>
          </p:nvGrpSpPr>
          <p:grpSpPr>
            <a:xfrm>
              <a:off x="4061013" y="4644851"/>
              <a:ext cx="6051176" cy="1074631"/>
              <a:chOff x="4061013" y="2025102"/>
              <a:chExt cx="6051176" cy="1074631"/>
            </a:xfrm>
          </p:grpSpPr>
          <p:sp>
            <p:nvSpPr>
              <p:cNvPr id="20" name="Pravokutnik 19">
                <a:extLst>
                  <a:ext uri="{FF2B5EF4-FFF2-40B4-BE49-F238E27FC236}">
                    <a16:creationId xmlns:a16="http://schemas.microsoft.com/office/drawing/2014/main" id="{33C76D1D-909C-4A79-9C1E-26FF99AD4F89}"/>
                  </a:ext>
                </a:extLst>
              </p:cNvPr>
              <p:cNvSpPr/>
              <p:nvPr/>
            </p:nvSpPr>
            <p:spPr>
              <a:xfrm>
                <a:off x="4061013" y="2025102"/>
                <a:ext cx="6051176" cy="107463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dirty="0"/>
              </a:p>
            </p:txBody>
          </p:sp>
          <p:sp>
            <p:nvSpPr>
              <p:cNvPr id="23" name="TekstniOkvir 22">
                <a:extLst>
                  <a:ext uri="{FF2B5EF4-FFF2-40B4-BE49-F238E27FC236}">
                    <a16:creationId xmlns:a16="http://schemas.microsoft.com/office/drawing/2014/main" id="{CC7F2CD6-96CB-4F96-981A-4D69761EDFC4}"/>
                  </a:ext>
                </a:extLst>
              </p:cNvPr>
              <p:cNvSpPr txBox="1"/>
              <p:nvPr/>
            </p:nvSpPr>
            <p:spPr>
              <a:xfrm>
                <a:off x="4070840" y="2068385"/>
                <a:ext cx="2957489" cy="10313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hr-HR" sz="1200" b="1" i="0" dirty="0">
                    <a:solidFill>
                      <a:srgbClr val="F1F1F1"/>
                    </a:solidFill>
                    <a:effectLst/>
                    <a:latin typeface="Roboto" panose="02000000000000000000" pitchFamily="2" charset="0"/>
                  </a:rPr>
                  <a:t>UPOZNAJ VINOGRAD GOSPODNJI! </a:t>
                </a:r>
                <a:br>
                  <a:rPr lang="hr-HR" sz="1200" b="1" i="0" dirty="0">
                    <a:solidFill>
                      <a:srgbClr val="F1F1F1"/>
                    </a:solidFill>
                    <a:effectLst/>
                    <a:latin typeface="Roboto" panose="02000000000000000000" pitchFamily="2" charset="0"/>
                  </a:rPr>
                </a:br>
                <a:r>
                  <a:rPr lang="hr-HR" sz="1200" i="0" dirty="0">
                    <a:solidFill>
                      <a:srgbClr val="F1F1F1"/>
                    </a:solidFill>
                    <a:effectLst/>
                    <a:latin typeface="Roboto" panose="02000000000000000000" pitchFamily="2" charset="0"/>
                  </a:rPr>
                  <a:t>Ako želite znati više o radosti kao plodu susreta s Isusom, pročitajte prvu encikliku pape Franje posvećenu radosti</a:t>
                </a:r>
              </a:p>
              <a:p>
                <a:pPr algn="l"/>
                <a:r>
                  <a:rPr lang="hr-HR" sz="1200" i="0" dirty="0">
                    <a:solidFill>
                      <a:srgbClr val="F1F1F1"/>
                    </a:solidFill>
                    <a:effectLst/>
                    <a:latin typeface="Roboto" panose="02000000000000000000" pitchFamily="2" charset="0"/>
                  </a:rPr>
                  <a:t>Evanđelja </a:t>
                </a:r>
                <a:r>
                  <a:rPr lang="hr-HR" sz="1200" i="1" dirty="0" err="1">
                    <a:solidFill>
                      <a:srgbClr val="F1F1F1"/>
                    </a:solidFill>
                    <a:effectLst/>
                    <a:latin typeface="Roboto" panose="02000000000000000000" pitchFamily="2" charset="0"/>
                  </a:rPr>
                  <a:t>Evangelii</a:t>
                </a:r>
                <a:r>
                  <a:rPr lang="hr-HR" sz="1200" i="1" dirty="0">
                    <a:solidFill>
                      <a:srgbClr val="F1F1F1"/>
                    </a:solidFill>
                    <a:effectLst/>
                    <a:latin typeface="Roboto" panose="02000000000000000000" pitchFamily="2" charset="0"/>
                  </a:rPr>
                  <a:t> </a:t>
                </a:r>
                <a:r>
                  <a:rPr lang="hr-HR" sz="1200" i="1" dirty="0" err="1">
                    <a:solidFill>
                      <a:srgbClr val="F1F1F1"/>
                    </a:solidFill>
                    <a:effectLst/>
                    <a:latin typeface="Roboto" panose="02000000000000000000" pitchFamily="2" charset="0"/>
                  </a:rPr>
                  <a:t>gaudium</a:t>
                </a:r>
                <a:r>
                  <a:rPr lang="hr-HR" sz="1200" i="0" dirty="0">
                    <a:solidFill>
                      <a:srgbClr val="F1F1F1"/>
                    </a:solidFill>
                    <a:effectLst/>
                    <a:latin typeface="Roboto" panose="02000000000000000000" pitchFamily="2" charset="0"/>
                  </a:rPr>
                  <a:t>.</a:t>
                </a:r>
              </a:p>
            </p:txBody>
          </p:sp>
        </p:grpSp>
        <p:pic>
          <p:nvPicPr>
            <p:cNvPr id="1026" name="Picture 2" descr="Evangelii Gaudium - Radost evanđelja (D-163) | Verbum">
              <a:extLst>
                <a:ext uri="{FF2B5EF4-FFF2-40B4-BE49-F238E27FC236}">
                  <a16:creationId xmlns:a16="http://schemas.microsoft.com/office/drawing/2014/main" id="{D5FA21A8-2FF2-4B25-93B1-33065EEB3A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6805" y="4688134"/>
              <a:ext cx="681247" cy="96566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Predstavljena Apostolska pobudnica &quot;Evangelii Gaudium&quot; (Radost Evanđelja) |  Laudato">
              <a:extLst>
                <a:ext uri="{FF2B5EF4-FFF2-40B4-BE49-F238E27FC236}">
                  <a16:creationId xmlns:a16="http://schemas.microsoft.com/office/drawing/2014/main" id="{A75B532D-ECBA-4EAD-B861-2B75CFC860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3033" y="4691237"/>
              <a:ext cx="1759885" cy="95713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54079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>
            <a:extLst>
              <a:ext uri="{FF2B5EF4-FFF2-40B4-BE49-F238E27FC236}">
                <a16:creationId xmlns:a16="http://schemas.microsoft.com/office/drawing/2014/main" id="{8D093FB9-BA44-49BC-96A7-A763B5BB88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1" y="0"/>
            <a:ext cx="11139853" cy="351692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452A2A-FC50-47AB-8A7A-85630E30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95592" y="60828"/>
            <a:ext cx="2857499" cy="247619"/>
          </a:xfrm>
        </p:spPr>
        <p:txBody>
          <a:bodyPr>
            <a:noAutofit/>
          </a:bodyPr>
          <a:lstStyle/>
          <a:p>
            <a:pPr algn="r"/>
            <a:r>
              <a:rPr lang="pl-PL" sz="1400" b="1" dirty="0">
                <a:solidFill>
                  <a:schemeClr val="bg1"/>
                </a:solidFill>
              </a:rPr>
              <a:t>DA MOJA RADOST BUDE U VAMA</a:t>
            </a:r>
            <a:endParaRPr lang="hr-HR" sz="1400" b="1" dirty="0">
              <a:solidFill>
                <a:schemeClr val="bg1"/>
              </a:solidFill>
            </a:endParaRP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C9E7FA19-AE9E-45E0-858A-4DC60C2C0A10}"/>
              </a:ext>
            </a:extLst>
          </p:cNvPr>
          <p:cNvSpPr/>
          <p:nvPr/>
        </p:nvSpPr>
        <p:spPr>
          <a:xfrm>
            <a:off x="501161" y="5961185"/>
            <a:ext cx="685799" cy="896815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2" y="6038778"/>
            <a:ext cx="448406" cy="750251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A16335A7-6482-4020-B198-0A089C12D67E}"/>
              </a:ext>
            </a:extLst>
          </p:cNvPr>
          <p:cNvSpPr txBox="1"/>
          <p:nvPr/>
        </p:nvSpPr>
        <p:spPr>
          <a:xfrm>
            <a:off x="615462" y="-8848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chemeClr val="bg1"/>
                </a:solidFill>
              </a:rPr>
              <a:t>OBRADA SADRŽAJA</a:t>
            </a:r>
          </a:p>
        </p:txBody>
      </p:sp>
      <p:sp>
        <p:nvSpPr>
          <p:cNvPr id="21" name="Naslov 1">
            <a:extLst>
              <a:ext uri="{FF2B5EF4-FFF2-40B4-BE49-F238E27FC236}">
                <a16:creationId xmlns:a16="http://schemas.microsoft.com/office/drawing/2014/main" id="{E5589FF8-646B-41C9-BA3E-7DCD5E7C77F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>
                <a:solidFill>
                  <a:schemeClr val="accent1"/>
                </a:solidFill>
              </a:rPr>
              <a:t>BIBLIJSKI TEKST: </a:t>
            </a:r>
            <a:r>
              <a:rPr lang="hr-HR" dirty="0" err="1">
                <a:solidFill>
                  <a:schemeClr val="accent1"/>
                </a:solidFill>
              </a:rPr>
              <a:t>Fil</a:t>
            </a:r>
            <a:r>
              <a:rPr lang="hr-HR" dirty="0">
                <a:solidFill>
                  <a:schemeClr val="accent1"/>
                </a:solidFill>
              </a:rPr>
              <a:t> 4,4–7</a:t>
            </a:r>
          </a:p>
        </p:txBody>
      </p:sp>
      <p:sp>
        <p:nvSpPr>
          <p:cNvPr id="22" name="Rezervirano mjesto sadržaja 2">
            <a:extLst>
              <a:ext uri="{FF2B5EF4-FFF2-40B4-BE49-F238E27FC236}">
                <a16:creationId xmlns:a16="http://schemas.microsoft.com/office/drawing/2014/main" id="{D856255D-2CE5-4C6C-8BDB-3DB5F33AA4C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000" dirty="0"/>
              <a:t>Radujte se u Gospodinu uvijek! Ponavljam: radujte se! Blagost vaša neka je znana svim ljudima! Gospodin je blizu! Ne budite zabrinuti ni za što, nego u svemu – molitvom i prošnjom, sa zahvaljivanjem – očitujte svoje molbe Bogu. I mir Božji koji je iznad svakog razuma čuvat će srca vaša i vaše misli u Kristu Isusu.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845587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>
            <a:extLst>
              <a:ext uri="{FF2B5EF4-FFF2-40B4-BE49-F238E27FC236}">
                <a16:creationId xmlns:a16="http://schemas.microsoft.com/office/drawing/2014/main" id="{8D093FB9-BA44-49BC-96A7-A763B5BB88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1" y="0"/>
            <a:ext cx="11139853" cy="351692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452A2A-FC50-47AB-8A7A-85630E30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95592" y="60828"/>
            <a:ext cx="2857499" cy="247619"/>
          </a:xfrm>
        </p:spPr>
        <p:txBody>
          <a:bodyPr>
            <a:noAutofit/>
          </a:bodyPr>
          <a:lstStyle/>
          <a:p>
            <a:pPr algn="r"/>
            <a:r>
              <a:rPr lang="pl-PL" sz="1400" b="1" dirty="0">
                <a:solidFill>
                  <a:schemeClr val="bg1"/>
                </a:solidFill>
              </a:rPr>
              <a:t>DA MOJA RADOST BUDE U VAMA</a:t>
            </a:r>
            <a:endParaRPr lang="hr-HR" sz="1400" b="1" dirty="0">
              <a:solidFill>
                <a:schemeClr val="bg1"/>
              </a:solidFill>
            </a:endParaRP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C9E7FA19-AE9E-45E0-858A-4DC60C2C0A10}"/>
              </a:ext>
            </a:extLst>
          </p:cNvPr>
          <p:cNvSpPr/>
          <p:nvPr/>
        </p:nvSpPr>
        <p:spPr>
          <a:xfrm>
            <a:off x="501161" y="5961185"/>
            <a:ext cx="685799" cy="896815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2" y="6038778"/>
            <a:ext cx="448406" cy="750251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A16335A7-6482-4020-B198-0A089C12D67E}"/>
              </a:ext>
            </a:extLst>
          </p:cNvPr>
          <p:cNvSpPr txBox="1"/>
          <p:nvPr/>
        </p:nvSpPr>
        <p:spPr>
          <a:xfrm>
            <a:off x="615462" y="-8848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chemeClr val="bg1"/>
                </a:solidFill>
              </a:rPr>
              <a:t>OBRADA SADRŽAJA</a:t>
            </a:r>
          </a:p>
        </p:txBody>
      </p:sp>
      <p:sp>
        <p:nvSpPr>
          <p:cNvPr id="21" name="Naslov 1">
            <a:extLst>
              <a:ext uri="{FF2B5EF4-FFF2-40B4-BE49-F238E27FC236}">
                <a16:creationId xmlns:a16="http://schemas.microsoft.com/office/drawing/2014/main" id="{E5589FF8-646B-41C9-BA3E-7DCD5E7C77F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>
                <a:solidFill>
                  <a:schemeClr val="accent1"/>
                </a:solidFill>
              </a:rPr>
              <a:t>RAZGOVOR I AKTIVNOST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0C98991-ECA3-45B7-AA0B-DED53472C4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2675" y="1957666"/>
            <a:ext cx="3606512" cy="46672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5" name="Dijagram 4">
            <a:extLst>
              <a:ext uri="{FF2B5EF4-FFF2-40B4-BE49-F238E27FC236}">
                <a16:creationId xmlns:a16="http://schemas.microsoft.com/office/drawing/2014/main" id="{B7FCD048-8564-4F29-AEA1-C1078FE4B6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6890587"/>
              </p:ext>
            </p:extLst>
          </p:nvPr>
        </p:nvGraphicFramePr>
        <p:xfrm>
          <a:off x="375657" y="1640681"/>
          <a:ext cx="7809120" cy="2653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6" name="Dijagram 5">
            <a:extLst>
              <a:ext uri="{FF2B5EF4-FFF2-40B4-BE49-F238E27FC236}">
                <a16:creationId xmlns:a16="http://schemas.microsoft.com/office/drawing/2014/main" id="{F4BEB402-2B03-4ECB-A4E5-DFD1AC528E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3883156"/>
              </p:ext>
            </p:extLst>
          </p:nvPr>
        </p:nvGraphicFramePr>
        <p:xfrm>
          <a:off x="1314858" y="4554071"/>
          <a:ext cx="6575297" cy="2385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5" name="TekstniOkvir 14">
            <a:extLst>
              <a:ext uri="{FF2B5EF4-FFF2-40B4-BE49-F238E27FC236}">
                <a16:creationId xmlns:a16="http://schemas.microsoft.com/office/drawing/2014/main" id="{5BB87F05-74D5-498F-9673-C69F68513444}"/>
              </a:ext>
            </a:extLst>
          </p:cNvPr>
          <p:cNvSpPr txBox="1"/>
          <p:nvPr/>
        </p:nvSpPr>
        <p:spPr>
          <a:xfrm>
            <a:off x="501161" y="4380652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r-HR" sz="3200" b="1" dirty="0"/>
              <a:t>Aktivnost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38541293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>
            <a:extLst>
              <a:ext uri="{FF2B5EF4-FFF2-40B4-BE49-F238E27FC236}">
                <a16:creationId xmlns:a16="http://schemas.microsoft.com/office/drawing/2014/main" id="{8D093FB9-BA44-49BC-96A7-A763B5BB88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1" y="0"/>
            <a:ext cx="11139853" cy="351692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452A2A-FC50-47AB-8A7A-85630E30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95592" y="60828"/>
            <a:ext cx="2857499" cy="247619"/>
          </a:xfrm>
        </p:spPr>
        <p:txBody>
          <a:bodyPr>
            <a:noAutofit/>
          </a:bodyPr>
          <a:lstStyle/>
          <a:p>
            <a:pPr algn="r"/>
            <a:r>
              <a:rPr lang="pl-PL" sz="1400" b="1" dirty="0">
                <a:solidFill>
                  <a:schemeClr val="bg1"/>
                </a:solidFill>
              </a:rPr>
              <a:t>DA MOJA RADOST BUDE U VAMA</a:t>
            </a:r>
            <a:endParaRPr lang="hr-HR" sz="1400" b="1" dirty="0">
              <a:solidFill>
                <a:schemeClr val="bg1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A16335A7-6482-4020-B198-0A089C12D67E}"/>
              </a:ext>
            </a:extLst>
          </p:cNvPr>
          <p:cNvSpPr txBox="1"/>
          <p:nvPr/>
        </p:nvSpPr>
        <p:spPr>
          <a:xfrm>
            <a:off x="615462" y="-8848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chemeClr val="bg1"/>
                </a:solidFill>
              </a:rPr>
              <a:t>OBRADA SADRŽAJA</a:t>
            </a:r>
          </a:p>
        </p:txBody>
      </p:sp>
      <p:sp>
        <p:nvSpPr>
          <p:cNvPr id="21" name="Naslov 1">
            <a:extLst>
              <a:ext uri="{FF2B5EF4-FFF2-40B4-BE49-F238E27FC236}">
                <a16:creationId xmlns:a16="http://schemas.microsoft.com/office/drawing/2014/main" id="{E5589FF8-646B-41C9-BA3E-7DCD5E7C77F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>
                <a:solidFill>
                  <a:schemeClr val="accent1"/>
                </a:solidFill>
              </a:rPr>
              <a:t>SREĆA I RADOST</a:t>
            </a:r>
          </a:p>
        </p:txBody>
      </p:sp>
      <p:graphicFrame>
        <p:nvGraphicFramePr>
          <p:cNvPr id="5" name="Dijagram 4">
            <a:extLst>
              <a:ext uri="{FF2B5EF4-FFF2-40B4-BE49-F238E27FC236}">
                <a16:creationId xmlns:a16="http://schemas.microsoft.com/office/drawing/2014/main" id="{B7FCD048-8564-4F29-AEA1-C1078FE4B6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2443163"/>
              </p:ext>
            </p:extLst>
          </p:nvPr>
        </p:nvGraphicFramePr>
        <p:xfrm>
          <a:off x="4597171" y="1687047"/>
          <a:ext cx="8095990" cy="5098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Slika 7">
            <a:extLst>
              <a:ext uri="{FF2B5EF4-FFF2-40B4-BE49-F238E27FC236}">
                <a16:creationId xmlns:a16="http://schemas.microsoft.com/office/drawing/2014/main" id="{D93E223E-6FF3-47FB-B803-72EBD2FCD08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746" y="1710837"/>
            <a:ext cx="4422820" cy="507455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id="{C9E7FA19-AE9E-45E0-858A-4DC60C2C0A10}"/>
              </a:ext>
            </a:extLst>
          </p:cNvPr>
          <p:cNvSpPr/>
          <p:nvPr/>
        </p:nvSpPr>
        <p:spPr>
          <a:xfrm>
            <a:off x="501161" y="5961185"/>
            <a:ext cx="685799" cy="896815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2" y="6038778"/>
            <a:ext cx="448406" cy="75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70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>
            <a:extLst>
              <a:ext uri="{FF2B5EF4-FFF2-40B4-BE49-F238E27FC236}">
                <a16:creationId xmlns:a16="http://schemas.microsoft.com/office/drawing/2014/main" id="{8D093FB9-BA44-49BC-96A7-A763B5BB88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1" y="0"/>
            <a:ext cx="11139853" cy="351692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452A2A-FC50-47AB-8A7A-85630E30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95592" y="60828"/>
            <a:ext cx="2857499" cy="247619"/>
          </a:xfrm>
        </p:spPr>
        <p:txBody>
          <a:bodyPr>
            <a:noAutofit/>
          </a:bodyPr>
          <a:lstStyle/>
          <a:p>
            <a:pPr algn="r"/>
            <a:r>
              <a:rPr lang="pl-PL" sz="1400" b="1" dirty="0">
                <a:solidFill>
                  <a:schemeClr val="bg1"/>
                </a:solidFill>
              </a:rPr>
              <a:t>DA MOJA RADOST BUDE U VAMA</a:t>
            </a:r>
            <a:endParaRPr lang="hr-HR" sz="1400" b="1" dirty="0">
              <a:solidFill>
                <a:schemeClr val="bg1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A16335A7-6482-4020-B198-0A089C12D67E}"/>
              </a:ext>
            </a:extLst>
          </p:cNvPr>
          <p:cNvSpPr txBox="1"/>
          <p:nvPr/>
        </p:nvSpPr>
        <p:spPr>
          <a:xfrm>
            <a:off x="615462" y="-8848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chemeClr val="bg1"/>
                </a:solidFill>
              </a:rPr>
              <a:t>AKTUALIZACIJA</a:t>
            </a:r>
          </a:p>
        </p:txBody>
      </p:sp>
      <p:sp>
        <p:nvSpPr>
          <p:cNvPr id="21" name="Naslov 1">
            <a:extLst>
              <a:ext uri="{FF2B5EF4-FFF2-40B4-BE49-F238E27FC236}">
                <a16:creationId xmlns:a16="http://schemas.microsoft.com/office/drawing/2014/main" id="{E5589FF8-646B-41C9-BA3E-7DCD5E7C77F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>
                <a:solidFill>
                  <a:schemeClr val="accent1"/>
                </a:solidFill>
              </a:rPr>
              <a:t>RAD U SKUPINI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C9E7FA19-AE9E-45E0-858A-4DC60C2C0A10}"/>
              </a:ext>
            </a:extLst>
          </p:cNvPr>
          <p:cNvSpPr/>
          <p:nvPr/>
        </p:nvSpPr>
        <p:spPr>
          <a:xfrm>
            <a:off x="501161" y="5961185"/>
            <a:ext cx="685799" cy="896815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2" y="6038778"/>
            <a:ext cx="448406" cy="750251"/>
          </a:xfrm>
          <a:prstGeom prst="rect">
            <a:avLst/>
          </a:prstGeom>
        </p:spPr>
      </p:pic>
      <p:graphicFrame>
        <p:nvGraphicFramePr>
          <p:cNvPr id="5" name="Dijagram 4">
            <a:extLst>
              <a:ext uri="{FF2B5EF4-FFF2-40B4-BE49-F238E27FC236}">
                <a16:creationId xmlns:a16="http://schemas.microsoft.com/office/drawing/2014/main" id="{38A1A638-F126-4271-A532-C97A36A3FA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4373765"/>
              </p:ext>
            </p:extLst>
          </p:nvPr>
        </p:nvGraphicFramePr>
        <p:xfrm>
          <a:off x="1301261" y="1704121"/>
          <a:ext cx="10392134" cy="4929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4" name="Grupa 13">
            <a:extLst>
              <a:ext uri="{FF2B5EF4-FFF2-40B4-BE49-F238E27FC236}">
                <a16:creationId xmlns:a16="http://schemas.microsoft.com/office/drawing/2014/main" id="{C80F831C-4A91-4708-8060-3FBD8DB22608}"/>
              </a:ext>
            </a:extLst>
          </p:cNvPr>
          <p:cNvGrpSpPr/>
          <p:nvPr/>
        </p:nvGrpSpPr>
        <p:grpSpPr>
          <a:xfrm>
            <a:off x="11553091" y="2923442"/>
            <a:ext cx="638909" cy="1011116"/>
            <a:chOff x="11553091" y="2923442"/>
            <a:chExt cx="638909" cy="1011116"/>
          </a:xfrm>
        </p:grpSpPr>
        <p:sp>
          <p:nvSpPr>
            <p:cNvPr id="15" name="Pravokutnik 14">
              <a:extLst>
                <a:ext uri="{FF2B5EF4-FFF2-40B4-BE49-F238E27FC236}">
                  <a16:creationId xmlns:a16="http://schemas.microsoft.com/office/drawing/2014/main" id="{0732EBA1-8DF7-4BD9-8200-7381D1500844}"/>
                </a:ext>
              </a:extLst>
            </p:cNvPr>
            <p:cNvSpPr/>
            <p:nvPr/>
          </p:nvSpPr>
          <p:spPr>
            <a:xfrm>
              <a:off x="11553091" y="2923442"/>
              <a:ext cx="638909" cy="10111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16" name="Slika 15">
              <a:extLst>
                <a:ext uri="{FF2B5EF4-FFF2-40B4-BE49-F238E27FC236}">
                  <a16:creationId xmlns:a16="http://schemas.microsoft.com/office/drawing/2014/main" id="{3724F724-716F-45B7-8B90-1FC4B1EA5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39663" y="3187330"/>
              <a:ext cx="488251" cy="483340"/>
            </a:xfrm>
            <a:prstGeom prst="rect">
              <a:avLst/>
            </a:prstGeom>
          </p:spPr>
        </p:pic>
      </p:grpSp>
      <p:grpSp>
        <p:nvGrpSpPr>
          <p:cNvPr id="18" name="Grupa 17">
            <a:extLst>
              <a:ext uri="{FF2B5EF4-FFF2-40B4-BE49-F238E27FC236}">
                <a16:creationId xmlns:a16="http://schemas.microsoft.com/office/drawing/2014/main" id="{66D5350F-82B1-4BEA-B028-6E0DF16ED3BC}"/>
              </a:ext>
            </a:extLst>
          </p:cNvPr>
          <p:cNvGrpSpPr/>
          <p:nvPr/>
        </p:nvGrpSpPr>
        <p:grpSpPr>
          <a:xfrm>
            <a:off x="6562165" y="4774473"/>
            <a:ext cx="5629835" cy="1243612"/>
            <a:chOff x="4061013" y="2025102"/>
            <a:chExt cx="5629835" cy="1243612"/>
          </a:xfrm>
        </p:grpSpPr>
        <p:sp>
          <p:nvSpPr>
            <p:cNvPr id="20" name="Pravokutnik 19">
              <a:extLst>
                <a:ext uri="{FF2B5EF4-FFF2-40B4-BE49-F238E27FC236}">
                  <a16:creationId xmlns:a16="http://schemas.microsoft.com/office/drawing/2014/main" id="{33C76D1D-909C-4A79-9C1E-26FF99AD4F89}"/>
                </a:ext>
              </a:extLst>
            </p:cNvPr>
            <p:cNvSpPr/>
            <p:nvPr/>
          </p:nvSpPr>
          <p:spPr>
            <a:xfrm>
              <a:off x="4061013" y="2025102"/>
              <a:ext cx="5629835" cy="12436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sp>
          <p:nvSpPr>
            <p:cNvPr id="23" name="TekstniOkvir 22">
              <a:extLst>
                <a:ext uri="{FF2B5EF4-FFF2-40B4-BE49-F238E27FC236}">
                  <a16:creationId xmlns:a16="http://schemas.microsoft.com/office/drawing/2014/main" id="{CC7F2CD6-96CB-4F96-981A-4D69761EDFC4}"/>
                </a:ext>
              </a:extLst>
            </p:cNvPr>
            <p:cNvSpPr txBox="1"/>
            <p:nvPr/>
          </p:nvSpPr>
          <p:spPr>
            <a:xfrm>
              <a:off x="4070840" y="2068385"/>
              <a:ext cx="5489012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hr-HR" sz="1200" b="1" i="0" dirty="0">
                  <a:solidFill>
                    <a:srgbClr val="F1F1F1"/>
                  </a:solidFill>
                  <a:effectLst/>
                  <a:latin typeface="Roboto" panose="02000000000000000000" pitchFamily="2" charset="0"/>
                </a:rPr>
                <a:t>OSTANI U KRISTU! </a:t>
              </a:r>
              <a:br>
                <a:rPr lang="hr-HR" sz="1200" b="1" i="0" dirty="0">
                  <a:solidFill>
                    <a:srgbClr val="F1F1F1"/>
                  </a:solidFill>
                  <a:effectLst/>
                  <a:latin typeface="Roboto" panose="02000000000000000000" pitchFamily="2" charset="0"/>
                </a:rPr>
              </a:br>
              <a:r>
                <a:rPr lang="hr-HR" sz="1200" i="0" dirty="0">
                  <a:solidFill>
                    <a:srgbClr val="F1F1F1"/>
                  </a:solidFill>
                  <a:effectLst/>
                  <a:latin typeface="Roboto" panose="02000000000000000000" pitchFamily="2" charset="0"/>
                </a:rPr>
                <a:t>Sudjeluj redovito na svetoj misi i uključi se u život svoje župe. Pridruži se zboru, ministrantima, molitvenoj zajednici ili karitativnoj skupini. Odvaži se na volontiranje, sudjeluj u radionicama, hodočašćima i duhovnim obnovama. Daj se uključiti i budi dio zajedništva. Tako ne samo da produbljuješ svoju vjeru, nego otvaraš prostor da radost u Gospodinu ostane trajna u tvom životu.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75879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Prilagođeno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75623"/>
      </a:accent1>
      <a:accent2>
        <a:srgbClr val="C00000"/>
      </a:accent2>
      <a:accent3>
        <a:srgbClr val="0563C1"/>
      </a:accent3>
      <a:accent4>
        <a:srgbClr val="FFC000"/>
      </a:accent4>
      <a:accent5>
        <a:srgbClr val="954F72"/>
      </a:accent5>
      <a:accent6>
        <a:srgbClr val="ED7D31"/>
      </a:accent6>
      <a:hlink>
        <a:srgbClr val="C00000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1967</TotalTime>
  <Words>1008</Words>
  <Application>Microsoft Office PowerPoint</Application>
  <PresentationFormat>Široki zaslon</PresentationFormat>
  <Paragraphs>118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Roboto</vt:lpstr>
      <vt:lpstr>SourceSansPro-Regular</vt:lpstr>
      <vt:lpstr>Office Theme</vt:lpstr>
      <vt:lpstr>DA MOJA RADOST BUDE U VAMA</vt:lpstr>
      <vt:lpstr>DA MOJA RADOST BUDE U VAMA</vt:lpstr>
      <vt:lpstr>DA MOJA RADOST BUDE U VAMA</vt:lpstr>
      <vt:lpstr>DA MOJA RADOST BUDE U VAMA</vt:lpstr>
      <vt:lpstr>DA MOJA RADOST BUDE U VAMA</vt:lpstr>
      <vt:lpstr>DA MOJA RADOST BUDE U VAMA</vt:lpstr>
      <vt:lpstr>DA MOJA RADOST BUDE U VAMA</vt:lpstr>
      <vt:lpstr>DA MOJA RADOST BUDE U VAMA</vt:lpstr>
      <vt:lpstr>DA MOJA RADOST BUDE U VAMA</vt:lpstr>
      <vt:lpstr>DA MOJA RADOST BUDE U VAMA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ISUS – PRAVI TRS</dc:title>
  <dc:creator>marijan.pavelic@gmail.com</dc:creator>
  <cp:lastModifiedBy>marijan.pavelic@gmail.com</cp:lastModifiedBy>
  <cp:revision>40</cp:revision>
  <dcterms:created xsi:type="dcterms:W3CDTF">2025-09-27T08:57:09Z</dcterms:created>
  <dcterms:modified xsi:type="dcterms:W3CDTF">2026-01-18T16:36:13Z</dcterms:modified>
</cp:coreProperties>
</file>