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95" r:id="rId4"/>
    <p:sldId id="296" r:id="rId5"/>
    <p:sldId id="285" r:id="rId6"/>
    <p:sldId id="292" r:id="rId7"/>
    <p:sldId id="297" r:id="rId8"/>
    <p:sldId id="298" r:id="rId9"/>
    <p:sldId id="299" r:id="rId10"/>
    <p:sldId id="301" r:id="rId11"/>
    <p:sldId id="27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450F7-B71D-4407-9BCA-FF95045C49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A1ABA6A-B6A5-4A3F-931E-EBD807969C82}">
      <dgm:prSet phldrT="[Tekst]"/>
      <dgm:spPr/>
      <dgm:t>
        <a:bodyPr/>
        <a:lstStyle/>
        <a:p>
          <a:r>
            <a:rPr lang="pt-BR" dirty="0"/>
            <a:t>Što pokreće ljude da pomažu?</a:t>
          </a:r>
          <a:endParaRPr lang="hr-HR" dirty="0"/>
        </a:p>
      </dgm:t>
    </dgm:pt>
    <dgm:pt modelId="{FA920AD8-F352-4620-B18F-B0B561F35103}" type="parTrans" cxnId="{892E12EE-2060-4ACB-98BA-13E799B35483}">
      <dgm:prSet/>
      <dgm:spPr/>
      <dgm:t>
        <a:bodyPr/>
        <a:lstStyle/>
        <a:p>
          <a:endParaRPr lang="hr-HR"/>
        </a:p>
      </dgm:t>
    </dgm:pt>
    <dgm:pt modelId="{867262CF-7307-4B47-AA9B-6E823DD87BB9}" type="sibTrans" cxnId="{892E12EE-2060-4ACB-98BA-13E799B35483}">
      <dgm:prSet/>
      <dgm:spPr/>
      <dgm:t>
        <a:bodyPr/>
        <a:lstStyle/>
        <a:p>
          <a:endParaRPr lang="hr-HR"/>
        </a:p>
      </dgm:t>
    </dgm:pt>
    <dgm:pt modelId="{9434AD64-CFE9-41A4-87FB-FDF2A6AE726B}">
      <dgm:prSet/>
      <dgm:spPr/>
      <dgm:t>
        <a:bodyPr/>
        <a:lstStyle/>
        <a:p>
          <a:r>
            <a:rPr lang="hr-HR" dirty="0"/>
            <a:t>Što oni dobivaju zauzvrat?</a:t>
          </a:r>
        </a:p>
      </dgm:t>
    </dgm:pt>
    <dgm:pt modelId="{688D67FF-0D20-4B4B-ADED-E777E53DF3E0}" type="parTrans" cxnId="{8A5E9DD4-386A-435F-AC76-4F0501AC0D8C}">
      <dgm:prSet/>
      <dgm:spPr/>
      <dgm:t>
        <a:bodyPr/>
        <a:lstStyle/>
        <a:p>
          <a:endParaRPr lang="hr-HR"/>
        </a:p>
      </dgm:t>
    </dgm:pt>
    <dgm:pt modelId="{BE1F2EA9-B7FE-454E-973C-1CC9C0DB3EC5}" type="sibTrans" cxnId="{8A5E9DD4-386A-435F-AC76-4F0501AC0D8C}">
      <dgm:prSet/>
      <dgm:spPr/>
      <dgm:t>
        <a:bodyPr/>
        <a:lstStyle/>
        <a:p>
          <a:endParaRPr lang="hr-HR"/>
        </a:p>
      </dgm:t>
    </dgm:pt>
    <dgm:pt modelId="{206183D0-FF6A-4635-BF8C-68B8E5ED6951}">
      <dgm:prSet/>
      <dgm:spPr/>
      <dgm:t>
        <a:bodyPr/>
        <a:lstStyle/>
        <a:p>
          <a:r>
            <a:rPr lang="it-IT"/>
            <a:t>Bih li i ja mogao/la služiti?</a:t>
          </a:r>
        </a:p>
      </dgm:t>
    </dgm:pt>
    <dgm:pt modelId="{159D551C-C3A7-49CC-960A-2AB4702E0109}" type="parTrans" cxnId="{37C5142C-3060-4620-9632-BDBA8886F1B1}">
      <dgm:prSet/>
      <dgm:spPr/>
      <dgm:t>
        <a:bodyPr/>
        <a:lstStyle/>
        <a:p>
          <a:endParaRPr lang="hr-HR"/>
        </a:p>
      </dgm:t>
    </dgm:pt>
    <dgm:pt modelId="{16AC682F-8FC6-4C00-A3FA-28BFD28D48BE}" type="sibTrans" cxnId="{37C5142C-3060-4620-9632-BDBA8886F1B1}">
      <dgm:prSet/>
      <dgm:spPr/>
      <dgm:t>
        <a:bodyPr/>
        <a:lstStyle/>
        <a:p>
          <a:endParaRPr lang="hr-HR"/>
        </a:p>
      </dgm:t>
    </dgm:pt>
    <dgm:pt modelId="{AF2A85DA-F436-4CD2-93FD-811BC8403E3B}">
      <dgm:prSet/>
      <dgm:spPr/>
      <dgm:t>
        <a:bodyPr/>
        <a:lstStyle/>
        <a:p>
          <a:r>
            <a:rPr lang="it-IT"/>
            <a:t>Jesam li već nekome pomogao/la?</a:t>
          </a:r>
        </a:p>
      </dgm:t>
    </dgm:pt>
    <dgm:pt modelId="{40AB4203-075E-40CC-BC16-C8B528B8A88E}" type="parTrans" cxnId="{3DD6EC5F-4843-44DB-94A6-54EBE42160F4}">
      <dgm:prSet/>
      <dgm:spPr/>
      <dgm:t>
        <a:bodyPr/>
        <a:lstStyle/>
        <a:p>
          <a:endParaRPr lang="hr-HR"/>
        </a:p>
      </dgm:t>
    </dgm:pt>
    <dgm:pt modelId="{AD23600E-622B-4E1A-9695-8A9F45C54F81}" type="sibTrans" cxnId="{3DD6EC5F-4843-44DB-94A6-54EBE42160F4}">
      <dgm:prSet/>
      <dgm:spPr/>
      <dgm:t>
        <a:bodyPr/>
        <a:lstStyle/>
        <a:p>
          <a:endParaRPr lang="hr-HR"/>
        </a:p>
      </dgm:t>
    </dgm:pt>
    <dgm:pt modelId="{48CFB654-B312-4286-9D29-C98FF1CD08A8}" type="pres">
      <dgm:prSet presAssocID="{C22450F7-B71D-4407-9BCA-FF95045C49F2}" presName="linear" presStyleCnt="0">
        <dgm:presLayoutVars>
          <dgm:animLvl val="lvl"/>
          <dgm:resizeHandles val="exact"/>
        </dgm:presLayoutVars>
      </dgm:prSet>
      <dgm:spPr/>
    </dgm:pt>
    <dgm:pt modelId="{C3B41D42-6250-41CB-ACE1-AE9BE038AF63}" type="pres">
      <dgm:prSet presAssocID="{4A1ABA6A-B6A5-4A3F-931E-EBD807969C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7E1C56-E04D-4450-9456-5163E94B2BCD}" type="pres">
      <dgm:prSet presAssocID="{867262CF-7307-4B47-AA9B-6E823DD87BB9}" presName="spacer" presStyleCnt="0"/>
      <dgm:spPr/>
    </dgm:pt>
    <dgm:pt modelId="{D1A04AF5-5208-40D1-A58F-D4DF0F4FB59A}" type="pres">
      <dgm:prSet presAssocID="{9434AD64-CFE9-41A4-87FB-FDF2A6AE72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4D99C1-9648-4F0D-8477-B1C907FEDC14}" type="pres">
      <dgm:prSet presAssocID="{BE1F2EA9-B7FE-454E-973C-1CC9C0DB3EC5}" presName="spacer" presStyleCnt="0"/>
      <dgm:spPr/>
    </dgm:pt>
    <dgm:pt modelId="{2176DA9F-1C63-428A-82A9-A46811D9B548}" type="pres">
      <dgm:prSet presAssocID="{206183D0-FF6A-4635-BF8C-68B8E5ED69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9A591E-A417-4D6F-8FB2-C56B0DB7C63C}" type="pres">
      <dgm:prSet presAssocID="{16AC682F-8FC6-4C00-A3FA-28BFD28D48BE}" presName="spacer" presStyleCnt="0"/>
      <dgm:spPr/>
    </dgm:pt>
    <dgm:pt modelId="{0ADB5994-B9A3-44BE-AE2F-413ABD9E02E2}" type="pres">
      <dgm:prSet presAssocID="{AF2A85DA-F436-4CD2-93FD-811BC8403E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92A202-345E-4346-B290-4BB63F97A267}" type="presOf" srcId="{AF2A85DA-F436-4CD2-93FD-811BC8403E3B}" destId="{0ADB5994-B9A3-44BE-AE2F-413ABD9E02E2}" srcOrd="0" destOrd="0" presId="urn:microsoft.com/office/officeart/2005/8/layout/vList2"/>
    <dgm:cxn modelId="{298F260D-9156-4E6C-AF40-01EE584F9C6B}" type="presOf" srcId="{206183D0-FF6A-4635-BF8C-68B8E5ED6951}" destId="{2176DA9F-1C63-428A-82A9-A46811D9B548}" srcOrd="0" destOrd="0" presId="urn:microsoft.com/office/officeart/2005/8/layout/vList2"/>
    <dgm:cxn modelId="{37C5142C-3060-4620-9632-BDBA8886F1B1}" srcId="{C22450F7-B71D-4407-9BCA-FF95045C49F2}" destId="{206183D0-FF6A-4635-BF8C-68B8E5ED6951}" srcOrd="2" destOrd="0" parTransId="{159D551C-C3A7-49CC-960A-2AB4702E0109}" sibTransId="{16AC682F-8FC6-4C00-A3FA-28BFD28D48BE}"/>
    <dgm:cxn modelId="{3DD6EC5F-4843-44DB-94A6-54EBE42160F4}" srcId="{C22450F7-B71D-4407-9BCA-FF95045C49F2}" destId="{AF2A85DA-F436-4CD2-93FD-811BC8403E3B}" srcOrd="3" destOrd="0" parTransId="{40AB4203-075E-40CC-BC16-C8B528B8A88E}" sibTransId="{AD23600E-622B-4E1A-9695-8A9F45C54F81}"/>
    <dgm:cxn modelId="{F963767A-DE63-4298-B9EC-8344724F9A4A}" type="presOf" srcId="{C22450F7-B71D-4407-9BCA-FF95045C49F2}" destId="{48CFB654-B312-4286-9D29-C98FF1CD08A8}" srcOrd="0" destOrd="0" presId="urn:microsoft.com/office/officeart/2005/8/layout/vList2"/>
    <dgm:cxn modelId="{65C6307F-DD9A-451E-8CAD-0F11ED30D7C6}" type="presOf" srcId="{4A1ABA6A-B6A5-4A3F-931E-EBD807969C82}" destId="{C3B41D42-6250-41CB-ACE1-AE9BE038AF63}" srcOrd="0" destOrd="0" presId="urn:microsoft.com/office/officeart/2005/8/layout/vList2"/>
    <dgm:cxn modelId="{8C9F97C3-1054-413D-89CA-5785A9E96737}" type="presOf" srcId="{9434AD64-CFE9-41A4-87FB-FDF2A6AE726B}" destId="{D1A04AF5-5208-40D1-A58F-D4DF0F4FB59A}" srcOrd="0" destOrd="0" presId="urn:microsoft.com/office/officeart/2005/8/layout/vList2"/>
    <dgm:cxn modelId="{8A5E9DD4-386A-435F-AC76-4F0501AC0D8C}" srcId="{C22450F7-B71D-4407-9BCA-FF95045C49F2}" destId="{9434AD64-CFE9-41A4-87FB-FDF2A6AE726B}" srcOrd="1" destOrd="0" parTransId="{688D67FF-0D20-4B4B-ADED-E777E53DF3E0}" sibTransId="{BE1F2EA9-B7FE-454E-973C-1CC9C0DB3EC5}"/>
    <dgm:cxn modelId="{892E12EE-2060-4ACB-98BA-13E799B35483}" srcId="{C22450F7-B71D-4407-9BCA-FF95045C49F2}" destId="{4A1ABA6A-B6A5-4A3F-931E-EBD807969C82}" srcOrd="0" destOrd="0" parTransId="{FA920AD8-F352-4620-B18F-B0B561F35103}" sibTransId="{867262CF-7307-4B47-AA9B-6E823DD87BB9}"/>
    <dgm:cxn modelId="{3E2CC43C-3DE6-4113-A5DB-0AF22EFE7C2D}" type="presParOf" srcId="{48CFB654-B312-4286-9D29-C98FF1CD08A8}" destId="{C3B41D42-6250-41CB-ACE1-AE9BE038AF63}" srcOrd="0" destOrd="0" presId="urn:microsoft.com/office/officeart/2005/8/layout/vList2"/>
    <dgm:cxn modelId="{6500FC56-3473-44B9-9F40-9E8534D2240C}" type="presParOf" srcId="{48CFB654-B312-4286-9D29-C98FF1CD08A8}" destId="{A87E1C56-E04D-4450-9456-5163E94B2BCD}" srcOrd="1" destOrd="0" presId="urn:microsoft.com/office/officeart/2005/8/layout/vList2"/>
    <dgm:cxn modelId="{6730D38B-F91A-4CE5-B3CD-3F9009CA9691}" type="presParOf" srcId="{48CFB654-B312-4286-9D29-C98FF1CD08A8}" destId="{D1A04AF5-5208-40D1-A58F-D4DF0F4FB59A}" srcOrd="2" destOrd="0" presId="urn:microsoft.com/office/officeart/2005/8/layout/vList2"/>
    <dgm:cxn modelId="{69B30A15-69C2-493A-97B0-84656B5A9A14}" type="presParOf" srcId="{48CFB654-B312-4286-9D29-C98FF1CD08A8}" destId="{F94D99C1-9648-4F0D-8477-B1C907FEDC14}" srcOrd="3" destOrd="0" presId="urn:microsoft.com/office/officeart/2005/8/layout/vList2"/>
    <dgm:cxn modelId="{6DF8EC68-52FD-4759-9753-EFBE4797374C}" type="presParOf" srcId="{48CFB654-B312-4286-9D29-C98FF1CD08A8}" destId="{2176DA9F-1C63-428A-82A9-A46811D9B548}" srcOrd="4" destOrd="0" presId="urn:microsoft.com/office/officeart/2005/8/layout/vList2"/>
    <dgm:cxn modelId="{56F850B1-8303-4035-A74C-1D79D431CEBE}" type="presParOf" srcId="{48CFB654-B312-4286-9D29-C98FF1CD08A8}" destId="{ED9A591E-A417-4D6F-8FB2-C56B0DB7C63C}" srcOrd="5" destOrd="0" presId="urn:microsoft.com/office/officeart/2005/8/layout/vList2"/>
    <dgm:cxn modelId="{86900CE5-C179-4C16-9C05-38C355F5AED1}" type="presParOf" srcId="{48CFB654-B312-4286-9D29-C98FF1CD08A8}" destId="{0ADB5994-B9A3-44BE-AE2F-413ABD9E02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 dirty="0"/>
            <a:t>ljubav kao znak Kristovih učenika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C8CC457-85AD-44B6-BF46-5B183373F1F8}">
      <dgm:prSet/>
      <dgm:spPr/>
      <dgm:t>
        <a:bodyPr/>
        <a:lstStyle/>
        <a:p>
          <a:r>
            <a:rPr lang="hr-HR"/>
            <a:t>Isusov stil života: služenje do kraja</a:t>
          </a:r>
        </a:p>
      </dgm:t>
    </dgm:pt>
    <dgm:pt modelId="{ACF2C8C0-7038-4913-8F60-05D7346A3601}" type="parTrans" cxnId="{1FABCD48-FF88-4030-8023-C42BE1E78E76}">
      <dgm:prSet/>
      <dgm:spPr/>
      <dgm:t>
        <a:bodyPr/>
        <a:lstStyle/>
        <a:p>
          <a:endParaRPr lang="hr-HR"/>
        </a:p>
      </dgm:t>
    </dgm:pt>
    <dgm:pt modelId="{D9256D9A-EF9E-43AA-B356-FEA6957A590B}" type="sibTrans" cxnId="{1FABCD48-FF88-4030-8023-C42BE1E78E76}">
      <dgm:prSet/>
      <dgm:spPr/>
      <dgm:t>
        <a:bodyPr/>
        <a:lstStyle/>
        <a:p>
          <a:endParaRPr lang="hr-HR"/>
        </a:p>
      </dgm:t>
    </dgm:pt>
    <dgm:pt modelId="{9D690248-E3B8-4C80-A492-DA81A40410E1}">
      <dgm:prSet/>
      <dgm:spPr/>
      <dgm:t>
        <a:bodyPr/>
        <a:lstStyle/>
        <a:p>
          <a:r>
            <a:rPr lang="hr-HR"/>
            <a:t>ljubav koja se pokazuje djelima</a:t>
          </a:r>
        </a:p>
      </dgm:t>
    </dgm:pt>
    <dgm:pt modelId="{4F520228-36C0-47A8-8EA7-C21535B288CF}" type="parTrans" cxnId="{4459A0D5-37E2-4634-B724-FA3C0449BAB1}">
      <dgm:prSet/>
      <dgm:spPr/>
      <dgm:t>
        <a:bodyPr/>
        <a:lstStyle/>
        <a:p>
          <a:endParaRPr lang="hr-HR"/>
        </a:p>
      </dgm:t>
    </dgm:pt>
    <dgm:pt modelId="{783A7441-2DBD-4963-ADB0-2C37449E1256}" type="sibTrans" cxnId="{4459A0D5-37E2-4634-B724-FA3C0449BAB1}">
      <dgm:prSet/>
      <dgm:spPr/>
      <dgm:t>
        <a:bodyPr/>
        <a:lstStyle/>
        <a:p>
          <a:endParaRPr lang="hr-HR"/>
        </a:p>
      </dgm:t>
    </dgm:pt>
    <dgm:pt modelId="{5AC4B234-F4A4-43A1-A551-C1B27366BCD6}">
      <dgm:prSet/>
      <dgm:spPr/>
      <dgm:t>
        <a:bodyPr/>
        <a:lstStyle/>
        <a:p>
          <a:r>
            <a:rPr lang="hr-HR"/>
            <a:t>služenje nije slabost, nego snaga</a:t>
          </a:r>
        </a:p>
      </dgm:t>
    </dgm:pt>
    <dgm:pt modelId="{45A41C34-FC33-47F0-B59E-7109693F1A25}" type="parTrans" cxnId="{178BE426-78AF-4265-BA05-8790D5936292}">
      <dgm:prSet/>
      <dgm:spPr/>
      <dgm:t>
        <a:bodyPr/>
        <a:lstStyle/>
        <a:p>
          <a:endParaRPr lang="hr-HR"/>
        </a:p>
      </dgm:t>
    </dgm:pt>
    <dgm:pt modelId="{3FA286C7-8F3C-400F-9C4D-D36353F7E811}" type="sibTrans" cxnId="{178BE426-78AF-4265-BA05-8790D5936292}">
      <dgm:prSet/>
      <dgm:spPr/>
      <dgm:t>
        <a:bodyPr/>
        <a:lstStyle/>
        <a:p>
          <a:endParaRPr lang="hr-HR"/>
        </a:p>
      </dgm:t>
    </dgm:pt>
    <dgm:pt modelId="{51ADBAC2-B5B6-4181-A557-6C22690E9873}">
      <dgm:prSet/>
      <dgm:spPr/>
      <dgm:t>
        <a:bodyPr/>
        <a:lstStyle/>
        <a:p>
          <a:r>
            <a:rPr lang="hr-HR"/>
            <a:t>svaki kršćanin pozvan nasljedovati Krista u svakodnevici</a:t>
          </a:r>
        </a:p>
      </dgm:t>
    </dgm:pt>
    <dgm:pt modelId="{4AC2D594-E3DC-4C8E-A779-2DB161C9A5DC}" type="parTrans" cxnId="{608D406C-BB16-4D31-B3EF-A8D8DA966DE1}">
      <dgm:prSet/>
      <dgm:spPr/>
      <dgm:t>
        <a:bodyPr/>
        <a:lstStyle/>
        <a:p>
          <a:endParaRPr lang="hr-HR"/>
        </a:p>
      </dgm:t>
    </dgm:pt>
    <dgm:pt modelId="{04E77406-9005-40D9-A5B4-7ECB65EE8A62}" type="sibTrans" cxnId="{608D406C-BB16-4D31-B3EF-A8D8DA966DE1}">
      <dgm:prSet/>
      <dgm:spPr/>
      <dgm:t>
        <a:bodyPr/>
        <a:lstStyle/>
        <a:p>
          <a:endParaRPr lang="hr-HR"/>
        </a:p>
      </dgm:t>
    </dgm:pt>
    <dgm:pt modelId="{E2443102-0A55-4EC2-8AB1-061CB46D99AB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5B3C5AE7-DEDD-4DB9-8AED-E70160B0AF84}" type="pres">
      <dgm:prSet presAssocID="{E044EBF3-5CA1-4FD7-8089-6C0072281115}" presName="arrow" presStyleLbl="bgShp" presStyleIdx="0" presStyleCnt="1"/>
      <dgm:spPr/>
    </dgm:pt>
    <dgm:pt modelId="{0AE8F8B5-D205-4120-BEF3-135AAEFE34A8}" type="pres">
      <dgm:prSet presAssocID="{E044EBF3-5CA1-4FD7-8089-6C0072281115}" presName="linearProcess" presStyleCnt="0"/>
      <dgm:spPr/>
    </dgm:pt>
    <dgm:pt modelId="{65DB3D0A-AD85-4602-84F3-AFA378C8FE3C}" type="pres">
      <dgm:prSet presAssocID="{4028FAC3-5196-4875-BE91-739945898886}" presName="textNode" presStyleLbl="node1" presStyleIdx="0" presStyleCnt="5">
        <dgm:presLayoutVars>
          <dgm:bulletEnabled val="1"/>
        </dgm:presLayoutVars>
      </dgm:prSet>
      <dgm:spPr/>
    </dgm:pt>
    <dgm:pt modelId="{5875AF6E-B549-4411-BECE-9649152FDCC6}" type="pres">
      <dgm:prSet presAssocID="{102E8A8C-7D1F-4DCF-AF0C-BFACFC8DD160}" presName="sibTrans" presStyleCnt="0"/>
      <dgm:spPr/>
    </dgm:pt>
    <dgm:pt modelId="{3C962444-3BFC-4325-8A90-D9E61A33EC2C}" type="pres">
      <dgm:prSet presAssocID="{7C8CC457-85AD-44B6-BF46-5B183373F1F8}" presName="textNode" presStyleLbl="node1" presStyleIdx="1" presStyleCnt="5">
        <dgm:presLayoutVars>
          <dgm:bulletEnabled val="1"/>
        </dgm:presLayoutVars>
      </dgm:prSet>
      <dgm:spPr/>
    </dgm:pt>
    <dgm:pt modelId="{30377504-09D5-495F-8420-370334A98A51}" type="pres">
      <dgm:prSet presAssocID="{D9256D9A-EF9E-43AA-B356-FEA6957A590B}" presName="sibTrans" presStyleCnt="0"/>
      <dgm:spPr/>
    </dgm:pt>
    <dgm:pt modelId="{EDB58A27-07A0-497F-B1FE-AAE7CDD9008F}" type="pres">
      <dgm:prSet presAssocID="{9D690248-E3B8-4C80-A492-DA81A40410E1}" presName="textNode" presStyleLbl="node1" presStyleIdx="2" presStyleCnt="5">
        <dgm:presLayoutVars>
          <dgm:bulletEnabled val="1"/>
        </dgm:presLayoutVars>
      </dgm:prSet>
      <dgm:spPr/>
    </dgm:pt>
    <dgm:pt modelId="{6AD676CC-A8BE-4855-A219-1F1483A255C7}" type="pres">
      <dgm:prSet presAssocID="{783A7441-2DBD-4963-ADB0-2C37449E1256}" presName="sibTrans" presStyleCnt="0"/>
      <dgm:spPr/>
    </dgm:pt>
    <dgm:pt modelId="{20447FC0-3B66-42AE-9D47-9B0BDEDFA3DE}" type="pres">
      <dgm:prSet presAssocID="{5AC4B234-F4A4-43A1-A551-C1B27366BCD6}" presName="textNode" presStyleLbl="node1" presStyleIdx="3" presStyleCnt="5">
        <dgm:presLayoutVars>
          <dgm:bulletEnabled val="1"/>
        </dgm:presLayoutVars>
      </dgm:prSet>
      <dgm:spPr/>
    </dgm:pt>
    <dgm:pt modelId="{38E2DA63-8E34-4284-AB7B-90FE6150D8EC}" type="pres">
      <dgm:prSet presAssocID="{3FA286C7-8F3C-400F-9C4D-D36353F7E811}" presName="sibTrans" presStyleCnt="0"/>
      <dgm:spPr/>
    </dgm:pt>
    <dgm:pt modelId="{1BFAAB02-42AD-4D12-9DF8-5FA930AB9B4E}" type="pres">
      <dgm:prSet presAssocID="{51ADBAC2-B5B6-4181-A557-6C22690E987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178BE426-78AF-4265-BA05-8790D5936292}" srcId="{E044EBF3-5CA1-4FD7-8089-6C0072281115}" destId="{5AC4B234-F4A4-43A1-A551-C1B27366BCD6}" srcOrd="3" destOrd="0" parTransId="{45A41C34-FC33-47F0-B59E-7109693F1A25}" sibTransId="{3FA286C7-8F3C-400F-9C4D-D36353F7E811}"/>
    <dgm:cxn modelId="{268EF33B-01DE-457D-8A22-95F23523645F}" type="presOf" srcId="{4028FAC3-5196-4875-BE91-739945898886}" destId="{65DB3D0A-AD85-4602-84F3-AFA378C8FE3C}" srcOrd="0" destOrd="0" presId="urn:microsoft.com/office/officeart/2005/8/layout/hProcess9"/>
    <dgm:cxn modelId="{C1A59443-E9C5-40A5-BB6E-378BAF4A4DD7}" type="presOf" srcId="{51ADBAC2-B5B6-4181-A557-6C22690E9873}" destId="{1BFAAB02-42AD-4D12-9DF8-5FA930AB9B4E}" srcOrd="0" destOrd="0" presId="urn:microsoft.com/office/officeart/2005/8/layout/hProcess9"/>
    <dgm:cxn modelId="{1FABCD48-FF88-4030-8023-C42BE1E78E76}" srcId="{E044EBF3-5CA1-4FD7-8089-6C0072281115}" destId="{7C8CC457-85AD-44B6-BF46-5B183373F1F8}" srcOrd="1" destOrd="0" parTransId="{ACF2C8C0-7038-4913-8F60-05D7346A3601}" sibTransId="{D9256D9A-EF9E-43AA-B356-FEA6957A590B}"/>
    <dgm:cxn modelId="{86619E4B-B00C-4454-851F-96DDF97A74BF}" type="presOf" srcId="{9D690248-E3B8-4C80-A492-DA81A40410E1}" destId="{EDB58A27-07A0-497F-B1FE-AAE7CDD9008F}" srcOrd="0" destOrd="0" presId="urn:microsoft.com/office/officeart/2005/8/layout/hProcess9"/>
    <dgm:cxn modelId="{608D406C-BB16-4D31-B3EF-A8D8DA966DE1}" srcId="{E044EBF3-5CA1-4FD7-8089-6C0072281115}" destId="{51ADBAC2-B5B6-4181-A557-6C22690E9873}" srcOrd="4" destOrd="0" parTransId="{4AC2D594-E3DC-4C8E-A779-2DB161C9A5DC}" sibTransId="{04E77406-9005-40D9-A5B4-7ECB65EE8A62}"/>
    <dgm:cxn modelId="{AA67EAA2-0361-4452-B24E-D4471A3FB319}" type="presOf" srcId="{E044EBF3-5CA1-4FD7-8089-6C0072281115}" destId="{E2443102-0A55-4EC2-8AB1-061CB46D99AB}" srcOrd="0" destOrd="0" presId="urn:microsoft.com/office/officeart/2005/8/layout/hProcess9"/>
    <dgm:cxn modelId="{62A9B8C3-6F42-49FA-A4AC-C7D2B72671A5}" type="presOf" srcId="{7C8CC457-85AD-44B6-BF46-5B183373F1F8}" destId="{3C962444-3BFC-4325-8A90-D9E61A33EC2C}" srcOrd="0" destOrd="0" presId="urn:microsoft.com/office/officeart/2005/8/layout/hProcess9"/>
    <dgm:cxn modelId="{654908CF-F59C-4B0C-82A0-8D684CBE2B6E}" type="presOf" srcId="{5AC4B234-F4A4-43A1-A551-C1B27366BCD6}" destId="{20447FC0-3B66-42AE-9D47-9B0BDEDFA3DE}" srcOrd="0" destOrd="0" presId="urn:microsoft.com/office/officeart/2005/8/layout/hProcess9"/>
    <dgm:cxn modelId="{4459A0D5-37E2-4634-B724-FA3C0449BAB1}" srcId="{E044EBF3-5CA1-4FD7-8089-6C0072281115}" destId="{9D690248-E3B8-4C80-A492-DA81A40410E1}" srcOrd="2" destOrd="0" parTransId="{4F520228-36C0-47A8-8EA7-C21535B288CF}" sibTransId="{783A7441-2DBD-4963-ADB0-2C37449E1256}"/>
    <dgm:cxn modelId="{2837A88C-9F14-4170-9F17-749B6DE8AB54}" type="presParOf" srcId="{E2443102-0A55-4EC2-8AB1-061CB46D99AB}" destId="{5B3C5AE7-DEDD-4DB9-8AED-E70160B0AF84}" srcOrd="0" destOrd="0" presId="urn:microsoft.com/office/officeart/2005/8/layout/hProcess9"/>
    <dgm:cxn modelId="{B6D30231-41BA-4A15-9198-95B9DD7062A8}" type="presParOf" srcId="{E2443102-0A55-4EC2-8AB1-061CB46D99AB}" destId="{0AE8F8B5-D205-4120-BEF3-135AAEFE34A8}" srcOrd="1" destOrd="0" presId="urn:microsoft.com/office/officeart/2005/8/layout/hProcess9"/>
    <dgm:cxn modelId="{5E6111C9-DCC7-4AB6-8471-A2C8DAD49D69}" type="presParOf" srcId="{0AE8F8B5-D205-4120-BEF3-135AAEFE34A8}" destId="{65DB3D0A-AD85-4602-84F3-AFA378C8FE3C}" srcOrd="0" destOrd="0" presId="urn:microsoft.com/office/officeart/2005/8/layout/hProcess9"/>
    <dgm:cxn modelId="{64FFCE99-E9E5-47F9-A4B9-2B071E3515D6}" type="presParOf" srcId="{0AE8F8B5-D205-4120-BEF3-135AAEFE34A8}" destId="{5875AF6E-B549-4411-BECE-9649152FDCC6}" srcOrd="1" destOrd="0" presId="urn:microsoft.com/office/officeart/2005/8/layout/hProcess9"/>
    <dgm:cxn modelId="{3DFA8F89-D5D5-4772-8850-696DBB5C9FE7}" type="presParOf" srcId="{0AE8F8B5-D205-4120-BEF3-135AAEFE34A8}" destId="{3C962444-3BFC-4325-8A90-D9E61A33EC2C}" srcOrd="2" destOrd="0" presId="urn:microsoft.com/office/officeart/2005/8/layout/hProcess9"/>
    <dgm:cxn modelId="{7B95FF00-29EB-4762-9CA2-02CCF3C881D6}" type="presParOf" srcId="{0AE8F8B5-D205-4120-BEF3-135AAEFE34A8}" destId="{30377504-09D5-495F-8420-370334A98A51}" srcOrd="3" destOrd="0" presId="urn:microsoft.com/office/officeart/2005/8/layout/hProcess9"/>
    <dgm:cxn modelId="{0DC169C7-B011-45F3-9EB7-FF8ED0D33324}" type="presParOf" srcId="{0AE8F8B5-D205-4120-BEF3-135AAEFE34A8}" destId="{EDB58A27-07A0-497F-B1FE-AAE7CDD9008F}" srcOrd="4" destOrd="0" presId="urn:microsoft.com/office/officeart/2005/8/layout/hProcess9"/>
    <dgm:cxn modelId="{33102B53-AE7C-49D4-95CD-E86A6DBD0E83}" type="presParOf" srcId="{0AE8F8B5-D205-4120-BEF3-135AAEFE34A8}" destId="{6AD676CC-A8BE-4855-A219-1F1483A255C7}" srcOrd="5" destOrd="0" presId="urn:microsoft.com/office/officeart/2005/8/layout/hProcess9"/>
    <dgm:cxn modelId="{AEBE5579-B683-45F2-B5CD-7951F9231D3D}" type="presParOf" srcId="{0AE8F8B5-D205-4120-BEF3-135AAEFE34A8}" destId="{20447FC0-3B66-42AE-9D47-9B0BDEDFA3DE}" srcOrd="6" destOrd="0" presId="urn:microsoft.com/office/officeart/2005/8/layout/hProcess9"/>
    <dgm:cxn modelId="{83C1C96A-75D5-4AD8-B6B9-04091A8F09E8}" type="presParOf" srcId="{0AE8F8B5-D205-4120-BEF3-135AAEFE34A8}" destId="{38E2DA63-8E34-4284-AB7B-90FE6150D8EC}" srcOrd="7" destOrd="0" presId="urn:microsoft.com/office/officeart/2005/8/layout/hProcess9"/>
    <dgm:cxn modelId="{D5EAEE98-C9BF-49DA-8A4E-8578EB44261D}" type="presParOf" srcId="{0AE8F8B5-D205-4120-BEF3-135AAEFE34A8}" destId="{1BFAAB02-42AD-4D12-9DF8-5FA930AB9B4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 b="1"/>
            <a:t>SLOBODA U LJUBAVI</a:t>
          </a:r>
          <a:endParaRPr lang="hr-HR" dirty="0"/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D62E4BB8-F2EC-474D-BD10-26CABDC1E7FC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sloboda ≠ radim što hoću</a:t>
          </a:r>
        </a:p>
      </dgm:t>
    </dgm:pt>
    <dgm:pt modelId="{696C9D45-2DA7-4E60-A5C3-0C0F0233AA04}" type="parTrans" cxnId="{7F12E6BC-2896-45C1-827D-F788FF3C8925}">
      <dgm:prSet/>
      <dgm:spPr/>
      <dgm:t>
        <a:bodyPr/>
        <a:lstStyle/>
        <a:p>
          <a:endParaRPr lang="hr-HR"/>
        </a:p>
      </dgm:t>
    </dgm:pt>
    <dgm:pt modelId="{7D880152-1D41-4025-8957-8F172C7F7645}" type="sibTrans" cxnId="{7F12E6BC-2896-45C1-827D-F788FF3C8925}">
      <dgm:prSet/>
      <dgm:spPr/>
      <dgm:t>
        <a:bodyPr/>
        <a:lstStyle/>
        <a:p>
          <a:endParaRPr lang="hr-HR"/>
        </a:p>
      </dgm:t>
    </dgm:pt>
    <dgm:pt modelId="{5745CA5A-3858-4BE0-97BB-2E99651CC306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sloboda = sposobnost darivanja sebe</a:t>
          </a:r>
        </a:p>
      </dgm:t>
    </dgm:pt>
    <dgm:pt modelId="{1D7FB828-5D51-4899-9562-E9D1AE2E6055}" type="parTrans" cxnId="{D6CF4AA6-F6AA-48D4-89E8-498174FAC588}">
      <dgm:prSet/>
      <dgm:spPr/>
      <dgm:t>
        <a:bodyPr/>
        <a:lstStyle/>
        <a:p>
          <a:endParaRPr lang="hr-HR"/>
        </a:p>
      </dgm:t>
    </dgm:pt>
    <dgm:pt modelId="{3F6D1BB8-348E-4099-9645-D3168478D3D5}" type="sibTrans" cxnId="{D6CF4AA6-F6AA-48D4-89E8-498174FAC588}">
      <dgm:prSet/>
      <dgm:spPr/>
      <dgm:t>
        <a:bodyPr/>
        <a:lstStyle/>
        <a:p>
          <a:endParaRPr lang="hr-HR"/>
        </a:p>
      </dgm:t>
    </dgm:pt>
    <dgm:pt modelId="{7469D15A-7F4F-4FD0-9A72-F90E0288BC60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ljubav bez prisile</a:t>
          </a:r>
        </a:p>
      </dgm:t>
    </dgm:pt>
    <dgm:pt modelId="{7D6618EF-2C35-4DBD-BC11-CE8C03A6D866}" type="parTrans" cxnId="{6A6A1B30-938C-4916-A841-120647B6076E}">
      <dgm:prSet/>
      <dgm:spPr/>
      <dgm:t>
        <a:bodyPr/>
        <a:lstStyle/>
        <a:p>
          <a:endParaRPr lang="hr-HR"/>
        </a:p>
      </dgm:t>
    </dgm:pt>
    <dgm:pt modelId="{D1B29299-F4BB-441F-A649-1AC6373ABF71}" type="sibTrans" cxnId="{6A6A1B30-938C-4916-A841-120647B6076E}">
      <dgm:prSet/>
      <dgm:spPr/>
      <dgm:t>
        <a:bodyPr/>
        <a:lstStyle/>
        <a:p>
          <a:endParaRPr lang="hr-HR"/>
        </a:p>
      </dgm:t>
    </dgm:pt>
    <dgm:pt modelId="{3E7CE8DC-9597-4229-9DA8-C51B2BFAB318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svjesna i slobodna odluka za drugoga</a:t>
          </a:r>
        </a:p>
      </dgm:t>
    </dgm:pt>
    <dgm:pt modelId="{D70BEA39-F1B2-4D54-A855-62D205B00D84}" type="parTrans" cxnId="{4E462E5B-D0D3-4639-8EFC-1097AB5FA6CE}">
      <dgm:prSet/>
      <dgm:spPr/>
      <dgm:t>
        <a:bodyPr/>
        <a:lstStyle/>
        <a:p>
          <a:endParaRPr lang="hr-HR"/>
        </a:p>
      </dgm:t>
    </dgm:pt>
    <dgm:pt modelId="{FD826D5E-A66D-4314-983F-B2A012E9E221}" type="sibTrans" cxnId="{4E462E5B-D0D3-4639-8EFC-1097AB5FA6CE}">
      <dgm:prSet/>
      <dgm:spPr/>
      <dgm:t>
        <a:bodyPr/>
        <a:lstStyle/>
        <a:p>
          <a:endParaRPr lang="hr-HR"/>
        </a:p>
      </dgm:t>
    </dgm:pt>
    <dgm:pt modelId="{7238E601-2923-49AE-AC85-C01429E3D6A8}">
      <dgm:prSet/>
      <dgm:spPr/>
      <dgm:t>
        <a:bodyPr/>
        <a:lstStyle/>
        <a:p>
          <a:r>
            <a:rPr lang="hr-HR" b="1"/>
            <a:t>ŠTO ZNAČI SLUŽITI?</a:t>
          </a:r>
          <a:endParaRPr lang="hr-HR"/>
        </a:p>
      </dgm:t>
    </dgm:pt>
    <dgm:pt modelId="{ACF898B1-AD89-4B7A-AC29-ECBCDB6B97FA}" type="parTrans" cxnId="{9A8610E0-BCCF-44F9-8EAE-95B7DDA7A7C0}">
      <dgm:prSet/>
      <dgm:spPr/>
      <dgm:t>
        <a:bodyPr/>
        <a:lstStyle/>
        <a:p>
          <a:endParaRPr lang="hr-HR"/>
        </a:p>
      </dgm:t>
    </dgm:pt>
    <dgm:pt modelId="{717EC9B3-63C5-410F-866A-0578CD4D77B6}" type="sibTrans" cxnId="{9A8610E0-BCCF-44F9-8EAE-95B7DDA7A7C0}">
      <dgm:prSet/>
      <dgm:spPr/>
      <dgm:t>
        <a:bodyPr/>
        <a:lstStyle/>
        <a:p>
          <a:endParaRPr lang="hr-HR"/>
        </a:p>
      </dgm:t>
    </dgm:pt>
    <dgm:pt modelId="{89E2B67B-BC8F-4689-B36B-639FD5E99DF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Biti dostupan drugima</a:t>
          </a:r>
        </a:p>
      </dgm:t>
    </dgm:pt>
    <dgm:pt modelId="{3312EF6D-C211-4DFF-AFB2-3AB6FA78FEB9}" type="parTrans" cxnId="{A7F315FB-BC80-4522-B99F-803175C19F84}">
      <dgm:prSet/>
      <dgm:spPr/>
      <dgm:t>
        <a:bodyPr/>
        <a:lstStyle/>
        <a:p>
          <a:endParaRPr lang="hr-HR"/>
        </a:p>
      </dgm:t>
    </dgm:pt>
    <dgm:pt modelId="{EFE1F813-ECF2-4C84-B10F-19164AC86B42}" type="sibTrans" cxnId="{A7F315FB-BC80-4522-B99F-803175C19F84}">
      <dgm:prSet/>
      <dgm:spPr/>
      <dgm:t>
        <a:bodyPr/>
        <a:lstStyle/>
        <a:p>
          <a:endParaRPr lang="hr-HR"/>
        </a:p>
      </dgm:t>
    </dgm:pt>
    <dgm:pt modelId="{160F2480-CA11-4E70-972B-6F9B9BEEF4CE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Prepoznati potrebe</a:t>
          </a:r>
        </a:p>
      </dgm:t>
    </dgm:pt>
    <dgm:pt modelId="{21072616-E605-43EA-A28E-1547EE7C0EE2}" type="parTrans" cxnId="{43C5427A-11C6-4612-94E6-BA2F2D263223}">
      <dgm:prSet/>
      <dgm:spPr/>
      <dgm:t>
        <a:bodyPr/>
        <a:lstStyle/>
        <a:p>
          <a:endParaRPr lang="hr-HR"/>
        </a:p>
      </dgm:t>
    </dgm:pt>
    <dgm:pt modelId="{09F9BFC0-88BB-4E8B-BCB6-91AA0A38A4ED}" type="sibTrans" cxnId="{43C5427A-11C6-4612-94E6-BA2F2D263223}">
      <dgm:prSet/>
      <dgm:spPr/>
      <dgm:t>
        <a:bodyPr/>
        <a:lstStyle/>
        <a:p>
          <a:endParaRPr lang="hr-HR"/>
        </a:p>
      </dgm:t>
    </dgm:pt>
    <dgm:pt modelId="{679A0446-191B-4CAF-8CD8-5BDA4F89B965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Odgovoriti iz ljubavi, ne iz obveze</a:t>
          </a:r>
        </a:p>
      </dgm:t>
    </dgm:pt>
    <dgm:pt modelId="{73E2BE55-ABE3-4CD3-B7AA-CA588BFADD12}" type="parTrans" cxnId="{110BCFA8-E0AB-4396-B0C1-FA6C964BE24A}">
      <dgm:prSet/>
      <dgm:spPr/>
      <dgm:t>
        <a:bodyPr/>
        <a:lstStyle/>
        <a:p>
          <a:endParaRPr lang="hr-HR"/>
        </a:p>
      </dgm:t>
    </dgm:pt>
    <dgm:pt modelId="{5D7F016D-8640-4660-BAAA-686695E2403A}" type="sibTrans" cxnId="{110BCFA8-E0AB-4396-B0C1-FA6C964BE24A}">
      <dgm:prSet/>
      <dgm:spPr/>
      <dgm:t>
        <a:bodyPr/>
        <a:lstStyle/>
        <a:p>
          <a:endParaRPr lang="hr-HR"/>
        </a:p>
      </dgm:t>
    </dgm:pt>
    <dgm:pt modelId="{FE4D839D-7148-42F8-A46B-90020A276B2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Ljubav „kao što je Isus ljubio”</a:t>
          </a:r>
        </a:p>
      </dgm:t>
    </dgm:pt>
    <dgm:pt modelId="{C33CD790-8C8F-4211-9E4B-DA20260428E0}" type="parTrans" cxnId="{4B71AE0A-880F-4C74-8913-3E3E42EA1602}">
      <dgm:prSet/>
      <dgm:spPr/>
      <dgm:t>
        <a:bodyPr/>
        <a:lstStyle/>
        <a:p>
          <a:endParaRPr lang="hr-HR"/>
        </a:p>
      </dgm:t>
    </dgm:pt>
    <dgm:pt modelId="{F7B7F822-FCF8-46D6-82DF-D0ADFDB96ABA}" type="sibTrans" cxnId="{4B71AE0A-880F-4C74-8913-3E3E42EA1602}">
      <dgm:prSet/>
      <dgm:spPr/>
      <dgm:t>
        <a:bodyPr/>
        <a:lstStyle/>
        <a:p>
          <a:endParaRPr lang="hr-HR"/>
        </a:p>
      </dgm:t>
    </dgm:pt>
    <dgm:pt modelId="{A4643205-2E4B-476F-BFD3-4D315F5FF9A4}">
      <dgm:prSet/>
      <dgm:spPr/>
      <dgm:t>
        <a:bodyPr/>
        <a:lstStyle/>
        <a:p>
          <a:r>
            <a:rPr lang="hr-HR" b="1"/>
            <a:t>DJELOTVORNA LJUBAV</a:t>
          </a:r>
          <a:endParaRPr lang="hr-HR"/>
        </a:p>
      </dgm:t>
    </dgm:pt>
    <dgm:pt modelId="{E337E560-E734-4F43-9064-179CA0D4F02C}" type="parTrans" cxnId="{B2B2FC27-B7FA-434E-B901-E236600FFD4B}">
      <dgm:prSet/>
      <dgm:spPr/>
      <dgm:t>
        <a:bodyPr/>
        <a:lstStyle/>
        <a:p>
          <a:endParaRPr lang="hr-HR"/>
        </a:p>
      </dgm:t>
    </dgm:pt>
    <dgm:pt modelId="{C231F20E-919E-44E1-A3A8-EDEDCC06F7BF}" type="sibTrans" cxnId="{B2B2FC27-B7FA-434E-B901-E236600FFD4B}">
      <dgm:prSet/>
      <dgm:spPr/>
      <dgm:t>
        <a:bodyPr/>
        <a:lstStyle/>
        <a:p>
          <a:endParaRPr lang="hr-HR"/>
        </a:p>
      </dgm:t>
    </dgm:pt>
    <dgm:pt modelId="{8B940003-439C-4A74-BAE2-0E4580AA863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Ljubav koja postaje konkretno djelo</a:t>
          </a:r>
        </a:p>
      </dgm:t>
    </dgm:pt>
    <dgm:pt modelId="{B6AA422B-BB61-488C-ACFC-FA76FC6C2B3E}" type="parTrans" cxnId="{9CE268FB-848B-4C97-9ED1-320B99432DCA}">
      <dgm:prSet/>
      <dgm:spPr/>
      <dgm:t>
        <a:bodyPr/>
        <a:lstStyle/>
        <a:p>
          <a:endParaRPr lang="hr-HR"/>
        </a:p>
      </dgm:t>
    </dgm:pt>
    <dgm:pt modelId="{9FAF109A-AE9D-4894-B33E-C004A7F39EB3}" type="sibTrans" cxnId="{9CE268FB-848B-4C97-9ED1-320B99432DCA}">
      <dgm:prSet/>
      <dgm:spPr/>
      <dgm:t>
        <a:bodyPr/>
        <a:lstStyle/>
        <a:p>
          <a:endParaRPr lang="hr-HR"/>
        </a:p>
      </dgm:t>
    </dgm:pt>
    <dgm:pt modelId="{47C85AA5-DA03-4A21-B3ED-FC7FB9B8074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Kršćanin se prepoznaje po djelima</a:t>
          </a:r>
        </a:p>
      </dgm:t>
    </dgm:pt>
    <dgm:pt modelId="{3CE613D9-33BE-4035-BB2A-1C5C120E8A76}" type="parTrans" cxnId="{EAB85432-6487-4B16-A31E-2A2975B8B43B}">
      <dgm:prSet/>
      <dgm:spPr/>
      <dgm:t>
        <a:bodyPr/>
        <a:lstStyle/>
        <a:p>
          <a:endParaRPr lang="hr-HR"/>
        </a:p>
      </dgm:t>
    </dgm:pt>
    <dgm:pt modelId="{55B6DD41-850C-4C00-8F7E-9BEB3B39B4EF}" type="sibTrans" cxnId="{EAB85432-6487-4B16-A31E-2A2975B8B43B}">
      <dgm:prSet/>
      <dgm:spPr/>
      <dgm:t>
        <a:bodyPr/>
        <a:lstStyle/>
        <a:p>
          <a:endParaRPr lang="hr-HR"/>
        </a:p>
      </dgm:t>
    </dgm:pt>
    <dgm:pt modelId="{B34BBB33-8D01-4C4F-B03C-3FD850DAE27A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Vjera koja se živi, a ne samo govori</a:t>
          </a:r>
        </a:p>
      </dgm:t>
    </dgm:pt>
    <dgm:pt modelId="{DDB004F9-E274-4881-A255-018FB90B21EE}" type="parTrans" cxnId="{D713B85D-2A3E-4F20-B1A9-9727785A803B}">
      <dgm:prSet/>
      <dgm:spPr/>
      <dgm:t>
        <a:bodyPr/>
        <a:lstStyle/>
        <a:p>
          <a:endParaRPr lang="hr-HR"/>
        </a:p>
      </dgm:t>
    </dgm:pt>
    <dgm:pt modelId="{D390735A-BB85-419F-AD45-569024852A4A}" type="sibTrans" cxnId="{D713B85D-2A3E-4F20-B1A9-9727785A803B}">
      <dgm:prSet/>
      <dgm:spPr/>
      <dgm:t>
        <a:bodyPr/>
        <a:lstStyle/>
        <a:p>
          <a:endParaRPr lang="hr-HR"/>
        </a:p>
      </dgm:t>
    </dgm:pt>
    <dgm:pt modelId="{23EFDF2D-2973-4E2C-8A5A-9DB097C191D8}">
      <dgm:prSet/>
      <dgm:spPr/>
      <dgm:t>
        <a:bodyPr/>
        <a:lstStyle/>
        <a:p>
          <a:r>
            <a:rPr lang="hr-HR" b="1"/>
            <a:t>CARITAS – ORGANIZIRANA LJUBAV CRKVE</a:t>
          </a:r>
          <a:endParaRPr lang="hr-HR"/>
        </a:p>
      </dgm:t>
    </dgm:pt>
    <dgm:pt modelId="{517AE087-8323-4D8C-94DA-7609989F2DA6}" type="parTrans" cxnId="{DE5E3B74-1D7B-4059-B95F-58F9578D9F9E}">
      <dgm:prSet/>
      <dgm:spPr/>
      <dgm:t>
        <a:bodyPr/>
        <a:lstStyle/>
        <a:p>
          <a:endParaRPr lang="hr-HR"/>
        </a:p>
      </dgm:t>
    </dgm:pt>
    <dgm:pt modelId="{5E83418D-A172-460F-843D-28317F4FC977}" type="sibTrans" cxnId="{DE5E3B74-1D7B-4059-B95F-58F9578D9F9E}">
      <dgm:prSet/>
      <dgm:spPr/>
      <dgm:t>
        <a:bodyPr/>
        <a:lstStyle/>
        <a:p>
          <a:endParaRPr lang="hr-HR"/>
        </a:p>
      </dgm:t>
    </dgm:pt>
    <dgm:pt modelId="{D4260D36-F535-4B33-AEC3-A70039B1872A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Sustavno i organizirano pomaganje</a:t>
          </a:r>
        </a:p>
      </dgm:t>
    </dgm:pt>
    <dgm:pt modelId="{A6711823-E7A8-4616-AC21-B57201AF81A2}" type="parTrans" cxnId="{E22E67A5-506B-4925-B1B0-FB12E04E23AE}">
      <dgm:prSet/>
      <dgm:spPr/>
      <dgm:t>
        <a:bodyPr/>
        <a:lstStyle/>
        <a:p>
          <a:endParaRPr lang="hr-HR"/>
        </a:p>
      </dgm:t>
    </dgm:pt>
    <dgm:pt modelId="{A76C5137-737E-4256-BA92-AB6B58ECAE00}" type="sibTrans" cxnId="{E22E67A5-506B-4925-B1B0-FB12E04E23AE}">
      <dgm:prSet/>
      <dgm:spPr/>
      <dgm:t>
        <a:bodyPr/>
        <a:lstStyle/>
        <a:p>
          <a:endParaRPr lang="hr-HR"/>
        </a:p>
      </dgm:t>
    </dgm:pt>
    <dgm:pt modelId="{8CA132C8-3305-48BB-9432-385B8D153A6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Župna razina – konkretne osobe</a:t>
          </a:r>
        </a:p>
      </dgm:t>
    </dgm:pt>
    <dgm:pt modelId="{27CD237C-3FD8-4780-B1D0-DB5C2ED7B3D3}" type="parTrans" cxnId="{0776FB7C-9E13-49A6-BD01-9F4BA99124BA}">
      <dgm:prSet/>
      <dgm:spPr/>
      <dgm:t>
        <a:bodyPr/>
        <a:lstStyle/>
        <a:p>
          <a:endParaRPr lang="hr-HR"/>
        </a:p>
      </dgm:t>
    </dgm:pt>
    <dgm:pt modelId="{F1AE531D-435C-4940-A391-79AC29D3067E}" type="sibTrans" cxnId="{0776FB7C-9E13-49A6-BD01-9F4BA99124BA}">
      <dgm:prSet/>
      <dgm:spPr/>
      <dgm:t>
        <a:bodyPr/>
        <a:lstStyle/>
        <a:p>
          <a:endParaRPr lang="hr-HR"/>
        </a:p>
      </dgm:t>
    </dgm:pt>
    <dgm:pt modelId="{347A5796-B7BC-4648-982A-064DA27D6A4D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Biskupijska razina – povezanost i širi doseg</a:t>
          </a:r>
        </a:p>
      </dgm:t>
    </dgm:pt>
    <dgm:pt modelId="{661FD4F8-C98F-450F-A3C3-ACC9ED91E143}" type="parTrans" cxnId="{025BBECA-AF97-48C4-A916-38751C8ADD95}">
      <dgm:prSet/>
      <dgm:spPr/>
      <dgm:t>
        <a:bodyPr/>
        <a:lstStyle/>
        <a:p>
          <a:endParaRPr lang="hr-HR"/>
        </a:p>
      </dgm:t>
    </dgm:pt>
    <dgm:pt modelId="{CE49D170-A2D6-4CD7-8645-ED4A58B26988}" type="sibTrans" cxnId="{025BBECA-AF97-48C4-A916-38751C8ADD95}">
      <dgm:prSet/>
      <dgm:spPr/>
      <dgm:t>
        <a:bodyPr/>
        <a:lstStyle/>
        <a:p>
          <a:endParaRPr lang="hr-HR"/>
        </a:p>
      </dgm:t>
    </dgm:pt>
    <dgm:pt modelId="{604B90A2-DBC3-49FD-A38F-47DE0FE28A7C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Zajedničko služenje u Crkvi</a:t>
          </a:r>
        </a:p>
      </dgm:t>
    </dgm:pt>
    <dgm:pt modelId="{A52B0D06-8EEE-4FCF-A916-8A1875D7725D}" type="parTrans" cxnId="{99B24E5C-789E-43BE-AAED-D2F24202171E}">
      <dgm:prSet/>
      <dgm:spPr/>
      <dgm:t>
        <a:bodyPr/>
        <a:lstStyle/>
        <a:p>
          <a:endParaRPr lang="hr-HR"/>
        </a:p>
      </dgm:t>
    </dgm:pt>
    <dgm:pt modelId="{911F768A-1F74-4A56-852C-063A1EA9616F}" type="sibTrans" cxnId="{99B24E5C-789E-43BE-AAED-D2F24202171E}">
      <dgm:prSet/>
      <dgm:spPr/>
      <dgm:t>
        <a:bodyPr/>
        <a:lstStyle/>
        <a:p>
          <a:endParaRPr lang="hr-HR"/>
        </a:p>
      </dgm:t>
    </dgm:pt>
    <dgm:pt modelId="{62172B8D-1816-411B-8912-E8AB30CB0AD1}" type="pres">
      <dgm:prSet presAssocID="{E044EBF3-5CA1-4FD7-8089-6C0072281115}" presName="Name0" presStyleCnt="0">
        <dgm:presLayoutVars>
          <dgm:dir/>
          <dgm:resizeHandles val="exact"/>
        </dgm:presLayoutVars>
      </dgm:prSet>
      <dgm:spPr/>
    </dgm:pt>
    <dgm:pt modelId="{143F0A8B-8C50-4541-9B44-E59E05569F11}" type="pres">
      <dgm:prSet presAssocID="{E044EBF3-5CA1-4FD7-8089-6C0072281115}" presName="bkgdShp" presStyleLbl="alignAccFollowNode1" presStyleIdx="0" presStyleCnt="1"/>
      <dgm:spPr/>
    </dgm:pt>
    <dgm:pt modelId="{905AD463-0869-4296-9D86-5557D3076175}" type="pres">
      <dgm:prSet presAssocID="{E044EBF3-5CA1-4FD7-8089-6C0072281115}" presName="linComp" presStyleCnt="0"/>
      <dgm:spPr/>
    </dgm:pt>
    <dgm:pt modelId="{BE7D84A7-F391-46E1-9C5F-41FBC64C521B}" type="pres">
      <dgm:prSet presAssocID="{4028FAC3-5196-4875-BE91-739945898886}" presName="compNode" presStyleCnt="0"/>
      <dgm:spPr/>
    </dgm:pt>
    <dgm:pt modelId="{0790FC03-544F-454E-92E8-5447857DD80F}" type="pres">
      <dgm:prSet presAssocID="{4028FAC3-5196-4875-BE91-739945898886}" presName="node" presStyleLbl="node1" presStyleIdx="0" presStyleCnt="4">
        <dgm:presLayoutVars>
          <dgm:bulletEnabled val="1"/>
        </dgm:presLayoutVars>
      </dgm:prSet>
      <dgm:spPr/>
    </dgm:pt>
    <dgm:pt modelId="{134D8447-311C-41A5-84BC-DBA9CD56426D}" type="pres">
      <dgm:prSet presAssocID="{4028FAC3-5196-4875-BE91-739945898886}" presName="invisiNode" presStyleLbl="node1" presStyleIdx="0" presStyleCnt="4"/>
      <dgm:spPr/>
    </dgm:pt>
    <dgm:pt modelId="{285395F6-B36E-4D6D-81A2-1C26B411015D}" type="pres">
      <dgm:prSet presAssocID="{4028FAC3-5196-4875-BE91-739945898886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62D1E19-C4AA-43CD-BCE0-108E966A9C2B}" type="pres">
      <dgm:prSet presAssocID="{102E8A8C-7D1F-4DCF-AF0C-BFACFC8DD160}" presName="sibTrans" presStyleLbl="sibTrans2D1" presStyleIdx="0" presStyleCnt="0"/>
      <dgm:spPr/>
    </dgm:pt>
    <dgm:pt modelId="{D4B9106A-161F-46DA-AF8F-1818625E7C3A}" type="pres">
      <dgm:prSet presAssocID="{7238E601-2923-49AE-AC85-C01429E3D6A8}" presName="compNode" presStyleCnt="0"/>
      <dgm:spPr/>
    </dgm:pt>
    <dgm:pt modelId="{C43AEC8B-0DF5-4664-8D50-0B0EC19D661B}" type="pres">
      <dgm:prSet presAssocID="{7238E601-2923-49AE-AC85-C01429E3D6A8}" presName="node" presStyleLbl="node1" presStyleIdx="1" presStyleCnt="4">
        <dgm:presLayoutVars>
          <dgm:bulletEnabled val="1"/>
        </dgm:presLayoutVars>
      </dgm:prSet>
      <dgm:spPr/>
    </dgm:pt>
    <dgm:pt modelId="{B2F0F625-25D1-4EB3-BCB3-61CC88EC0C39}" type="pres">
      <dgm:prSet presAssocID="{7238E601-2923-49AE-AC85-C01429E3D6A8}" presName="invisiNode" presStyleLbl="node1" presStyleIdx="1" presStyleCnt="4"/>
      <dgm:spPr/>
    </dgm:pt>
    <dgm:pt modelId="{FE74F167-A893-4A91-83D9-B687A2DCB4C0}" type="pres">
      <dgm:prSet presAssocID="{7238E601-2923-49AE-AC85-C01429E3D6A8}" presName="imagNod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3B6A37-EAF0-4365-BE27-58DB5301C06C}" type="pres">
      <dgm:prSet presAssocID="{717EC9B3-63C5-410F-866A-0578CD4D77B6}" presName="sibTrans" presStyleLbl="sibTrans2D1" presStyleIdx="0" presStyleCnt="0"/>
      <dgm:spPr/>
    </dgm:pt>
    <dgm:pt modelId="{9C00224D-3099-458B-A9AF-B8D713E52179}" type="pres">
      <dgm:prSet presAssocID="{A4643205-2E4B-476F-BFD3-4D315F5FF9A4}" presName="compNode" presStyleCnt="0"/>
      <dgm:spPr/>
    </dgm:pt>
    <dgm:pt modelId="{F84F82B7-4474-4BA8-85FD-263CAAB11435}" type="pres">
      <dgm:prSet presAssocID="{A4643205-2E4B-476F-BFD3-4D315F5FF9A4}" presName="node" presStyleLbl="node1" presStyleIdx="2" presStyleCnt="4">
        <dgm:presLayoutVars>
          <dgm:bulletEnabled val="1"/>
        </dgm:presLayoutVars>
      </dgm:prSet>
      <dgm:spPr/>
    </dgm:pt>
    <dgm:pt modelId="{56057079-B2E5-4691-BEF0-C015AB182C2C}" type="pres">
      <dgm:prSet presAssocID="{A4643205-2E4B-476F-BFD3-4D315F5FF9A4}" presName="invisiNode" presStyleLbl="node1" presStyleIdx="2" presStyleCnt="4"/>
      <dgm:spPr/>
    </dgm:pt>
    <dgm:pt modelId="{E6806B0A-1A08-4315-A45D-B88CD990D76E}" type="pres">
      <dgm:prSet presAssocID="{A4643205-2E4B-476F-BFD3-4D315F5FF9A4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E4510-8A5A-437C-908E-4B209B8133E5}" type="pres">
      <dgm:prSet presAssocID="{C231F20E-919E-44E1-A3A8-EDEDCC06F7BF}" presName="sibTrans" presStyleLbl="sibTrans2D1" presStyleIdx="0" presStyleCnt="0"/>
      <dgm:spPr/>
    </dgm:pt>
    <dgm:pt modelId="{6B3A0E38-E859-4355-B04D-C98D0FF7BE26}" type="pres">
      <dgm:prSet presAssocID="{23EFDF2D-2973-4E2C-8A5A-9DB097C191D8}" presName="compNode" presStyleCnt="0"/>
      <dgm:spPr/>
    </dgm:pt>
    <dgm:pt modelId="{9DC3DE2B-7658-45F4-8113-654433B6C079}" type="pres">
      <dgm:prSet presAssocID="{23EFDF2D-2973-4E2C-8A5A-9DB097C191D8}" presName="node" presStyleLbl="node1" presStyleIdx="3" presStyleCnt="4">
        <dgm:presLayoutVars>
          <dgm:bulletEnabled val="1"/>
        </dgm:presLayoutVars>
      </dgm:prSet>
      <dgm:spPr/>
    </dgm:pt>
    <dgm:pt modelId="{0AD0F239-5DDB-4F01-832A-D3096C90CC57}" type="pres">
      <dgm:prSet presAssocID="{23EFDF2D-2973-4E2C-8A5A-9DB097C191D8}" presName="invisiNode" presStyleLbl="node1" presStyleIdx="3" presStyleCnt="4"/>
      <dgm:spPr/>
    </dgm:pt>
    <dgm:pt modelId="{D47529C4-D234-45B5-ADAA-7974BB3C30EB}" type="pres">
      <dgm:prSet presAssocID="{23EFDF2D-2973-4E2C-8A5A-9DB097C191D8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67E8EF03-64C3-4F46-8ADC-2EB93DE2F895}" type="presOf" srcId="{160F2480-CA11-4E70-972B-6F9B9BEEF4CE}" destId="{C43AEC8B-0DF5-4664-8D50-0B0EC19D661B}" srcOrd="0" destOrd="2" presId="urn:microsoft.com/office/officeart/2005/8/layout/pList2"/>
    <dgm:cxn modelId="{4B71AE0A-880F-4C74-8913-3E3E42EA1602}" srcId="{7238E601-2923-49AE-AC85-C01429E3D6A8}" destId="{FE4D839D-7148-42F8-A46B-90020A276B2F}" srcOrd="3" destOrd="0" parTransId="{C33CD790-8C8F-4211-9E4B-DA20260428E0}" sibTransId="{F7B7F822-FCF8-46D6-82DF-D0ADFDB96ABA}"/>
    <dgm:cxn modelId="{53500415-751E-452A-955D-ABEA01940F4A}" type="presOf" srcId="{47C85AA5-DA03-4A21-B3ED-FC7FB9B80744}" destId="{F84F82B7-4474-4BA8-85FD-263CAAB11435}" srcOrd="0" destOrd="2" presId="urn:microsoft.com/office/officeart/2005/8/layout/pList2"/>
    <dgm:cxn modelId="{DE1EFA1C-5B77-4D22-BB97-328DFCD5F241}" type="presOf" srcId="{604B90A2-DBC3-49FD-A38F-47DE0FE28A7C}" destId="{9DC3DE2B-7658-45F4-8113-654433B6C079}" srcOrd="0" destOrd="4" presId="urn:microsoft.com/office/officeart/2005/8/layout/pList2"/>
    <dgm:cxn modelId="{4210EA22-9C7A-4CE6-9707-750E24503B0D}" type="presOf" srcId="{8CA132C8-3305-48BB-9432-385B8D153A67}" destId="{9DC3DE2B-7658-45F4-8113-654433B6C079}" srcOrd="0" destOrd="2" presId="urn:microsoft.com/office/officeart/2005/8/layout/pList2"/>
    <dgm:cxn modelId="{ECBD8F23-CECE-4CA6-AF7D-79D9E70C03DE}" type="presOf" srcId="{7238E601-2923-49AE-AC85-C01429E3D6A8}" destId="{C43AEC8B-0DF5-4664-8D50-0B0EC19D661B}" srcOrd="0" destOrd="0" presId="urn:microsoft.com/office/officeart/2005/8/layout/pList2"/>
    <dgm:cxn modelId="{B2B2FC27-B7FA-434E-B901-E236600FFD4B}" srcId="{E044EBF3-5CA1-4FD7-8089-6C0072281115}" destId="{A4643205-2E4B-476F-BFD3-4D315F5FF9A4}" srcOrd="2" destOrd="0" parTransId="{E337E560-E734-4F43-9064-179CA0D4F02C}" sibTransId="{C231F20E-919E-44E1-A3A8-EDEDCC06F7BF}"/>
    <dgm:cxn modelId="{DC25F82C-DBE1-4E93-AC64-3542D99F7CC1}" type="presOf" srcId="{89E2B67B-BC8F-4689-B36B-639FD5E99DFB}" destId="{C43AEC8B-0DF5-4664-8D50-0B0EC19D661B}" srcOrd="0" destOrd="1" presId="urn:microsoft.com/office/officeart/2005/8/layout/pList2"/>
    <dgm:cxn modelId="{6A6A1B30-938C-4916-A841-120647B6076E}" srcId="{4028FAC3-5196-4875-BE91-739945898886}" destId="{7469D15A-7F4F-4FD0-9A72-F90E0288BC60}" srcOrd="2" destOrd="0" parTransId="{7D6618EF-2C35-4DBD-BC11-CE8C03A6D866}" sibTransId="{D1B29299-F4BB-441F-A649-1AC6373ABF71}"/>
    <dgm:cxn modelId="{EAB85432-6487-4B16-A31E-2A2975B8B43B}" srcId="{A4643205-2E4B-476F-BFD3-4D315F5FF9A4}" destId="{47C85AA5-DA03-4A21-B3ED-FC7FB9B80744}" srcOrd="1" destOrd="0" parTransId="{3CE613D9-33BE-4035-BB2A-1C5C120E8A76}" sibTransId="{55B6DD41-850C-4C00-8F7E-9BEB3B39B4EF}"/>
    <dgm:cxn modelId="{D1B69136-9193-46EB-9C93-EDE927F45D22}" type="presOf" srcId="{E044EBF3-5CA1-4FD7-8089-6C0072281115}" destId="{62172B8D-1816-411B-8912-E8AB30CB0AD1}" srcOrd="0" destOrd="0" presId="urn:microsoft.com/office/officeart/2005/8/layout/pList2"/>
    <dgm:cxn modelId="{69C4DB3F-E5DC-420F-821D-112F8AC5EB67}" type="presOf" srcId="{B34BBB33-8D01-4C4F-B03C-3FD850DAE27A}" destId="{F84F82B7-4474-4BA8-85FD-263CAAB11435}" srcOrd="0" destOrd="3" presId="urn:microsoft.com/office/officeart/2005/8/layout/pList2"/>
    <dgm:cxn modelId="{47D06440-12B4-431C-A5D6-D97696F29951}" type="presOf" srcId="{A4643205-2E4B-476F-BFD3-4D315F5FF9A4}" destId="{F84F82B7-4474-4BA8-85FD-263CAAB11435}" srcOrd="0" destOrd="0" presId="urn:microsoft.com/office/officeart/2005/8/layout/pList2"/>
    <dgm:cxn modelId="{4E462E5B-D0D3-4639-8EFC-1097AB5FA6CE}" srcId="{4028FAC3-5196-4875-BE91-739945898886}" destId="{3E7CE8DC-9597-4229-9DA8-C51B2BFAB318}" srcOrd="3" destOrd="0" parTransId="{D70BEA39-F1B2-4D54-A855-62D205B00D84}" sibTransId="{FD826D5E-A66D-4314-983F-B2A012E9E221}"/>
    <dgm:cxn modelId="{99B24E5C-789E-43BE-AAED-D2F24202171E}" srcId="{23EFDF2D-2973-4E2C-8A5A-9DB097C191D8}" destId="{604B90A2-DBC3-49FD-A38F-47DE0FE28A7C}" srcOrd="3" destOrd="0" parTransId="{A52B0D06-8EEE-4FCF-A916-8A1875D7725D}" sibTransId="{911F768A-1F74-4A56-852C-063A1EA9616F}"/>
    <dgm:cxn modelId="{D713B85D-2A3E-4F20-B1A9-9727785A803B}" srcId="{A4643205-2E4B-476F-BFD3-4D315F5FF9A4}" destId="{B34BBB33-8D01-4C4F-B03C-3FD850DAE27A}" srcOrd="2" destOrd="0" parTransId="{DDB004F9-E274-4881-A255-018FB90B21EE}" sibTransId="{D390735A-BB85-419F-AD45-569024852A4A}"/>
    <dgm:cxn modelId="{41E91342-8C62-4890-948D-19D481C5A167}" type="presOf" srcId="{3E7CE8DC-9597-4229-9DA8-C51B2BFAB318}" destId="{0790FC03-544F-454E-92E8-5447857DD80F}" srcOrd="0" destOrd="4" presId="urn:microsoft.com/office/officeart/2005/8/layout/pList2"/>
    <dgm:cxn modelId="{CFF83E64-54D5-42B3-AC13-F10369259843}" type="presOf" srcId="{7469D15A-7F4F-4FD0-9A72-F90E0288BC60}" destId="{0790FC03-544F-454E-92E8-5447857DD80F}" srcOrd="0" destOrd="3" presId="urn:microsoft.com/office/officeart/2005/8/layout/pList2"/>
    <dgm:cxn modelId="{D14B5A6C-C63E-4E8A-B0AA-C6EA1DFB3784}" type="presOf" srcId="{4028FAC3-5196-4875-BE91-739945898886}" destId="{0790FC03-544F-454E-92E8-5447857DD80F}" srcOrd="0" destOrd="0" presId="urn:microsoft.com/office/officeart/2005/8/layout/pList2"/>
    <dgm:cxn modelId="{B6568570-C438-42AA-8FDC-E27A99F50642}" type="presOf" srcId="{D4260D36-F535-4B33-AEC3-A70039B1872A}" destId="{9DC3DE2B-7658-45F4-8113-654433B6C079}" srcOrd="0" destOrd="1" presId="urn:microsoft.com/office/officeart/2005/8/layout/pList2"/>
    <dgm:cxn modelId="{DE5E3B74-1D7B-4059-B95F-58F9578D9F9E}" srcId="{E044EBF3-5CA1-4FD7-8089-6C0072281115}" destId="{23EFDF2D-2973-4E2C-8A5A-9DB097C191D8}" srcOrd="3" destOrd="0" parTransId="{517AE087-8323-4D8C-94DA-7609989F2DA6}" sibTransId="{5E83418D-A172-460F-843D-28317F4FC977}"/>
    <dgm:cxn modelId="{3855B259-8BA6-426A-A3C1-78F049FE836C}" type="presOf" srcId="{347A5796-B7BC-4648-982A-064DA27D6A4D}" destId="{9DC3DE2B-7658-45F4-8113-654433B6C079}" srcOrd="0" destOrd="3" presId="urn:microsoft.com/office/officeart/2005/8/layout/pList2"/>
    <dgm:cxn modelId="{43C5427A-11C6-4612-94E6-BA2F2D263223}" srcId="{7238E601-2923-49AE-AC85-C01429E3D6A8}" destId="{160F2480-CA11-4E70-972B-6F9B9BEEF4CE}" srcOrd="1" destOrd="0" parTransId="{21072616-E605-43EA-A28E-1547EE7C0EE2}" sibTransId="{09F9BFC0-88BB-4E8B-BCB6-91AA0A38A4ED}"/>
    <dgm:cxn modelId="{0776FB7C-9E13-49A6-BD01-9F4BA99124BA}" srcId="{23EFDF2D-2973-4E2C-8A5A-9DB097C191D8}" destId="{8CA132C8-3305-48BB-9432-385B8D153A67}" srcOrd="1" destOrd="0" parTransId="{27CD237C-3FD8-4780-B1D0-DB5C2ED7B3D3}" sibTransId="{F1AE531D-435C-4940-A391-79AC29D3067E}"/>
    <dgm:cxn modelId="{E945158C-AE26-4E6E-9B2B-31331C001103}" type="presOf" srcId="{8B940003-439C-4A74-BAE2-0E4580AA8637}" destId="{F84F82B7-4474-4BA8-85FD-263CAAB11435}" srcOrd="0" destOrd="1" presId="urn:microsoft.com/office/officeart/2005/8/layout/pList2"/>
    <dgm:cxn modelId="{6E71639E-83BA-49EA-A7CB-A5A5A16BC975}" type="presOf" srcId="{717EC9B3-63C5-410F-866A-0578CD4D77B6}" destId="{BF3B6A37-EAF0-4365-BE27-58DB5301C06C}" srcOrd="0" destOrd="0" presId="urn:microsoft.com/office/officeart/2005/8/layout/pList2"/>
    <dgm:cxn modelId="{E22E67A5-506B-4925-B1B0-FB12E04E23AE}" srcId="{23EFDF2D-2973-4E2C-8A5A-9DB097C191D8}" destId="{D4260D36-F535-4B33-AEC3-A70039B1872A}" srcOrd="0" destOrd="0" parTransId="{A6711823-E7A8-4616-AC21-B57201AF81A2}" sibTransId="{A76C5137-737E-4256-BA92-AB6B58ECAE00}"/>
    <dgm:cxn modelId="{D6CF4AA6-F6AA-48D4-89E8-498174FAC588}" srcId="{4028FAC3-5196-4875-BE91-739945898886}" destId="{5745CA5A-3858-4BE0-97BB-2E99651CC306}" srcOrd="1" destOrd="0" parTransId="{1D7FB828-5D51-4899-9562-E9D1AE2E6055}" sibTransId="{3F6D1BB8-348E-4099-9645-D3168478D3D5}"/>
    <dgm:cxn modelId="{110BCFA8-E0AB-4396-B0C1-FA6C964BE24A}" srcId="{7238E601-2923-49AE-AC85-C01429E3D6A8}" destId="{679A0446-191B-4CAF-8CD8-5BDA4F89B965}" srcOrd="2" destOrd="0" parTransId="{73E2BE55-ABE3-4CD3-B7AA-CA588BFADD12}" sibTransId="{5D7F016D-8640-4660-BAAA-686695E2403A}"/>
    <dgm:cxn modelId="{7F12E6BC-2896-45C1-827D-F788FF3C8925}" srcId="{4028FAC3-5196-4875-BE91-739945898886}" destId="{D62E4BB8-F2EC-474D-BD10-26CABDC1E7FC}" srcOrd="0" destOrd="0" parTransId="{696C9D45-2DA7-4E60-A5C3-0C0F0233AA04}" sibTransId="{7D880152-1D41-4025-8957-8F172C7F7645}"/>
    <dgm:cxn modelId="{688C7CC7-2681-4249-B124-42F556F4BF4F}" type="presOf" srcId="{C231F20E-919E-44E1-A3A8-EDEDCC06F7BF}" destId="{266E4510-8A5A-437C-908E-4B209B8133E5}" srcOrd="0" destOrd="0" presId="urn:microsoft.com/office/officeart/2005/8/layout/pList2"/>
    <dgm:cxn modelId="{025BBECA-AF97-48C4-A916-38751C8ADD95}" srcId="{23EFDF2D-2973-4E2C-8A5A-9DB097C191D8}" destId="{347A5796-B7BC-4648-982A-064DA27D6A4D}" srcOrd="2" destOrd="0" parTransId="{661FD4F8-C98F-450F-A3C3-ACC9ED91E143}" sibTransId="{CE49D170-A2D6-4CD7-8645-ED4A58B26988}"/>
    <dgm:cxn modelId="{0D4EC5CD-FC60-45E8-B4D7-6A4708C08D39}" type="presOf" srcId="{5745CA5A-3858-4BE0-97BB-2E99651CC306}" destId="{0790FC03-544F-454E-92E8-5447857DD80F}" srcOrd="0" destOrd="2" presId="urn:microsoft.com/office/officeart/2005/8/layout/pList2"/>
    <dgm:cxn modelId="{C515F1CF-39EF-4F3F-A088-977CD73EAE10}" type="presOf" srcId="{23EFDF2D-2973-4E2C-8A5A-9DB097C191D8}" destId="{9DC3DE2B-7658-45F4-8113-654433B6C079}" srcOrd="0" destOrd="0" presId="urn:microsoft.com/office/officeart/2005/8/layout/pList2"/>
    <dgm:cxn modelId="{9A8610E0-BCCF-44F9-8EAE-95B7DDA7A7C0}" srcId="{E044EBF3-5CA1-4FD7-8089-6C0072281115}" destId="{7238E601-2923-49AE-AC85-C01429E3D6A8}" srcOrd="1" destOrd="0" parTransId="{ACF898B1-AD89-4B7A-AC29-ECBCDB6B97FA}" sibTransId="{717EC9B3-63C5-410F-866A-0578CD4D77B6}"/>
    <dgm:cxn modelId="{F761E2F0-DCE6-4F2E-B6A5-A7394E4DFC9B}" type="presOf" srcId="{FE4D839D-7148-42F8-A46B-90020A276B2F}" destId="{C43AEC8B-0DF5-4664-8D50-0B0EC19D661B}" srcOrd="0" destOrd="4" presId="urn:microsoft.com/office/officeart/2005/8/layout/pList2"/>
    <dgm:cxn modelId="{B2338CF3-93CF-4B21-A997-AE29105535CC}" type="presOf" srcId="{102E8A8C-7D1F-4DCF-AF0C-BFACFC8DD160}" destId="{062D1E19-C4AA-43CD-BCE0-108E966A9C2B}" srcOrd="0" destOrd="0" presId="urn:microsoft.com/office/officeart/2005/8/layout/pList2"/>
    <dgm:cxn modelId="{614874F4-19C6-4D89-B9B9-87F0FEAEB2A6}" type="presOf" srcId="{D62E4BB8-F2EC-474D-BD10-26CABDC1E7FC}" destId="{0790FC03-544F-454E-92E8-5447857DD80F}" srcOrd="0" destOrd="1" presId="urn:microsoft.com/office/officeart/2005/8/layout/pList2"/>
    <dgm:cxn modelId="{A7F315FB-BC80-4522-B99F-803175C19F84}" srcId="{7238E601-2923-49AE-AC85-C01429E3D6A8}" destId="{89E2B67B-BC8F-4689-B36B-639FD5E99DFB}" srcOrd="0" destOrd="0" parTransId="{3312EF6D-C211-4DFF-AFB2-3AB6FA78FEB9}" sibTransId="{EFE1F813-ECF2-4C84-B10F-19164AC86B42}"/>
    <dgm:cxn modelId="{9CE268FB-848B-4C97-9ED1-320B99432DCA}" srcId="{A4643205-2E4B-476F-BFD3-4D315F5FF9A4}" destId="{8B940003-439C-4A74-BAE2-0E4580AA8637}" srcOrd="0" destOrd="0" parTransId="{B6AA422B-BB61-488C-ACFC-FA76FC6C2B3E}" sibTransId="{9FAF109A-AE9D-4894-B33E-C004A7F39EB3}"/>
    <dgm:cxn modelId="{67BFC8FD-B4DD-4474-8FAE-34E399429F26}" type="presOf" srcId="{679A0446-191B-4CAF-8CD8-5BDA4F89B965}" destId="{C43AEC8B-0DF5-4664-8D50-0B0EC19D661B}" srcOrd="0" destOrd="3" presId="urn:microsoft.com/office/officeart/2005/8/layout/pList2"/>
    <dgm:cxn modelId="{63393981-762C-480D-A7B4-79001079162B}" type="presParOf" srcId="{62172B8D-1816-411B-8912-E8AB30CB0AD1}" destId="{143F0A8B-8C50-4541-9B44-E59E05569F11}" srcOrd="0" destOrd="0" presId="urn:microsoft.com/office/officeart/2005/8/layout/pList2"/>
    <dgm:cxn modelId="{C8650DC6-8C30-4A5A-A165-84B0B96B9A5B}" type="presParOf" srcId="{62172B8D-1816-411B-8912-E8AB30CB0AD1}" destId="{905AD463-0869-4296-9D86-5557D3076175}" srcOrd="1" destOrd="0" presId="urn:microsoft.com/office/officeart/2005/8/layout/pList2"/>
    <dgm:cxn modelId="{5299FBB2-D272-4581-B986-1C3F2CF61A9F}" type="presParOf" srcId="{905AD463-0869-4296-9D86-5557D3076175}" destId="{BE7D84A7-F391-46E1-9C5F-41FBC64C521B}" srcOrd="0" destOrd="0" presId="urn:microsoft.com/office/officeart/2005/8/layout/pList2"/>
    <dgm:cxn modelId="{92AAC210-4FB3-49E2-B329-185FCC9284E0}" type="presParOf" srcId="{BE7D84A7-F391-46E1-9C5F-41FBC64C521B}" destId="{0790FC03-544F-454E-92E8-5447857DD80F}" srcOrd="0" destOrd="0" presId="urn:microsoft.com/office/officeart/2005/8/layout/pList2"/>
    <dgm:cxn modelId="{58E8D2C5-037B-4FDD-AD67-E7E5B5E9933D}" type="presParOf" srcId="{BE7D84A7-F391-46E1-9C5F-41FBC64C521B}" destId="{134D8447-311C-41A5-84BC-DBA9CD56426D}" srcOrd="1" destOrd="0" presId="urn:microsoft.com/office/officeart/2005/8/layout/pList2"/>
    <dgm:cxn modelId="{8CCEB8A1-E4FE-4951-A1E9-8F805E866E24}" type="presParOf" srcId="{BE7D84A7-F391-46E1-9C5F-41FBC64C521B}" destId="{285395F6-B36E-4D6D-81A2-1C26B411015D}" srcOrd="2" destOrd="0" presId="urn:microsoft.com/office/officeart/2005/8/layout/pList2"/>
    <dgm:cxn modelId="{F4426230-68F6-4707-B1C9-7D1C4EFB4D45}" type="presParOf" srcId="{905AD463-0869-4296-9D86-5557D3076175}" destId="{062D1E19-C4AA-43CD-BCE0-108E966A9C2B}" srcOrd="1" destOrd="0" presId="urn:microsoft.com/office/officeart/2005/8/layout/pList2"/>
    <dgm:cxn modelId="{9684F389-E126-4335-A693-77B6C2DEBFF1}" type="presParOf" srcId="{905AD463-0869-4296-9D86-5557D3076175}" destId="{D4B9106A-161F-46DA-AF8F-1818625E7C3A}" srcOrd="2" destOrd="0" presId="urn:microsoft.com/office/officeart/2005/8/layout/pList2"/>
    <dgm:cxn modelId="{CC5E6E87-0067-47AC-93D7-6B012246DD7A}" type="presParOf" srcId="{D4B9106A-161F-46DA-AF8F-1818625E7C3A}" destId="{C43AEC8B-0DF5-4664-8D50-0B0EC19D661B}" srcOrd="0" destOrd="0" presId="urn:microsoft.com/office/officeart/2005/8/layout/pList2"/>
    <dgm:cxn modelId="{B7DD8BBA-4786-4860-8F95-392F736487AD}" type="presParOf" srcId="{D4B9106A-161F-46DA-AF8F-1818625E7C3A}" destId="{B2F0F625-25D1-4EB3-BCB3-61CC88EC0C39}" srcOrd="1" destOrd="0" presId="urn:microsoft.com/office/officeart/2005/8/layout/pList2"/>
    <dgm:cxn modelId="{701CF44C-AFB1-4726-A1B5-62A521A8A3E6}" type="presParOf" srcId="{D4B9106A-161F-46DA-AF8F-1818625E7C3A}" destId="{FE74F167-A893-4A91-83D9-B687A2DCB4C0}" srcOrd="2" destOrd="0" presId="urn:microsoft.com/office/officeart/2005/8/layout/pList2"/>
    <dgm:cxn modelId="{0F3B0E84-60F6-447A-A7F8-06D454663D3D}" type="presParOf" srcId="{905AD463-0869-4296-9D86-5557D3076175}" destId="{BF3B6A37-EAF0-4365-BE27-58DB5301C06C}" srcOrd="3" destOrd="0" presId="urn:microsoft.com/office/officeart/2005/8/layout/pList2"/>
    <dgm:cxn modelId="{D0416AB3-196E-4877-8EE8-1CEBB5F4732D}" type="presParOf" srcId="{905AD463-0869-4296-9D86-5557D3076175}" destId="{9C00224D-3099-458B-A9AF-B8D713E52179}" srcOrd="4" destOrd="0" presId="urn:microsoft.com/office/officeart/2005/8/layout/pList2"/>
    <dgm:cxn modelId="{C4396FAF-AEF4-4E42-901C-4E3CCA438EDC}" type="presParOf" srcId="{9C00224D-3099-458B-A9AF-B8D713E52179}" destId="{F84F82B7-4474-4BA8-85FD-263CAAB11435}" srcOrd="0" destOrd="0" presId="urn:microsoft.com/office/officeart/2005/8/layout/pList2"/>
    <dgm:cxn modelId="{D308CA12-950A-4832-845D-FCE742EB2FFD}" type="presParOf" srcId="{9C00224D-3099-458B-A9AF-B8D713E52179}" destId="{56057079-B2E5-4691-BEF0-C015AB182C2C}" srcOrd="1" destOrd="0" presId="urn:microsoft.com/office/officeart/2005/8/layout/pList2"/>
    <dgm:cxn modelId="{BC7DFF9A-E0A1-4D04-A488-B3CD4792D311}" type="presParOf" srcId="{9C00224D-3099-458B-A9AF-B8D713E52179}" destId="{E6806B0A-1A08-4315-A45D-B88CD990D76E}" srcOrd="2" destOrd="0" presId="urn:microsoft.com/office/officeart/2005/8/layout/pList2"/>
    <dgm:cxn modelId="{89BF9013-7D28-468C-ADE3-245302974EA9}" type="presParOf" srcId="{905AD463-0869-4296-9D86-5557D3076175}" destId="{266E4510-8A5A-437C-908E-4B209B8133E5}" srcOrd="5" destOrd="0" presId="urn:microsoft.com/office/officeart/2005/8/layout/pList2"/>
    <dgm:cxn modelId="{DBFAA10D-1B6E-480C-B95F-50F1680031A7}" type="presParOf" srcId="{905AD463-0869-4296-9D86-5557D3076175}" destId="{6B3A0E38-E859-4355-B04D-C98D0FF7BE26}" srcOrd="6" destOrd="0" presId="urn:microsoft.com/office/officeart/2005/8/layout/pList2"/>
    <dgm:cxn modelId="{2AB30F4F-71F1-46F9-9F74-0E70C0FB16C1}" type="presParOf" srcId="{6B3A0E38-E859-4355-B04D-C98D0FF7BE26}" destId="{9DC3DE2B-7658-45F4-8113-654433B6C079}" srcOrd="0" destOrd="0" presId="urn:microsoft.com/office/officeart/2005/8/layout/pList2"/>
    <dgm:cxn modelId="{871FD86F-610C-4130-83D3-0C91A9199098}" type="presParOf" srcId="{6B3A0E38-E859-4355-B04D-C98D0FF7BE26}" destId="{0AD0F239-5DDB-4F01-832A-D3096C90CC57}" srcOrd="1" destOrd="0" presId="urn:microsoft.com/office/officeart/2005/8/layout/pList2"/>
    <dgm:cxn modelId="{B353DFEB-3D02-44D6-B2A0-5D3A64E94A2B}" type="presParOf" srcId="{6B3A0E38-E859-4355-B04D-C98D0FF7BE26}" destId="{D47529C4-D234-45B5-ADAA-7974BB3C30E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/>
            <a:t>Kako vidim služenje u svom životu?</a:t>
          </a:r>
          <a:endParaRPr lang="hr-HR" dirty="0"/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CCB67AE4-9D03-462F-BED3-7F702455614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Što je za mene djelotvorna ljubav?</a:t>
          </a:r>
        </a:p>
      </dgm:t>
    </dgm:pt>
    <dgm:pt modelId="{F2C5CEF9-8670-4FAE-AB49-F40C2FB3D5BF}" type="parTrans" cxnId="{04282EF1-C0DF-4681-ABCC-0597DFE1761F}">
      <dgm:prSet/>
      <dgm:spPr/>
      <dgm:t>
        <a:bodyPr/>
        <a:lstStyle/>
        <a:p>
          <a:endParaRPr lang="hr-HR"/>
        </a:p>
      </dgm:t>
    </dgm:pt>
    <dgm:pt modelId="{D36DB20E-6B04-4F3B-ACBB-B16CB714E094}" type="sibTrans" cxnId="{04282EF1-C0DF-4681-ABCC-0597DFE1761F}">
      <dgm:prSet/>
      <dgm:spPr/>
      <dgm:t>
        <a:bodyPr/>
        <a:lstStyle/>
        <a:p>
          <a:endParaRPr lang="hr-HR"/>
        </a:p>
      </dgm:t>
    </dgm:pt>
    <dgm:pt modelId="{13DEB0AA-E085-473C-B2B7-7D3F0EFC2D4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Što me privlači u služenju?</a:t>
          </a:r>
        </a:p>
      </dgm:t>
    </dgm:pt>
    <dgm:pt modelId="{83C59E17-6DE9-4794-B05C-63C28597B17D}" type="parTrans" cxnId="{328FA0AF-B5D2-463F-B0AF-7904A200174D}">
      <dgm:prSet/>
      <dgm:spPr/>
      <dgm:t>
        <a:bodyPr/>
        <a:lstStyle/>
        <a:p>
          <a:endParaRPr lang="hr-HR"/>
        </a:p>
      </dgm:t>
    </dgm:pt>
    <dgm:pt modelId="{FD4FA29C-261B-4CBA-9F5D-F425D6FE0505}" type="sibTrans" cxnId="{328FA0AF-B5D2-463F-B0AF-7904A200174D}">
      <dgm:prSet/>
      <dgm:spPr/>
      <dgm:t>
        <a:bodyPr/>
        <a:lstStyle/>
        <a:p>
          <a:endParaRPr lang="hr-HR"/>
        </a:p>
      </dgm:t>
    </dgm:pt>
    <dgm:pt modelId="{E408A3F9-023E-4D6C-93EB-118C9582CCF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Što mi je teško?</a:t>
          </a:r>
        </a:p>
      </dgm:t>
    </dgm:pt>
    <dgm:pt modelId="{F5E6050F-398C-450D-9DBA-52942E96A813}" type="parTrans" cxnId="{0EB0C813-34F8-4510-94AA-E8E54E648C74}">
      <dgm:prSet/>
      <dgm:spPr/>
      <dgm:t>
        <a:bodyPr/>
        <a:lstStyle/>
        <a:p>
          <a:endParaRPr lang="hr-HR"/>
        </a:p>
      </dgm:t>
    </dgm:pt>
    <dgm:pt modelId="{CEED91BA-8567-4940-95C0-AB92D76948E1}" type="sibTrans" cxnId="{0EB0C813-34F8-4510-94AA-E8E54E648C74}">
      <dgm:prSet/>
      <dgm:spPr/>
      <dgm:t>
        <a:bodyPr/>
        <a:lstStyle/>
        <a:p>
          <a:endParaRPr lang="hr-HR"/>
        </a:p>
      </dgm:t>
    </dgm:pt>
    <dgm:pt modelId="{FD70D205-2FF1-4D29-BC2B-A53A101EEA9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Kako mogu pomoći u svojoj župi?</a:t>
          </a:r>
        </a:p>
      </dgm:t>
    </dgm:pt>
    <dgm:pt modelId="{AD883007-273F-4956-9810-1F57FBF78357}" type="parTrans" cxnId="{659EA6BD-C53B-48E1-BF24-5C8D3501ADEF}">
      <dgm:prSet/>
      <dgm:spPr/>
      <dgm:t>
        <a:bodyPr/>
        <a:lstStyle/>
        <a:p>
          <a:endParaRPr lang="hr-HR"/>
        </a:p>
      </dgm:t>
    </dgm:pt>
    <dgm:pt modelId="{1D78687C-341E-40E3-9A59-345953483F34}" type="sibTrans" cxnId="{659EA6BD-C53B-48E1-BF24-5C8D3501ADEF}">
      <dgm:prSet/>
      <dgm:spPr/>
      <dgm:t>
        <a:bodyPr/>
        <a:lstStyle/>
        <a:p>
          <a:endParaRPr lang="hr-HR"/>
        </a:p>
      </dgm:t>
    </dgm:pt>
    <dgm:pt modelId="{41C5603D-3305-44B9-939D-A150F20B5511}" type="pres">
      <dgm:prSet presAssocID="{E044EBF3-5CA1-4FD7-8089-6C0072281115}" presName="Name0" presStyleCnt="0">
        <dgm:presLayoutVars>
          <dgm:dir/>
          <dgm:animOne val="branch"/>
          <dgm:animLvl val="lvl"/>
        </dgm:presLayoutVars>
      </dgm:prSet>
      <dgm:spPr/>
    </dgm:pt>
    <dgm:pt modelId="{81E4F29B-7054-4546-B829-1235BCB1E2C6}" type="pres">
      <dgm:prSet presAssocID="{4028FAC3-5196-4875-BE91-739945898886}" presName="chaos" presStyleCnt="0"/>
      <dgm:spPr/>
    </dgm:pt>
    <dgm:pt modelId="{1BF8C63D-598A-4B2C-8C9B-2929B4E3E423}" type="pres">
      <dgm:prSet presAssocID="{4028FAC3-5196-4875-BE91-739945898886}" presName="parTx1" presStyleLbl="revTx" presStyleIdx="0" presStyleCnt="4"/>
      <dgm:spPr/>
    </dgm:pt>
    <dgm:pt modelId="{D03ADD3D-0B06-4F56-AE82-AA4C7A94A51E}" type="pres">
      <dgm:prSet presAssocID="{4028FAC3-5196-4875-BE91-739945898886}" presName="c1" presStyleLbl="node1" presStyleIdx="0" presStyleCnt="19"/>
      <dgm:spPr/>
    </dgm:pt>
    <dgm:pt modelId="{7D0FD6D9-E565-43D9-BEAB-3BE44FE3E190}" type="pres">
      <dgm:prSet presAssocID="{4028FAC3-5196-4875-BE91-739945898886}" presName="c2" presStyleLbl="node1" presStyleIdx="1" presStyleCnt="19"/>
      <dgm:spPr/>
    </dgm:pt>
    <dgm:pt modelId="{816658DA-0285-415B-9668-2D88D4FB00CC}" type="pres">
      <dgm:prSet presAssocID="{4028FAC3-5196-4875-BE91-739945898886}" presName="c3" presStyleLbl="node1" presStyleIdx="2" presStyleCnt="19"/>
      <dgm:spPr/>
    </dgm:pt>
    <dgm:pt modelId="{44DC6E2D-2666-42CE-9A78-2FBB8EB21DB5}" type="pres">
      <dgm:prSet presAssocID="{4028FAC3-5196-4875-BE91-739945898886}" presName="c4" presStyleLbl="node1" presStyleIdx="3" presStyleCnt="19"/>
      <dgm:spPr/>
    </dgm:pt>
    <dgm:pt modelId="{BB16C548-06F3-4079-8897-413ABB77777F}" type="pres">
      <dgm:prSet presAssocID="{4028FAC3-5196-4875-BE91-739945898886}" presName="c5" presStyleLbl="node1" presStyleIdx="4" presStyleCnt="19"/>
      <dgm:spPr/>
    </dgm:pt>
    <dgm:pt modelId="{D26B8506-FE03-42D7-9096-3132861AF048}" type="pres">
      <dgm:prSet presAssocID="{4028FAC3-5196-4875-BE91-739945898886}" presName="c6" presStyleLbl="node1" presStyleIdx="5" presStyleCnt="19"/>
      <dgm:spPr/>
    </dgm:pt>
    <dgm:pt modelId="{BBF10D99-7469-4473-AA2B-01B06667C4D3}" type="pres">
      <dgm:prSet presAssocID="{4028FAC3-5196-4875-BE91-739945898886}" presName="c7" presStyleLbl="node1" presStyleIdx="6" presStyleCnt="19"/>
      <dgm:spPr/>
    </dgm:pt>
    <dgm:pt modelId="{3E915BFB-CA23-4259-9DA6-CF884FE62564}" type="pres">
      <dgm:prSet presAssocID="{4028FAC3-5196-4875-BE91-739945898886}" presName="c8" presStyleLbl="node1" presStyleIdx="7" presStyleCnt="19"/>
      <dgm:spPr/>
    </dgm:pt>
    <dgm:pt modelId="{44DB2916-8333-4B69-80CA-D8E765F7637A}" type="pres">
      <dgm:prSet presAssocID="{4028FAC3-5196-4875-BE91-739945898886}" presName="c9" presStyleLbl="node1" presStyleIdx="8" presStyleCnt="19"/>
      <dgm:spPr/>
    </dgm:pt>
    <dgm:pt modelId="{385CA501-09B9-471B-8CA3-4C8A6FC6E2E0}" type="pres">
      <dgm:prSet presAssocID="{4028FAC3-5196-4875-BE91-739945898886}" presName="c10" presStyleLbl="node1" presStyleIdx="9" presStyleCnt="19"/>
      <dgm:spPr/>
    </dgm:pt>
    <dgm:pt modelId="{56E88B19-0616-46FA-B764-2FD0E69F03CF}" type="pres">
      <dgm:prSet presAssocID="{4028FAC3-5196-4875-BE91-739945898886}" presName="c11" presStyleLbl="node1" presStyleIdx="10" presStyleCnt="19"/>
      <dgm:spPr/>
    </dgm:pt>
    <dgm:pt modelId="{091A3F0C-C351-46F3-A3B2-F79BF0AB4116}" type="pres">
      <dgm:prSet presAssocID="{4028FAC3-5196-4875-BE91-739945898886}" presName="c12" presStyleLbl="node1" presStyleIdx="11" presStyleCnt="19"/>
      <dgm:spPr/>
    </dgm:pt>
    <dgm:pt modelId="{B27E40EE-8C96-4E23-A6C7-83B486176D8E}" type="pres">
      <dgm:prSet presAssocID="{4028FAC3-5196-4875-BE91-739945898886}" presName="c13" presStyleLbl="node1" presStyleIdx="12" presStyleCnt="19"/>
      <dgm:spPr/>
    </dgm:pt>
    <dgm:pt modelId="{87F3D662-90F8-4EAF-AC77-7C3DC48F3FA2}" type="pres">
      <dgm:prSet presAssocID="{4028FAC3-5196-4875-BE91-739945898886}" presName="c14" presStyleLbl="node1" presStyleIdx="13" presStyleCnt="19"/>
      <dgm:spPr/>
    </dgm:pt>
    <dgm:pt modelId="{7B5D9131-9091-48B1-A1BE-2E5C8833E57F}" type="pres">
      <dgm:prSet presAssocID="{4028FAC3-5196-4875-BE91-739945898886}" presName="c15" presStyleLbl="node1" presStyleIdx="14" presStyleCnt="19"/>
      <dgm:spPr/>
    </dgm:pt>
    <dgm:pt modelId="{31078234-89C1-4DD1-BFFF-DCDDB8F2F21C}" type="pres">
      <dgm:prSet presAssocID="{4028FAC3-5196-4875-BE91-739945898886}" presName="c16" presStyleLbl="node1" presStyleIdx="15" presStyleCnt="19"/>
      <dgm:spPr/>
    </dgm:pt>
    <dgm:pt modelId="{89EAFF66-11C9-4026-8C71-D3E54C124660}" type="pres">
      <dgm:prSet presAssocID="{4028FAC3-5196-4875-BE91-739945898886}" presName="c17" presStyleLbl="node1" presStyleIdx="16" presStyleCnt="19"/>
      <dgm:spPr/>
    </dgm:pt>
    <dgm:pt modelId="{1B25465C-55D0-4A65-B0EC-91E199044FB4}" type="pres">
      <dgm:prSet presAssocID="{4028FAC3-5196-4875-BE91-739945898886}" presName="c18" presStyleLbl="node1" presStyleIdx="17" presStyleCnt="19"/>
      <dgm:spPr/>
    </dgm:pt>
    <dgm:pt modelId="{65D81437-DFF1-4B23-AF90-5948B6630915}" type="pres">
      <dgm:prSet presAssocID="{102E8A8C-7D1F-4DCF-AF0C-BFACFC8DD160}" presName="chevronComposite1" presStyleCnt="0"/>
      <dgm:spPr/>
    </dgm:pt>
    <dgm:pt modelId="{3A602AD6-0066-4D07-A6D1-06762F42F2D5}" type="pres">
      <dgm:prSet presAssocID="{102E8A8C-7D1F-4DCF-AF0C-BFACFC8DD160}" presName="chevron1" presStyleLbl="sibTrans2D1" presStyleIdx="0" presStyleCnt="4"/>
      <dgm:spPr/>
    </dgm:pt>
    <dgm:pt modelId="{FA4148B0-13B9-4893-A66C-9C4D60EE8E44}" type="pres">
      <dgm:prSet presAssocID="{102E8A8C-7D1F-4DCF-AF0C-BFACFC8DD160}" presName="spChevron1" presStyleCnt="0"/>
      <dgm:spPr/>
    </dgm:pt>
    <dgm:pt modelId="{E1AE7C54-6D6F-468C-AF89-4B862BE248EA}" type="pres">
      <dgm:prSet presAssocID="{CCB67AE4-9D03-462F-BED3-7F7024556141}" presName="middle" presStyleCnt="0"/>
      <dgm:spPr/>
    </dgm:pt>
    <dgm:pt modelId="{DD38D153-48F6-4B7F-A97F-964FE17C6D56}" type="pres">
      <dgm:prSet presAssocID="{CCB67AE4-9D03-462F-BED3-7F7024556141}" presName="parTxMid" presStyleLbl="revTx" presStyleIdx="1" presStyleCnt="4"/>
      <dgm:spPr/>
    </dgm:pt>
    <dgm:pt modelId="{FF0A22BA-F384-4C5F-8E63-4645CBF133B4}" type="pres">
      <dgm:prSet presAssocID="{CCB67AE4-9D03-462F-BED3-7F7024556141}" presName="spMid" presStyleCnt="0"/>
      <dgm:spPr/>
    </dgm:pt>
    <dgm:pt modelId="{FC652008-AEF2-4B88-BB2C-3DF601129D66}" type="pres">
      <dgm:prSet presAssocID="{D36DB20E-6B04-4F3B-ACBB-B16CB714E094}" presName="chevronComposite1" presStyleCnt="0"/>
      <dgm:spPr/>
    </dgm:pt>
    <dgm:pt modelId="{298D0DE6-445D-426D-8893-60041191D0A2}" type="pres">
      <dgm:prSet presAssocID="{D36DB20E-6B04-4F3B-ACBB-B16CB714E094}" presName="chevron1" presStyleLbl="sibTrans2D1" presStyleIdx="1" presStyleCnt="4"/>
      <dgm:spPr/>
    </dgm:pt>
    <dgm:pt modelId="{F1D2CA6B-86CD-4227-871C-B331944C937B}" type="pres">
      <dgm:prSet presAssocID="{D36DB20E-6B04-4F3B-ACBB-B16CB714E094}" presName="spChevron1" presStyleCnt="0"/>
      <dgm:spPr/>
    </dgm:pt>
    <dgm:pt modelId="{83A73C1B-1C19-4DCA-ABB5-CB323D2AB178}" type="pres">
      <dgm:prSet presAssocID="{13DEB0AA-E085-473C-B2B7-7D3F0EFC2D4B}" presName="middle" presStyleCnt="0"/>
      <dgm:spPr/>
    </dgm:pt>
    <dgm:pt modelId="{F247B24A-8E3D-4481-B391-798A18823A85}" type="pres">
      <dgm:prSet presAssocID="{13DEB0AA-E085-473C-B2B7-7D3F0EFC2D4B}" presName="parTxMid" presStyleLbl="revTx" presStyleIdx="2" presStyleCnt="4"/>
      <dgm:spPr/>
    </dgm:pt>
    <dgm:pt modelId="{53EA83DA-45FE-48E1-B55C-EA2319045D23}" type="pres">
      <dgm:prSet presAssocID="{13DEB0AA-E085-473C-B2B7-7D3F0EFC2D4B}" presName="spMid" presStyleCnt="0"/>
      <dgm:spPr/>
    </dgm:pt>
    <dgm:pt modelId="{810B4062-1E69-410F-A4DF-A592282639CF}" type="pres">
      <dgm:prSet presAssocID="{FD4FA29C-261B-4CBA-9F5D-F425D6FE0505}" presName="chevronComposite1" presStyleCnt="0"/>
      <dgm:spPr/>
    </dgm:pt>
    <dgm:pt modelId="{C1BF78F8-C291-495B-989D-94783BE2C777}" type="pres">
      <dgm:prSet presAssocID="{FD4FA29C-261B-4CBA-9F5D-F425D6FE0505}" presName="chevron1" presStyleLbl="sibTrans2D1" presStyleIdx="2" presStyleCnt="4"/>
      <dgm:spPr/>
    </dgm:pt>
    <dgm:pt modelId="{E2ABBB8E-71FB-48BD-A10A-59FA0DB87B57}" type="pres">
      <dgm:prSet presAssocID="{FD4FA29C-261B-4CBA-9F5D-F425D6FE0505}" presName="spChevron1" presStyleCnt="0"/>
      <dgm:spPr/>
    </dgm:pt>
    <dgm:pt modelId="{E0DDD470-A4A8-418F-9510-4D497429BBBB}" type="pres">
      <dgm:prSet presAssocID="{E408A3F9-023E-4D6C-93EB-118C9582CCF4}" presName="middle" presStyleCnt="0"/>
      <dgm:spPr/>
    </dgm:pt>
    <dgm:pt modelId="{290B08D6-9DD3-4308-9F43-530832E4EB33}" type="pres">
      <dgm:prSet presAssocID="{E408A3F9-023E-4D6C-93EB-118C9582CCF4}" presName="parTxMid" presStyleLbl="revTx" presStyleIdx="3" presStyleCnt="4"/>
      <dgm:spPr/>
    </dgm:pt>
    <dgm:pt modelId="{F1008B2F-DB49-4FE5-B2E9-86D22A54E428}" type="pres">
      <dgm:prSet presAssocID="{E408A3F9-023E-4D6C-93EB-118C9582CCF4}" presName="spMid" presStyleCnt="0"/>
      <dgm:spPr/>
    </dgm:pt>
    <dgm:pt modelId="{BD824008-0A0E-4ECE-AFDB-670D92158C9E}" type="pres">
      <dgm:prSet presAssocID="{CEED91BA-8567-4940-95C0-AB92D76948E1}" presName="chevronComposite1" presStyleCnt="0"/>
      <dgm:spPr/>
    </dgm:pt>
    <dgm:pt modelId="{C0E6930C-07A5-4F96-ADB5-DB97B8E59E98}" type="pres">
      <dgm:prSet presAssocID="{CEED91BA-8567-4940-95C0-AB92D76948E1}" presName="chevron1" presStyleLbl="sibTrans2D1" presStyleIdx="3" presStyleCnt="4"/>
      <dgm:spPr/>
    </dgm:pt>
    <dgm:pt modelId="{6377D00A-28BA-4B98-8805-CC7E51F200FC}" type="pres">
      <dgm:prSet presAssocID="{CEED91BA-8567-4940-95C0-AB92D76948E1}" presName="spChevron1" presStyleCnt="0"/>
      <dgm:spPr/>
    </dgm:pt>
    <dgm:pt modelId="{ED41E936-5817-4F09-B4ED-8026A8583509}" type="pres">
      <dgm:prSet presAssocID="{FD70D205-2FF1-4D29-BC2B-A53A101EEA9F}" presName="last" presStyleCnt="0"/>
      <dgm:spPr/>
    </dgm:pt>
    <dgm:pt modelId="{6C930D54-D4C1-4A69-908A-82C5A8E9B4C2}" type="pres">
      <dgm:prSet presAssocID="{FD70D205-2FF1-4D29-BC2B-A53A101EEA9F}" presName="circleTx" presStyleLbl="node1" presStyleIdx="18" presStyleCnt="19"/>
      <dgm:spPr/>
    </dgm:pt>
    <dgm:pt modelId="{C4E53DF4-7254-4391-A0CD-DEEEA3B99F3F}" type="pres">
      <dgm:prSet presAssocID="{FD70D205-2FF1-4D29-BC2B-A53A101EEA9F}" presName="spN" presStyleCnt="0"/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0EB0C813-34F8-4510-94AA-E8E54E648C74}" srcId="{E044EBF3-5CA1-4FD7-8089-6C0072281115}" destId="{E408A3F9-023E-4D6C-93EB-118C9582CCF4}" srcOrd="3" destOrd="0" parTransId="{F5E6050F-398C-450D-9DBA-52942E96A813}" sibTransId="{CEED91BA-8567-4940-95C0-AB92D76948E1}"/>
    <dgm:cxn modelId="{13738E25-0CF3-46FA-B01B-60D0B44BAA82}" type="presOf" srcId="{E408A3F9-023E-4D6C-93EB-118C9582CCF4}" destId="{290B08D6-9DD3-4308-9F43-530832E4EB33}" srcOrd="0" destOrd="0" presId="urn:microsoft.com/office/officeart/2009/3/layout/RandomtoResultProcess"/>
    <dgm:cxn modelId="{43C8F65F-E3FD-458E-B8EA-9CDE590E7437}" type="presOf" srcId="{13DEB0AA-E085-473C-B2B7-7D3F0EFC2D4B}" destId="{F247B24A-8E3D-4481-B391-798A18823A85}" srcOrd="0" destOrd="0" presId="urn:microsoft.com/office/officeart/2009/3/layout/RandomtoResultProcess"/>
    <dgm:cxn modelId="{E1CC0D85-873A-478A-A033-2F2325DE5879}" type="presOf" srcId="{E044EBF3-5CA1-4FD7-8089-6C0072281115}" destId="{41C5603D-3305-44B9-939D-A150F20B5511}" srcOrd="0" destOrd="0" presId="urn:microsoft.com/office/officeart/2009/3/layout/RandomtoResultProcess"/>
    <dgm:cxn modelId="{328FA0AF-B5D2-463F-B0AF-7904A200174D}" srcId="{E044EBF3-5CA1-4FD7-8089-6C0072281115}" destId="{13DEB0AA-E085-473C-B2B7-7D3F0EFC2D4B}" srcOrd="2" destOrd="0" parTransId="{83C59E17-6DE9-4794-B05C-63C28597B17D}" sibTransId="{FD4FA29C-261B-4CBA-9F5D-F425D6FE0505}"/>
    <dgm:cxn modelId="{C92043B6-9AAE-44ED-91C6-87BF0D9C27F4}" type="presOf" srcId="{4028FAC3-5196-4875-BE91-739945898886}" destId="{1BF8C63D-598A-4B2C-8C9B-2929B4E3E423}" srcOrd="0" destOrd="0" presId="urn:microsoft.com/office/officeart/2009/3/layout/RandomtoResultProcess"/>
    <dgm:cxn modelId="{659EA6BD-C53B-48E1-BF24-5C8D3501ADEF}" srcId="{E044EBF3-5CA1-4FD7-8089-6C0072281115}" destId="{FD70D205-2FF1-4D29-BC2B-A53A101EEA9F}" srcOrd="4" destOrd="0" parTransId="{AD883007-273F-4956-9810-1F57FBF78357}" sibTransId="{1D78687C-341E-40E3-9A59-345953483F34}"/>
    <dgm:cxn modelId="{9DF035C0-3B2D-4D7A-85C9-083653DAE18F}" type="presOf" srcId="{CCB67AE4-9D03-462F-BED3-7F7024556141}" destId="{DD38D153-48F6-4B7F-A97F-964FE17C6D56}" srcOrd="0" destOrd="0" presId="urn:microsoft.com/office/officeart/2009/3/layout/RandomtoResultProcess"/>
    <dgm:cxn modelId="{74A494D6-BF73-4324-9F50-D2154BA3B9B9}" type="presOf" srcId="{FD70D205-2FF1-4D29-BC2B-A53A101EEA9F}" destId="{6C930D54-D4C1-4A69-908A-82C5A8E9B4C2}" srcOrd="0" destOrd="0" presId="urn:microsoft.com/office/officeart/2009/3/layout/RandomtoResultProcess"/>
    <dgm:cxn modelId="{04282EF1-C0DF-4681-ABCC-0597DFE1761F}" srcId="{E044EBF3-5CA1-4FD7-8089-6C0072281115}" destId="{CCB67AE4-9D03-462F-BED3-7F7024556141}" srcOrd="1" destOrd="0" parTransId="{F2C5CEF9-8670-4FAE-AB49-F40C2FB3D5BF}" sibTransId="{D36DB20E-6B04-4F3B-ACBB-B16CB714E094}"/>
    <dgm:cxn modelId="{0084F116-1621-4E4F-A7E4-45E873394A5D}" type="presParOf" srcId="{41C5603D-3305-44B9-939D-A150F20B5511}" destId="{81E4F29B-7054-4546-B829-1235BCB1E2C6}" srcOrd="0" destOrd="0" presId="urn:microsoft.com/office/officeart/2009/3/layout/RandomtoResultProcess"/>
    <dgm:cxn modelId="{36B99B87-68BD-4162-992B-BDA55E320D5A}" type="presParOf" srcId="{81E4F29B-7054-4546-B829-1235BCB1E2C6}" destId="{1BF8C63D-598A-4B2C-8C9B-2929B4E3E423}" srcOrd="0" destOrd="0" presId="urn:microsoft.com/office/officeart/2009/3/layout/RandomtoResultProcess"/>
    <dgm:cxn modelId="{BFFFF2C5-4563-49E7-AB0E-234D7E5C9D8F}" type="presParOf" srcId="{81E4F29B-7054-4546-B829-1235BCB1E2C6}" destId="{D03ADD3D-0B06-4F56-AE82-AA4C7A94A51E}" srcOrd="1" destOrd="0" presId="urn:microsoft.com/office/officeart/2009/3/layout/RandomtoResultProcess"/>
    <dgm:cxn modelId="{F2ED5413-16D0-4721-95A6-50D38833CA17}" type="presParOf" srcId="{81E4F29B-7054-4546-B829-1235BCB1E2C6}" destId="{7D0FD6D9-E565-43D9-BEAB-3BE44FE3E190}" srcOrd="2" destOrd="0" presId="urn:microsoft.com/office/officeart/2009/3/layout/RandomtoResultProcess"/>
    <dgm:cxn modelId="{D9E3EFE3-9811-48FB-89C4-F4D82A5B1BD8}" type="presParOf" srcId="{81E4F29B-7054-4546-B829-1235BCB1E2C6}" destId="{816658DA-0285-415B-9668-2D88D4FB00CC}" srcOrd="3" destOrd="0" presId="urn:microsoft.com/office/officeart/2009/3/layout/RandomtoResultProcess"/>
    <dgm:cxn modelId="{45836491-3AE5-4306-B5FA-147F64B73303}" type="presParOf" srcId="{81E4F29B-7054-4546-B829-1235BCB1E2C6}" destId="{44DC6E2D-2666-42CE-9A78-2FBB8EB21DB5}" srcOrd="4" destOrd="0" presId="urn:microsoft.com/office/officeart/2009/3/layout/RandomtoResultProcess"/>
    <dgm:cxn modelId="{6D0AA0A6-A302-4AE1-8D58-24C7907E58AB}" type="presParOf" srcId="{81E4F29B-7054-4546-B829-1235BCB1E2C6}" destId="{BB16C548-06F3-4079-8897-413ABB77777F}" srcOrd="5" destOrd="0" presId="urn:microsoft.com/office/officeart/2009/3/layout/RandomtoResultProcess"/>
    <dgm:cxn modelId="{DE6D235A-B687-4EA7-A129-9840CAD9E3CB}" type="presParOf" srcId="{81E4F29B-7054-4546-B829-1235BCB1E2C6}" destId="{D26B8506-FE03-42D7-9096-3132861AF048}" srcOrd="6" destOrd="0" presId="urn:microsoft.com/office/officeart/2009/3/layout/RandomtoResultProcess"/>
    <dgm:cxn modelId="{1D11E691-D1C0-4A78-A6E0-440142E2B29C}" type="presParOf" srcId="{81E4F29B-7054-4546-B829-1235BCB1E2C6}" destId="{BBF10D99-7469-4473-AA2B-01B06667C4D3}" srcOrd="7" destOrd="0" presId="urn:microsoft.com/office/officeart/2009/3/layout/RandomtoResultProcess"/>
    <dgm:cxn modelId="{7A119DE4-C59D-4031-BC15-F52399B319A4}" type="presParOf" srcId="{81E4F29B-7054-4546-B829-1235BCB1E2C6}" destId="{3E915BFB-CA23-4259-9DA6-CF884FE62564}" srcOrd="8" destOrd="0" presId="urn:microsoft.com/office/officeart/2009/3/layout/RandomtoResultProcess"/>
    <dgm:cxn modelId="{E32129B6-4510-43E8-AE12-CBA0E7A86E85}" type="presParOf" srcId="{81E4F29B-7054-4546-B829-1235BCB1E2C6}" destId="{44DB2916-8333-4B69-80CA-D8E765F7637A}" srcOrd="9" destOrd="0" presId="urn:microsoft.com/office/officeart/2009/3/layout/RandomtoResultProcess"/>
    <dgm:cxn modelId="{5665BA1F-33A5-4276-A4D0-25485650EE39}" type="presParOf" srcId="{81E4F29B-7054-4546-B829-1235BCB1E2C6}" destId="{385CA501-09B9-471B-8CA3-4C8A6FC6E2E0}" srcOrd="10" destOrd="0" presId="urn:microsoft.com/office/officeart/2009/3/layout/RandomtoResultProcess"/>
    <dgm:cxn modelId="{19C6F501-22BD-4657-BF98-E5A606E85C1E}" type="presParOf" srcId="{81E4F29B-7054-4546-B829-1235BCB1E2C6}" destId="{56E88B19-0616-46FA-B764-2FD0E69F03CF}" srcOrd="11" destOrd="0" presId="urn:microsoft.com/office/officeart/2009/3/layout/RandomtoResultProcess"/>
    <dgm:cxn modelId="{8B75955E-9A3C-4AF1-B982-CD8C5DFE0AEB}" type="presParOf" srcId="{81E4F29B-7054-4546-B829-1235BCB1E2C6}" destId="{091A3F0C-C351-46F3-A3B2-F79BF0AB4116}" srcOrd="12" destOrd="0" presId="urn:microsoft.com/office/officeart/2009/3/layout/RandomtoResultProcess"/>
    <dgm:cxn modelId="{8BCCADD2-7B3D-43E7-A883-FEF680EA8B89}" type="presParOf" srcId="{81E4F29B-7054-4546-B829-1235BCB1E2C6}" destId="{B27E40EE-8C96-4E23-A6C7-83B486176D8E}" srcOrd="13" destOrd="0" presId="urn:microsoft.com/office/officeart/2009/3/layout/RandomtoResultProcess"/>
    <dgm:cxn modelId="{F3684165-727D-4AF6-9C78-ADAF7B4BE176}" type="presParOf" srcId="{81E4F29B-7054-4546-B829-1235BCB1E2C6}" destId="{87F3D662-90F8-4EAF-AC77-7C3DC48F3FA2}" srcOrd="14" destOrd="0" presId="urn:microsoft.com/office/officeart/2009/3/layout/RandomtoResultProcess"/>
    <dgm:cxn modelId="{57A9498A-E687-4D08-ADCC-4D8191C4683A}" type="presParOf" srcId="{81E4F29B-7054-4546-B829-1235BCB1E2C6}" destId="{7B5D9131-9091-48B1-A1BE-2E5C8833E57F}" srcOrd="15" destOrd="0" presId="urn:microsoft.com/office/officeart/2009/3/layout/RandomtoResultProcess"/>
    <dgm:cxn modelId="{26686AD8-CF6F-49F2-8DAE-325E4FB6EF13}" type="presParOf" srcId="{81E4F29B-7054-4546-B829-1235BCB1E2C6}" destId="{31078234-89C1-4DD1-BFFF-DCDDB8F2F21C}" srcOrd="16" destOrd="0" presId="urn:microsoft.com/office/officeart/2009/3/layout/RandomtoResultProcess"/>
    <dgm:cxn modelId="{8153C10B-5B01-4929-B33B-F076A12D1A8D}" type="presParOf" srcId="{81E4F29B-7054-4546-B829-1235BCB1E2C6}" destId="{89EAFF66-11C9-4026-8C71-D3E54C124660}" srcOrd="17" destOrd="0" presId="urn:microsoft.com/office/officeart/2009/3/layout/RandomtoResultProcess"/>
    <dgm:cxn modelId="{363AD33D-D4A2-409D-A1F6-759271A904AD}" type="presParOf" srcId="{81E4F29B-7054-4546-B829-1235BCB1E2C6}" destId="{1B25465C-55D0-4A65-B0EC-91E199044FB4}" srcOrd="18" destOrd="0" presId="urn:microsoft.com/office/officeart/2009/3/layout/RandomtoResultProcess"/>
    <dgm:cxn modelId="{AFD34E00-454A-4E9A-BB01-CF351EE0BC80}" type="presParOf" srcId="{41C5603D-3305-44B9-939D-A150F20B5511}" destId="{65D81437-DFF1-4B23-AF90-5948B6630915}" srcOrd="1" destOrd="0" presId="urn:microsoft.com/office/officeart/2009/3/layout/RandomtoResultProcess"/>
    <dgm:cxn modelId="{123F0327-EEE5-4859-8206-6750F8F3ECDE}" type="presParOf" srcId="{65D81437-DFF1-4B23-AF90-5948B6630915}" destId="{3A602AD6-0066-4D07-A6D1-06762F42F2D5}" srcOrd="0" destOrd="0" presId="urn:microsoft.com/office/officeart/2009/3/layout/RandomtoResultProcess"/>
    <dgm:cxn modelId="{7E693943-4224-4479-B7DF-605A75DD5F1D}" type="presParOf" srcId="{65D81437-DFF1-4B23-AF90-5948B6630915}" destId="{FA4148B0-13B9-4893-A66C-9C4D60EE8E44}" srcOrd="1" destOrd="0" presId="urn:microsoft.com/office/officeart/2009/3/layout/RandomtoResultProcess"/>
    <dgm:cxn modelId="{17B3A0D2-3F4D-4E49-8874-13BE7B76D459}" type="presParOf" srcId="{41C5603D-3305-44B9-939D-A150F20B5511}" destId="{E1AE7C54-6D6F-468C-AF89-4B862BE248EA}" srcOrd="2" destOrd="0" presId="urn:microsoft.com/office/officeart/2009/3/layout/RandomtoResultProcess"/>
    <dgm:cxn modelId="{0DF7D389-46B8-4790-88D4-1DE06C20B6DB}" type="presParOf" srcId="{E1AE7C54-6D6F-468C-AF89-4B862BE248EA}" destId="{DD38D153-48F6-4B7F-A97F-964FE17C6D56}" srcOrd="0" destOrd="0" presId="urn:microsoft.com/office/officeart/2009/3/layout/RandomtoResultProcess"/>
    <dgm:cxn modelId="{1384A212-4052-4AEB-A321-553AEF38F1B2}" type="presParOf" srcId="{E1AE7C54-6D6F-468C-AF89-4B862BE248EA}" destId="{FF0A22BA-F384-4C5F-8E63-4645CBF133B4}" srcOrd="1" destOrd="0" presId="urn:microsoft.com/office/officeart/2009/3/layout/RandomtoResultProcess"/>
    <dgm:cxn modelId="{C0A002F6-1A26-43FC-854A-273680C15A55}" type="presParOf" srcId="{41C5603D-3305-44B9-939D-A150F20B5511}" destId="{FC652008-AEF2-4B88-BB2C-3DF601129D66}" srcOrd="3" destOrd="0" presId="urn:microsoft.com/office/officeart/2009/3/layout/RandomtoResultProcess"/>
    <dgm:cxn modelId="{761F5D92-BB73-49D4-ACD6-3B592D99A202}" type="presParOf" srcId="{FC652008-AEF2-4B88-BB2C-3DF601129D66}" destId="{298D0DE6-445D-426D-8893-60041191D0A2}" srcOrd="0" destOrd="0" presId="urn:microsoft.com/office/officeart/2009/3/layout/RandomtoResultProcess"/>
    <dgm:cxn modelId="{10DE4E85-3C9A-456E-91C6-1D5780C63D06}" type="presParOf" srcId="{FC652008-AEF2-4B88-BB2C-3DF601129D66}" destId="{F1D2CA6B-86CD-4227-871C-B331944C937B}" srcOrd="1" destOrd="0" presId="urn:microsoft.com/office/officeart/2009/3/layout/RandomtoResultProcess"/>
    <dgm:cxn modelId="{2191E79B-CAA5-4F64-9496-9A890CFA8B98}" type="presParOf" srcId="{41C5603D-3305-44B9-939D-A150F20B5511}" destId="{83A73C1B-1C19-4DCA-ABB5-CB323D2AB178}" srcOrd="4" destOrd="0" presId="urn:microsoft.com/office/officeart/2009/3/layout/RandomtoResultProcess"/>
    <dgm:cxn modelId="{FE2966A6-DE26-4FD6-99D2-4B62744D8338}" type="presParOf" srcId="{83A73C1B-1C19-4DCA-ABB5-CB323D2AB178}" destId="{F247B24A-8E3D-4481-B391-798A18823A85}" srcOrd="0" destOrd="0" presId="urn:microsoft.com/office/officeart/2009/3/layout/RandomtoResultProcess"/>
    <dgm:cxn modelId="{508686FA-2D38-4A70-95AC-C9E18BE65203}" type="presParOf" srcId="{83A73C1B-1C19-4DCA-ABB5-CB323D2AB178}" destId="{53EA83DA-45FE-48E1-B55C-EA2319045D23}" srcOrd="1" destOrd="0" presId="urn:microsoft.com/office/officeart/2009/3/layout/RandomtoResultProcess"/>
    <dgm:cxn modelId="{DA2C4A6C-F510-48DF-BDDD-681D38C97D6A}" type="presParOf" srcId="{41C5603D-3305-44B9-939D-A150F20B5511}" destId="{810B4062-1E69-410F-A4DF-A592282639CF}" srcOrd="5" destOrd="0" presId="urn:microsoft.com/office/officeart/2009/3/layout/RandomtoResultProcess"/>
    <dgm:cxn modelId="{26447AE0-BF5C-4DD1-BD01-34A1D5488B81}" type="presParOf" srcId="{810B4062-1E69-410F-A4DF-A592282639CF}" destId="{C1BF78F8-C291-495B-989D-94783BE2C777}" srcOrd="0" destOrd="0" presId="urn:microsoft.com/office/officeart/2009/3/layout/RandomtoResultProcess"/>
    <dgm:cxn modelId="{FD15A829-8D29-4523-A6BC-7874FFED566B}" type="presParOf" srcId="{810B4062-1E69-410F-A4DF-A592282639CF}" destId="{E2ABBB8E-71FB-48BD-A10A-59FA0DB87B57}" srcOrd="1" destOrd="0" presId="urn:microsoft.com/office/officeart/2009/3/layout/RandomtoResultProcess"/>
    <dgm:cxn modelId="{74C9C3C6-ED4D-444B-9F56-BDC287D0A8FE}" type="presParOf" srcId="{41C5603D-3305-44B9-939D-A150F20B5511}" destId="{E0DDD470-A4A8-418F-9510-4D497429BBBB}" srcOrd="6" destOrd="0" presId="urn:microsoft.com/office/officeart/2009/3/layout/RandomtoResultProcess"/>
    <dgm:cxn modelId="{423AFC44-A087-4257-8F66-3928074BAB0C}" type="presParOf" srcId="{E0DDD470-A4A8-418F-9510-4D497429BBBB}" destId="{290B08D6-9DD3-4308-9F43-530832E4EB33}" srcOrd="0" destOrd="0" presId="urn:microsoft.com/office/officeart/2009/3/layout/RandomtoResultProcess"/>
    <dgm:cxn modelId="{C9382458-DFA6-477F-980F-B91F4244797A}" type="presParOf" srcId="{E0DDD470-A4A8-418F-9510-4D497429BBBB}" destId="{F1008B2F-DB49-4FE5-B2E9-86D22A54E428}" srcOrd="1" destOrd="0" presId="urn:microsoft.com/office/officeart/2009/3/layout/RandomtoResultProcess"/>
    <dgm:cxn modelId="{3BEE4024-307B-4FAC-B592-8A89B1C6A00E}" type="presParOf" srcId="{41C5603D-3305-44B9-939D-A150F20B5511}" destId="{BD824008-0A0E-4ECE-AFDB-670D92158C9E}" srcOrd="7" destOrd="0" presId="urn:microsoft.com/office/officeart/2009/3/layout/RandomtoResultProcess"/>
    <dgm:cxn modelId="{4B919820-3578-42C8-80F1-5842426754EF}" type="presParOf" srcId="{BD824008-0A0E-4ECE-AFDB-670D92158C9E}" destId="{C0E6930C-07A5-4F96-ADB5-DB97B8E59E98}" srcOrd="0" destOrd="0" presId="urn:microsoft.com/office/officeart/2009/3/layout/RandomtoResultProcess"/>
    <dgm:cxn modelId="{E9C0AE9D-6AB7-4D4C-A6AC-DEEBBB4B6034}" type="presParOf" srcId="{BD824008-0A0E-4ECE-AFDB-670D92158C9E}" destId="{6377D00A-28BA-4B98-8805-CC7E51F200FC}" srcOrd="1" destOrd="0" presId="urn:microsoft.com/office/officeart/2009/3/layout/RandomtoResultProcess"/>
    <dgm:cxn modelId="{15B3784A-CBDC-44A6-AF2D-1095346E5912}" type="presParOf" srcId="{41C5603D-3305-44B9-939D-A150F20B5511}" destId="{ED41E936-5817-4F09-B4ED-8026A8583509}" srcOrd="8" destOrd="0" presId="urn:microsoft.com/office/officeart/2009/3/layout/RandomtoResultProcess"/>
    <dgm:cxn modelId="{C3BE8639-54DC-4D96-92E2-50D4712D6F36}" type="presParOf" srcId="{ED41E936-5817-4F09-B4ED-8026A8583509}" destId="{6C930D54-D4C1-4A69-908A-82C5A8E9B4C2}" srcOrd="0" destOrd="0" presId="urn:microsoft.com/office/officeart/2009/3/layout/RandomtoResultProcess"/>
    <dgm:cxn modelId="{1F343C57-5679-4B86-876C-659F9AD299ED}" type="presParOf" srcId="{ED41E936-5817-4F09-B4ED-8026A8583509}" destId="{C4E53DF4-7254-4391-A0CD-DEEEA3B99F3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D8ACDC-80BE-4A6C-A970-232728247C8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11CE752-B8A4-4204-8A18-2AFC82BD85FC}">
      <dgm:prSet phldrT="[Tekst]"/>
      <dgm:spPr/>
      <dgm:t>
        <a:bodyPr/>
        <a:lstStyle/>
        <a:p>
          <a:r>
            <a:rPr lang="hr-HR" dirty="0"/>
            <a:t>Aktivno sudjelovanje u karitativnim zajednicama</a:t>
          </a:r>
        </a:p>
      </dgm:t>
    </dgm:pt>
    <dgm:pt modelId="{2ADEA2A0-DEA7-4433-AEA0-5DA1DE1862D2}" type="parTrans" cxnId="{DCCD4B1E-5FD7-4AC3-A950-65F772E349C1}">
      <dgm:prSet/>
      <dgm:spPr/>
      <dgm:t>
        <a:bodyPr/>
        <a:lstStyle/>
        <a:p>
          <a:endParaRPr lang="hr-HR"/>
        </a:p>
      </dgm:t>
    </dgm:pt>
    <dgm:pt modelId="{0D46A615-C47F-4A02-A902-4207498988C9}" type="sibTrans" cxnId="{DCCD4B1E-5FD7-4AC3-A950-65F772E349C1}">
      <dgm:prSet/>
      <dgm:spPr/>
      <dgm:t>
        <a:bodyPr/>
        <a:lstStyle/>
        <a:p>
          <a:endParaRPr lang="hr-HR"/>
        </a:p>
      </dgm:t>
    </dgm:pt>
    <dgm:pt modelId="{92379E6B-1428-4D7B-BD05-2018AD2A1C1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Posjeti starijima i bolesnima</a:t>
          </a:r>
        </a:p>
      </dgm:t>
    </dgm:pt>
    <dgm:pt modelId="{706D3B36-8454-4AD2-880D-E11E1D867CBB}" type="parTrans" cxnId="{D5466178-617E-411E-947D-50C1796CF1C3}">
      <dgm:prSet/>
      <dgm:spPr/>
      <dgm:t>
        <a:bodyPr/>
        <a:lstStyle/>
        <a:p>
          <a:endParaRPr lang="hr-HR"/>
        </a:p>
      </dgm:t>
    </dgm:pt>
    <dgm:pt modelId="{7E095AF7-6350-44CF-9041-F1B276E81A08}" type="sibTrans" cxnId="{D5466178-617E-411E-947D-50C1796CF1C3}">
      <dgm:prSet/>
      <dgm:spPr/>
      <dgm:t>
        <a:bodyPr/>
        <a:lstStyle/>
        <a:p>
          <a:endParaRPr lang="hr-HR"/>
        </a:p>
      </dgm:t>
    </dgm:pt>
    <dgm:pt modelId="{8CAB6274-F076-40E4-8F75-EA2669031703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Pomoć u učenju (instrukcije)</a:t>
          </a:r>
        </a:p>
      </dgm:t>
    </dgm:pt>
    <dgm:pt modelId="{9CCC6847-0BD6-469A-823B-7739DFB0D030}" type="parTrans" cxnId="{7E4A6799-FEEA-489F-B3FB-91E1DDCE4895}">
      <dgm:prSet/>
      <dgm:spPr/>
      <dgm:t>
        <a:bodyPr/>
        <a:lstStyle/>
        <a:p>
          <a:endParaRPr lang="hr-HR"/>
        </a:p>
      </dgm:t>
    </dgm:pt>
    <dgm:pt modelId="{E5959DC6-B927-42B9-A7DB-522DEB67C803}" type="sibTrans" cxnId="{7E4A6799-FEEA-489F-B3FB-91E1DDCE4895}">
      <dgm:prSet/>
      <dgm:spPr/>
      <dgm:t>
        <a:bodyPr/>
        <a:lstStyle/>
        <a:p>
          <a:endParaRPr lang="hr-HR"/>
        </a:p>
      </dgm:t>
    </dgm:pt>
    <dgm:pt modelId="{DC5336D0-7916-44A0-9E4C-B9552F6114E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Prijevoz, radionice, pakiranje pomoći</a:t>
          </a:r>
        </a:p>
      </dgm:t>
    </dgm:pt>
    <dgm:pt modelId="{3C11F0C1-333B-496B-8EA4-430179CEE30D}" type="parTrans" cxnId="{EA0C188E-3AC9-4EE5-A4AA-E6841EB15DE1}">
      <dgm:prSet/>
      <dgm:spPr/>
      <dgm:t>
        <a:bodyPr/>
        <a:lstStyle/>
        <a:p>
          <a:endParaRPr lang="hr-HR"/>
        </a:p>
      </dgm:t>
    </dgm:pt>
    <dgm:pt modelId="{AF7D9F89-90CF-4E78-9C1F-DA5BF2A7DB6E}" type="sibTrans" cxnId="{EA0C188E-3AC9-4EE5-A4AA-E6841EB15DE1}">
      <dgm:prSet/>
      <dgm:spPr/>
      <dgm:t>
        <a:bodyPr/>
        <a:lstStyle/>
        <a:p>
          <a:endParaRPr lang="hr-HR"/>
        </a:p>
      </dgm:t>
    </dgm:pt>
    <dgm:pt modelId="{6594617B-2EAE-436F-8AC4-01939BB7F745}">
      <dgm:prSet/>
      <dgm:spPr/>
      <dgm:t>
        <a:bodyPr/>
        <a:lstStyle/>
        <a:p>
          <a:r>
            <a:rPr lang="hr-HR" dirty="0"/>
            <a:t>Biti ruke Kristove danas</a:t>
          </a:r>
          <a:endParaRPr lang="hr-HR"/>
        </a:p>
      </dgm:t>
    </dgm:pt>
    <dgm:pt modelId="{21B79836-3FBD-4ADC-A0EF-CF859CA3872B}" type="parTrans" cxnId="{8FEFC581-9F38-4404-B67B-EC512DA631F2}">
      <dgm:prSet/>
      <dgm:spPr/>
      <dgm:t>
        <a:bodyPr/>
        <a:lstStyle/>
        <a:p>
          <a:endParaRPr lang="hr-HR"/>
        </a:p>
      </dgm:t>
    </dgm:pt>
    <dgm:pt modelId="{941BB19B-BF5C-481A-B028-4D93B8269AEE}" type="sibTrans" cxnId="{8FEFC581-9F38-4404-B67B-EC512DA631F2}">
      <dgm:prSet/>
      <dgm:spPr/>
      <dgm:t>
        <a:bodyPr/>
        <a:lstStyle/>
        <a:p>
          <a:endParaRPr lang="hr-HR"/>
        </a:p>
      </dgm:t>
    </dgm:pt>
    <dgm:pt modelId="{981E5C4D-6703-4B2D-BC81-437F071836CB}" type="pres">
      <dgm:prSet presAssocID="{ACD8ACDC-80BE-4A6C-A970-232728247C8F}" presName="linear" presStyleCnt="0">
        <dgm:presLayoutVars>
          <dgm:animLvl val="lvl"/>
          <dgm:resizeHandles val="exact"/>
        </dgm:presLayoutVars>
      </dgm:prSet>
      <dgm:spPr/>
    </dgm:pt>
    <dgm:pt modelId="{B83F3122-CFD0-48EB-B7CA-85E2B68481B2}" type="pres">
      <dgm:prSet presAssocID="{D11CE752-B8A4-4204-8A18-2AFC82BD85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31D6B6-FD3B-44DF-8495-EC30615A2CD2}" type="pres">
      <dgm:prSet presAssocID="{0D46A615-C47F-4A02-A902-4207498988C9}" presName="spacer" presStyleCnt="0"/>
      <dgm:spPr/>
    </dgm:pt>
    <dgm:pt modelId="{EB964A1B-286C-4224-8FB8-5784BDB62ABC}" type="pres">
      <dgm:prSet presAssocID="{92379E6B-1428-4D7B-BD05-2018AD2A1C1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692810-74E8-4106-B5CB-725D664774A6}" type="pres">
      <dgm:prSet presAssocID="{7E095AF7-6350-44CF-9041-F1B276E81A08}" presName="spacer" presStyleCnt="0"/>
      <dgm:spPr/>
    </dgm:pt>
    <dgm:pt modelId="{C96173C8-52DA-4C61-8B4F-255F84EA433F}" type="pres">
      <dgm:prSet presAssocID="{8CAB6274-F076-40E4-8F75-EA26690317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8794CB-9876-4739-8F8A-567E18BD88BE}" type="pres">
      <dgm:prSet presAssocID="{E5959DC6-B927-42B9-A7DB-522DEB67C803}" presName="spacer" presStyleCnt="0"/>
      <dgm:spPr/>
    </dgm:pt>
    <dgm:pt modelId="{924EB8DD-9E06-43A8-97CB-782968250F29}" type="pres">
      <dgm:prSet presAssocID="{DC5336D0-7916-44A0-9E4C-B9552F6114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AD8C89-6C01-43E7-B206-D345196ED22A}" type="pres">
      <dgm:prSet presAssocID="{AF7D9F89-90CF-4E78-9C1F-DA5BF2A7DB6E}" presName="spacer" presStyleCnt="0"/>
      <dgm:spPr/>
    </dgm:pt>
    <dgm:pt modelId="{C9EDCC2C-18DA-421E-BD75-C2AA4C27EF1C}" type="pres">
      <dgm:prSet presAssocID="{6594617B-2EAE-436F-8AC4-01939BB7F74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CD4B1E-5FD7-4AC3-A950-65F772E349C1}" srcId="{ACD8ACDC-80BE-4A6C-A970-232728247C8F}" destId="{D11CE752-B8A4-4204-8A18-2AFC82BD85FC}" srcOrd="0" destOrd="0" parTransId="{2ADEA2A0-DEA7-4433-AEA0-5DA1DE1862D2}" sibTransId="{0D46A615-C47F-4A02-A902-4207498988C9}"/>
    <dgm:cxn modelId="{EC0DCC24-05F6-407B-8876-B3080911D708}" type="presOf" srcId="{8CAB6274-F076-40E4-8F75-EA2669031703}" destId="{C96173C8-52DA-4C61-8B4F-255F84EA433F}" srcOrd="0" destOrd="0" presId="urn:microsoft.com/office/officeart/2005/8/layout/vList2"/>
    <dgm:cxn modelId="{6A7B802E-1650-4C4E-9EDA-00887048180E}" type="presOf" srcId="{DC5336D0-7916-44A0-9E4C-B9552F6114E1}" destId="{924EB8DD-9E06-43A8-97CB-782968250F29}" srcOrd="0" destOrd="0" presId="urn:microsoft.com/office/officeart/2005/8/layout/vList2"/>
    <dgm:cxn modelId="{D6FE8974-BB5A-46F1-AEAA-E39227BD8A71}" type="presOf" srcId="{ACD8ACDC-80BE-4A6C-A970-232728247C8F}" destId="{981E5C4D-6703-4B2D-BC81-437F071836CB}" srcOrd="0" destOrd="0" presId="urn:microsoft.com/office/officeart/2005/8/layout/vList2"/>
    <dgm:cxn modelId="{D5466178-617E-411E-947D-50C1796CF1C3}" srcId="{ACD8ACDC-80BE-4A6C-A970-232728247C8F}" destId="{92379E6B-1428-4D7B-BD05-2018AD2A1C17}" srcOrd="1" destOrd="0" parTransId="{706D3B36-8454-4AD2-880D-E11E1D867CBB}" sibTransId="{7E095AF7-6350-44CF-9041-F1B276E81A08}"/>
    <dgm:cxn modelId="{8FEFC581-9F38-4404-B67B-EC512DA631F2}" srcId="{ACD8ACDC-80BE-4A6C-A970-232728247C8F}" destId="{6594617B-2EAE-436F-8AC4-01939BB7F745}" srcOrd="4" destOrd="0" parTransId="{21B79836-3FBD-4ADC-A0EF-CF859CA3872B}" sibTransId="{941BB19B-BF5C-481A-B028-4D93B8269AEE}"/>
    <dgm:cxn modelId="{EA0C188E-3AC9-4EE5-A4AA-E6841EB15DE1}" srcId="{ACD8ACDC-80BE-4A6C-A970-232728247C8F}" destId="{DC5336D0-7916-44A0-9E4C-B9552F6114E1}" srcOrd="3" destOrd="0" parTransId="{3C11F0C1-333B-496B-8EA4-430179CEE30D}" sibTransId="{AF7D9F89-90CF-4E78-9C1F-DA5BF2A7DB6E}"/>
    <dgm:cxn modelId="{7E4A6799-FEEA-489F-B3FB-91E1DDCE4895}" srcId="{ACD8ACDC-80BE-4A6C-A970-232728247C8F}" destId="{8CAB6274-F076-40E4-8F75-EA2669031703}" srcOrd="2" destOrd="0" parTransId="{9CCC6847-0BD6-469A-823B-7739DFB0D030}" sibTransId="{E5959DC6-B927-42B9-A7DB-522DEB67C803}"/>
    <dgm:cxn modelId="{5088A89A-4CAF-441C-AF18-64D1B785EDCB}" type="presOf" srcId="{6594617B-2EAE-436F-8AC4-01939BB7F745}" destId="{C9EDCC2C-18DA-421E-BD75-C2AA4C27EF1C}" srcOrd="0" destOrd="0" presId="urn:microsoft.com/office/officeart/2005/8/layout/vList2"/>
    <dgm:cxn modelId="{CB07E1EB-5C37-41BB-915A-804E08302856}" type="presOf" srcId="{D11CE752-B8A4-4204-8A18-2AFC82BD85FC}" destId="{B83F3122-CFD0-48EB-B7CA-85E2B68481B2}" srcOrd="0" destOrd="0" presId="urn:microsoft.com/office/officeart/2005/8/layout/vList2"/>
    <dgm:cxn modelId="{4B9C56FE-8ED7-4A89-9B72-59C431D93228}" type="presOf" srcId="{92379E6B-1428-4D7B-BD05-2018AD2A1C17}" destId="{EB964A1B-286C-4224-8FB8-5784BDB62ABC}" srcOrd="0" destOrd="0" presId="urn:microsoft.com/office/officeart/2005/8/layout/vList2"/>
    <dgm:cxn modelId="{43D1F031-B839-4932-A028-31DAD7499742}" type="presParOf" srcId="{981E5C4D-6703-4B2D-BC81-437F071836CB}" destId="{B83F3122-CFD0-48EB-B7CA-85E2B68481B2}" srcOrd="0" destOrd="0" presId="urn:microsoft.com/office/officeart/2005/8/layout/vList2"/>
    <dgm:cxn modelId="{F8497215-2261-479F-B00A-962CA66E8FF3}" type="presParOf" srcId="{981E5C4D-6703-4B2D-BC81-437F071836CB}" destId="{9931D6B6-FD3B-44DF-8495-EC30615A2CD2}" srcOrd="1" destOrd="0" presId="urn:microsoft.com/office/officeart/2005/8/layout/vList2"/>
    <dgm:cxn modelId="{47BD2798-AAF6-4C18-A5DF-C2CBE391F90B}" type="presParOf" srcId="{981E5C4D-6703-4B2D-BC81-437F071836CB}" destId="{EB964A1B-286C-4224-8FB8-5784BDB62ABC}" srcOrd="2" destOrd="0" presId="urn:microsoft.com/office/officeart/2005/8/layout/vList2"/>
    <dgm:cxn modelId="{23645CCE-FA62-439D-9CAE-9F12AF2A8C96}" type="presParOf" srcId="{981E5C4D-6703-4B2D-BC81-437F071836CB}" destId="{98692810-74E8-4106-B5CB-725D664774A6}" srcOrd="3" destOrd="0" presId="urn:microsoft.com/office/officeart/2005/8/layout/vList2"/>
    <dgm:cxn modelId="{805D05F9-A63D-4BA3-BE6D-39493A665683}" type="presParOf" srcId="{981E5C4D-6703-4B2D-BC81-437F071836CB}" destId="{C96173C8-52DA-4C61-8B4F-255F84EA433F}" srcOrd="4" destOrd="0" presId="urn:microsoft.com/office/officeart/2005/8/layout/vList2"/>
    <dgm:cxn modelId="{EA1A996C-D6C8-4173-A85A-99DA2435C4A1}" type="presParOf" srcId="{981E5C4D-6703-4B2D-BC81-437F071836CB}" destId="{B98794CB-9876-4739-8F8A-567E18BD88BE}" srcOrd="5" destOrd="0" presId="urn:microsoft.com/office/officeart/2005/8/layout/vList2"/>
    <dgm:cxn modelId="{203676CF-C814-4680-8853-A4A3D79CA04F}" type="presParOf" srcId="{981E5C4D-6703-4B2D-BC81-437F071836CB}" destId="{924EB8DD-9E06-43A8-97CB-782968250F29}" srcOrd="6" destOrd="0" presId="urn:microsoft.com/office/officeart/2005/8/layout/vList2"/>
    <dgm:cxn modelId="{E95C0CA9-890A-4ED5-973B-50EDE861A7EB}" type="presParOf" srcId="{981E5C4D-6703-4B2D-BC81-437F071836CB}" destId="{99AD8C89-6C01-43E7-B206-D345196ED22A}" srcOrd="7" destOrd="0" presId="urn:microsoft.com/office/officeart/2005/8/layout/vList2"/>
    <dgm:cxn modelId="{D903832C-24C5-4342-B451-9F4AFA926777}" type="presParOf" srcId="{981E5C4D-6703-4B2D-BC81-437F071836CB}" destId="{C9EDCC2C-18DA-421E-BD75-C2AA4C27EF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/>
            <a:t>Karitativno djelovanje – temelj vjere</a:t>
          </a:r>
          <a:endParaRPr lang="hr-HR" dirty="0"/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85283897-73FE-4855-B9C7-802ABD469BC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Potreba za organiziranim služenjem</a:t>
          </a:r>
        </a:p>
      </dgm:t>
    </dgm:pt>
    <dgm:pt modelId="{FD1D1F04-4252-465F-970B-0898190B4E8F}" type="parTrans" cxnId="{CC0C66FE-0656-48E3-A07C-A9D0BCA3D00E}">
      <dgm:prSet/>
      <dgm:spPr/>
      <dgm:t>
        <a:bodyPr/>
        <a:lstStyle/>
        <a:p>
          <a:endParaRPr lang="hr-HR"/>
        </a:p>
      </dgm:t>
    </dgm:pt>
    <dgm:pt modelId="{F8D8DE8F-B8FD-4869-94E8-BFCAFF756361}" type="sibTrans" cxnId="{CC0C66FE-0656-48E3-A07C-A9D0BCA3D00E}">
      <dgm:prSet/>
      <dgm:spPr/>
      <dgm:t>
        <a:bodyPr/>
        <a:lstStyle/>
        <a:p>
          <a:endParaRPr lang="hr-HR"/>
        </a:p>
      </dgm:t>
    </dgm:pt>
    <dgm:pt modelId="{1234BE62-9BB2-44CF-82E3-B130DBBCECF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Uloga župnog Caritasa</a:t>
          </a:r>
        </a:p>
      </dgm:t>
    </dgm:pt>
    <dgm:pt modelId="{313C4CE0-E7F9-4E2F-9067-F4DE7901A1E2}" type="parTrans" cxnId="{25F37CA6-85AD-493A-B7E0-2D22F0F37D71}">
      <dgm:prSet/>
      <dgm:spPr/>
      <dgm:t>
        <a:bodyPr/>
        <a:lstStyle/>
        <a:p>
          <a:endParaRPr lang="hr-HR"/>
        </a:p>
      </dgm:t>
    </dgm:pt>
    <dgm:pt modelId="{F68164B6-32D9-44DB-81DE-AC5334B98C9B}" type="sibTrans" cxnId="{25F37CA6-85AD-493A-B7E0-2D22F0F37D71}">
      <dgm:prSet/>
      <dgm:spPr/>
      <dgm:t>
        <a:bodyPr/>
        <a:lstStyle/>
        <a:p>
          <a:endParaRPr lang="hr-HR"/>
        </a:p>
      </dgm:t>
    </dgm:pt>
    <dgm:pt modelId="{B9A86A5F-4999-4406-8729-3AC1B1E65C4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Laici – pokretači karitativnih inicijativa</a:t>
          </a:r>
        </a:p>
      </dgm:t>
    </dgm:pt>
    <dgm:pt modelId="{F74C978C-8DF1-4E50-B380-4055A2C095CF}" type="parTrans" cxnId="{F7859455-75ED-45ED-8908-9CF0C1BE6B23}">
      <dgm:prSet/>
      <dgm:spPr/>
      <dgm:t>
        <a:bodyPr/>
        <a:lstStyle/>
        <a:p>
          <a:endParaRPr lang="hr-HR"/>
        </a:p>
      </dgm:t>
    </dgm:pt>
    <dgm:pt modelId="{A8EA73D3-E76D-42FA-B12C-8D6A1957D8A4}" type="sibTrans" cxnId="{F7859455-75ED-45ED-8908-9CF0C1BE6B23}">
      <dgm:prSet/>
      <dgm:spPr/>
      <dgm:t>
        <a:bodyPr/>
        <a:lstStyle/>
        <a:p>
          <a:endParaRPr lang="hr-HR"/>
        </a:p>
      </dgm:t>
    </dgm:pt>
    <dgm:pt modelId="{6D50BF23-0E12-4F8E-A7CE-1624603C3B39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Suradnja sa župnikom</a:t>
          </a:r>
        </a:p>
      </dgm:t>
    </dgm:pt>
    <dgm:pt modelId="{AB274E14-1B74-4999-B52C-F6B155BA4BAD}" type="parTrans" cxnId="{BEDE597E-43EB-4F02-A996-812C1E806493}">
      <dgm:prSet/>
      <dgm:spPr/>
      <dgm:t>
        <a:bodyPr/>
        <a:lstStyle/>
        <a:p>
          <a:endParaRPr lang="hr-HR"/>
        </a:p>
      </dgm:t>
    </dgm:pt>
    <dgm:pt modelId="{3F4FD950-52BA-4F33-A167-8589F9BDB146}" type="sibTrans" cxnId="{BEDE597E-43EB-4F02-A996-812C1E806493}">
      <dgm:prSet/>
      <dgm:spPr/>
      <dgm:t>
        <a:bodyPr/>
        <a:lstStyle/>
        <a:p>
          <a:endParaRPr lang="hr-HR"/>
        </a:p>
      </dgm:t>
    </dgm:pt>
    <dgm:pt modelId="{91B1DB4E-9F74-4F87-9BC7-35088E75152D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Planiranje akcija i projekata</a:t>
          </a:r>
        </a:p>
      </dgm:t>
    </dgm:pt>
    <dgm:pt modelId="{763B0875-5198-4272-BE18-4080123E077D}" type="parTrans" cxnId="{C6B1222C-7B40-456E-8E98-B53F7E1CFF93}">
      <dgm:prSet/>
      <dgm:spPr/>
      <dgm:t>
        <a:bodyPr/>
        <a:lstStyle/>
        <a:p>
          <a:endParaRPr lang="hr-HR"/>
        </a:p>
      </dgm:t>
    </dgm:pt>
    <dgm:pt modelId="{73F1BF6A-CD8C-4D9B-8AAC-2913BFF7B2D1}" type="sibTrans" cxnId="{C6B1222C-7B40-456E-8E98-B53F7E1CFF93}">
      <dgm:prSet/>
      <dgm:spPr/>
      <dgm:t>
        <a:bodyPr/>
        <a:lstStyle/>
        <a:p>
          <a:endParaRPr lang="hr-HR"/>
        </a:p>
      </dgm:t>
    </dgm:pt>
    <dgm:pt modelId="{78A193FA-CAF4-440C-ACAE-0388A919170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Dolazak do onih koji su u potrebi</a:t>
          </a:r>
        </a:p>
      </dgm:t>
    </dgm:pt>
    <dgm:pt modelId="{B98CC1B3-92CC-4CC6-91BD-376EDBE4C0D9}" type="parTrans" cxnId="{0F823AFA-D34C-4112-8160-DC08B4E372F5}">
      <dgm:prSet/>
      <dgm:spPr/>
      <dgm:t>
        <a:bodyPr/>
        <a:lstStyle/>
        <a:p>
          <a:endParaRPr lang="hr-HR"/>
        </a:p>
      </dgm:t>
    </dgm:pt>
    <dgm:pt modelId="{47395AAA-6637-48B7-B4D4-5463318DD92B}" type="sibTrans" cxnId="{0F823AFA-D34C-4112-8160-DC08B4E372F5}">
      <dgm:prSet/>
      <dgm:spPr/>
      <dgm:t>
        <a:bodyPr/>
        <a:lstStyle/>
        <a:p>
          <a:endParaRPr lang="hr-HR"/>
        </a:p>
      </dgm:t>
    </dgm:pt>
    <dgm:pt modelId="{378927D3-F5B3-4867-ACFE-9215282EEEAA}" type="pres">
      <dgm:prSet presAssocID="{E044EBF3-5CA1-4FD7-8089-6C0072281115}" presName="Name0" presStyleCnt="0">
        <dgm:presLayoutVars>
          <dgm:chMax val="7"/>
          <dgm:chPref val="7"/>
          <dgm:dir/>
        </dgm:presLayoutVars>
      </dgm:prSet>
      <dgm:spPr/>
    </dgm:pt>
    <dgm:pt modelId="{E59A10F0-D5F3-457F-94D7-8DE70D593350}" type="pres">
      <dgm:prSet presAssocID="{E044EBF3-5CA1-4FD7-8089-6C0072281115}" presName="Name1" presStyleCnt="0"/>
      <dgm:spPr/>
    </dgm:pt>
    <dgm:pt modelId="{79A7B29D-6EC5-4F1B-9F2A-4536D1A3C43B}" type="pres">
      <dgm:prSet presAssocID="{E044EBF3-5CA1-4FD7-8089-6C0072281115}" presName="cycle" presStyleCnt="0"/>
      <dgm:spPr/>
    </dgm:pt>
    <dgm:pt modelId="{F303CBF2-06CA-462E-A1D9-816317FA3713}" type="pres">
      <dgm:prSet presAssocID="{E044EBF3-5CA1-4FD7-8089-6C0072281115}" presName="srcNode" presStyleLbl="node1" presStyleIdx="0" presStyleCnt="7"/>
      <dgm:spPr/>
    </dgm:pt>
    <dgm:pt modelId="{8580C87B-5ECA-428A-8330-14E057B701C7}" type="pres">
      <dgm:prSet presAssocID="{E044EBF3-5CA1-4FD7-8089-6C0072281115}" presName="conn" presStyleLbl="parChTrans1D2" presStyleIdx="0" presStyleCnt="1"/>
      <dgm:spPr/>
    </dgm:pt>
    <dgm:pt modelId="{92BE9B85-D1AB-4031-B69D-F60EFE72680F}" type="pres">
      <dgm:prSet presAssocID="{E044EBF3-5CA1-4FD7-8089-6C0072281115}" presName="extraNode" presStyleLbl="node1" presStyleIdx="0" presStyleCnt="7"/>
      <dgm:spPr/>
    </dgm:pt>
    <dgm:pt modelId="{64252433-6DBC-42A5-BA83-A28BFD7949B4}" type="pres">
      <dgm:prSet presAssocID="{E044EBF3-5CA1-4FD7-8089-6C0072281115}" presName="dstNode" presStyleLbl="node1" presStyleIdx="0" presStyleCnt="7"/>
      <dgm:spPr/>
    </dgm:pt>
    <dgm:pt modelId="{A7AD20B7-1BAC-444C-A9FE-3A1C072DF141}" type="pres">
      <dgm:prSet presAssocID="{4028FAC3-5196-4875-BE91-739945898886}" presName="text_1" presStyleLbl="node1" presStyleIdx="0" presStyleCnt="7">
        <dgm:presLayoutVars>
          <dgm:bulletEnabled val="1"/>
        </dgm:presLayoutVars>
      </dgm:prSet>
      <dgm:spPr/>
    </dgm:pt>
    <dgm:pt modelId="{B614A6F5-82BB-4076-BFEE-88B0E3E0AB1C}" type="pres">
      <dgm:prSet presAssocID="{4028FAC3-5196-4875-BE91-739945898886}" presName="accent_1" presStyleCnt="0"/>
      <dgm:spPr/>
    </dgm:pt>
    <dgm:pt modelId="{79EF7341-E0D0-4537-A0D8-A8766723BAD8}" type="pres">
      <dgm:prSet presAssocID="{4028FAC3-5196-4875-BE91-739945898886}" presName="accentRepeatNode" presStyleLbl="solidFgAcc1" presStyleIdx="0" presStyleCnt="7"/>
      <dgm:spPr/>
    </dgm:pt>
    <dgm:pt modelId="{BA1381B2-A1B7-4717-B9CB-8215F873987D}" type="pres">
      <dgm:prSet presAssocID="{85283897-73FE-4855-B9C7-802ABD469BC1}" presName="text_2" presStyleLbl="node1" presStyleIdx="1" presStyleCnt="7">
        <dgm:presLayoutVars>
          <dgm:bulletEnabled val="1"/>
        </dgm:presLayoutVars>
      </dgm:prSet>
      <dgm:spPr/>
    </dgm:pt>
    <dgm:pt modelId="{40EA3E07-2998-4EF5-A65D-61CC76847AB2}" type="pres">
      <dgm:prSet presAssocID="{85283897-73FE-4855-B9C7-802ABD469BC1}" presName="accent_2" presStyleCnt="0"/>
      <dgm:spPr/>
    </dgm:pt>
    <dgm:pt modelId="{5CAA424C-FA50-4050-99F2-1BA2FFF85034}" type="pres">
      <dgm:prSet presAssocID="{85283897-73FE-4855-B9C7-802ABD469BC1}" presName="accentRepeatNode" presStyleLbl="solidFgAcc1" presStyleIdx="1" presStyleCnt="7"/>
      <dgm:spPr/>
    </dgm:pt>
    <dgm:pt modelId="{EB4CB01C-D9DE-4EF7-8C97-3A750E3716E4}" type="pres">
      <dgm:prSet presAssocID="{1234BE62-9BB2-44CF-82E3-B130DBBCECF1}" presName="text_3" presStyleLbl="node1" presStyleIdx="2" presStyleCnt="7">
        <dgm:presLayoutVars>
          <dgm:bulletEnabled val="1"/>
        </dgm:presLayoutVars>
      </dgm:prSet>
      <dgm:spPr/>
    </dgm:pt>
    <dgm:pt modelId="{8A2932D5-1CA8-4124-BAFC-3AB76E208270}" type="pres">
      <dgm:prSet presAssocID="{1234BE62-9BB2-44CF-82E3-B130DBBCECF1}" presName="accent_3" presStyleCnt="0"/>
      <dgm:spPr/>
    </dgm:pt>
    <dgm:pt modelId="{586EB4AB-211E-4022-9EBF-709EE1AACAB6}" type="pres">
      <dgm:prSet presAssocID="{1234BE62-9BB2-44CF-82E3-B130DBBCECF1}" presName="accentRepeatNode" presStyleLbl="solidFgAcc1" presStyleIdx="2" presStyleCnt="7"/>
      <dgm:spPr/>
    </dgm:pt>
    <dgm:pt modelId="{5229C24E-9A41-4E38-B218-C7E63AC27B3E}" type="pres">
      <dgm:prSet presAssocID="{B9A86A5F-4999-4406-8729-3AC1B1E65C44}" presName="text_4" presStyleLbl="node1" presStyleIdx="3" presStyleCnt="7">
        <dgm:presLayoutVars>
          <dgm:bulletEnabled val="1"/>
        </dgm:presLayoutVars>
      </dgm:prSet>
      <dgm:spPr/>
    </dgm:pt>
    <dgm:pt modelId="{875DA014-8C4B-43C4-AF88-0C8567595470}" type="pres">
      <dgm:prSet presAssocID="{B9A86A5F-4999-4406-8729-3AC1B1E65C44}" presName="accent_4" presStyleCnt="0"/>
      <dgm:spPr/>
    </dgm:pt>
    <dgm:pt modelId="{E6127C4A-5125-4A85-A47B-1C0533C904D8}" type="pres">
      <dgm:prSet presAssocID="{B9A86A5F-4999-4406-8729-3AC1B1E65C44}" presName="accentRepeatNode" presStyleLbl="solidFgAcc1" presStyleIdx="3" presStyleCnt="7"/>
      <dgm:spPr/>
    </dgm:pt>
    <dgm:pt modelId="{87A16AEC-C8D1-4398-9C42-9444284A5379}" type="pres">
      <dgm:prSet presAssocID="{6D50BF23-0E12-4F8E-A7CE-1624603C3B39}" presName="text_5" presStyleLbl="node1" presStyleIdx="4" presStyleCnt="7">
        <dgm:presLayoutVars>
          <dgm:bulletEnabled val="1"/>
        </dgm:presLayoutVars>
      </dgm:prSet>
      <dgm:spPr/>
    </dgm:pt>
    <dgm:pt modelId="{BF67EA4A-724F-4166-86FC-2C5F3EDDDFE8}" type="pres">
      <dgm:prSet presAssocID="{6D50BF23-0E12-4F8E-A7CE-1624603C3B39}" presName="accent_5" presStyleCnt="0"/>
      <dgm:spPr/>
    </dgm:pt>
    <dgm:pt modelId="{E5C9F042-EED0-4254-A1A3-80E0DFF077B8}" type="pres">
      <dgm:prSet presAssocID="{6D50BF23-0E12-4F8E-A7CE-1624603C3B39}" presName="accentRepeatNode" presStyleLbl="solidFgAcc1" presStyleIdx="4" presStyleCnt="7"/>
      <dgm:spPr/>
    </dgm:pt>
    <dgm:pt modelId="{D8A5B9E2-2C61-4D6F-82B1-65282CF9FA17}" type="pres">
      <dgm:prSet presAssocID="{91B1DB4E-9F74-4F87-9BC7-35088E75152D}" presName="text_6" presStyleLbl="node1" presStyleIdx="5" presStyleCnt="7">
        <dgm:presLayoutVars>
          <dgm:bulletEnabled val="1"/>
        </dgm:presLayoutVars>
      </dgm:prSet>
      <dgm:spPr/>
    </dgm:pt>
    <dgm:pt modelId="{CAF94D31-69E5-42AB-AEEC-3DE94BA01F90}" type="pres">
      <dgm:prSet presAssocID="{91B1DB4E-9F74-4F87-9BC7-35088E75152D}" presName="accent_6" presStyleCnt="0"/>
      <dgm:spPr/>
    </dgm:pt>
    <dgm:pt modelId="{1A80EDDF-97FD-49D4-B990-B60AA9370D47}" type="pres">
      <dgm:prSet presAssocID="{91B1DB4E-9F74-4F87-9BC7-35088E75152D}" presName="accentRepeatNode" presStyleLbl="solidFgAcc1" presStyleIdx="5" presStyleCnt="7"/>
      <dgm:spPr/>
    </dgm:pt>
    <dgm:pt modelId="{2902B939-6739-4022-8208-E88B4FD7D41F}" type="pres">
      <dgm:prSet presAssocID="{78A193FA-CAF4-440C-ACAE-0388A9191704}" presName="text_7" presStyleLbl="node1" presStyleIdx="6" presStyleCnt="7">
        <dgm:presLayoutVars>
          <dgm:bulletEnabled val="1"/>
        </dgm:presLayoutVars>
      </dgm:prSet>
      <dgm:spPr/>
    </dgm:pt>
    <dgm:pt modelId="{908936E8-4164-4849-A4E0-F8B2DBCC317E}" type="pres">
      <dgm:prSet presAssocID="{78A193FA-CAF4-440C-ACAE-0388A9191704}" presName="accent_7" presStyleCnt="0"/>
      <dgm:spPr/>
    </dgm:pt>
    <dgm:pt modelId="{1294D6C3-D864-4DC6-8194-B032783D3A8B}" type="pres">
      <dgm:prSet presAssocID="{78A193FA-CAF4-440C-ACAE-0388A9191704}" presName="accentRepeatNode" presStyleLbl="solidFgAcc1" presStyleIdx="6" presStyleCnt="7"/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FCD3C008-2381-45A8-8B91-068686587FF3}" type="presOf" srcId="{B9A86A5F-4999-4406-8729-3AC1B1E65C44}" destId="{5229C24E-9A41-4E38-B218-C7E63AC27B3E}" srcOrd="0" destOrd="0" presId="urn:microsoft.com/office/officeart/2008/layout/VerticalCurvedList"/>
    <dgm:cxn modelId="{17F01D19-03A5-4538-89F0-B80D86147E7F}" type="presOf" srcId="{91B1DB4E-9F74-4F87-9BC7-35088E75152D}" destId="{D8A5B9E2-2C61-4D6F-82B1-65282CF9FA17}" srcOrd="0" destOrd="0" presId="urn:microsoft.com/office/officeart/2008/layout/VerticalCurvedList"/>
    <dgm:cxn modelId="{C6B1222C-7B40-456E-8E98-B53F7E1CFF93}" srcId="{E044EBF3-5CA1-4FD7-8089-6C0072281115}" destId="{91B1DB4E-9F74-4F87-9BC7-35088E75152D}" srcOrd="5" destOrd="0" parTransId="{763B0875-5198-4272-BE18-4080123E077D}" sibTransId="{73F1BF6A-CD8C-4D9B-8AAC-2913BFF7B2D1}"/>
    <dgm:cxn modelId="{EC08D533-21D1-4B5A-B808-A9F615DA20CB}" type="presOf" srcId="{4028FAC3-5196-4875-BE91-739945898886}" destId="{A7AD20B7-1BAC-444C-A9FE-3A1C072DF141}" srcOrd="0" destOrd="0" presId="urn:microsoft.com/office/officeart/2008/layout/VerticalCurvedList"/>
    <dgm:cxn modelId="{D1A3893A-C6CA-4C4C-88E2-D240412B800C}" type="presOf" srcId="{E044EBF3-5CA1-4FD7-8089-6C0072281115}" destId="{378927D3-F5B3-4867-ACFE-9215282EEEAA}" srcOrd="0" destOrd="0" presId="urn:microsoft.com/office/officeart/2008/layout/VerticalCurvedList"/>
    <dgm:cxn modelId="{9B17CA45-D195-4C4E-881C-39630731341D}" type="presOf" srcId="{78A193FA-CAF4-440C-ACAE-0388A9191704}" destId="{2902B939-6739-4022-8208-E88B4FD7D41F}" srcOrd="0" destOrd="0" presId="urn:microsoft.com/office/officeart/2008/layout/VerticalCurvedList"/>
    <dgm:cxn modelId="{F7859455-75ED-45ED-8908-9CF0C1BE6B23}" srcId="{E044EBF3-5CA1-4FD7-8089-6C0072281115}" destId="{B9A86A5F-4999-4406-8729-3AC1B1E65C44}" srcOrd="3" destOrd="0" parTransId="{F74C978C-8DF1-4E50-B380-4055A2C095CF}" sibTransId="{A8EA73D3-E76D-42FA-B12C-8D6A1957D8A4}"/>
    <dgm:cxn modelId="{BEDE597E-43EB-4F02-A996-812C1E806493}" srcId="{E044EBF3-5CA1-4FD7-8089-6C0072281115}" destId="{6D50BF23-0E12-4F8E-A7CE-1624603C3B39}" srcOrd="4" destOrd="0" parTransId="{AB274E14-1B74-4999-B52C-F6B155BA4BAD}" sibTransId="{3F4FD950-52BA-4F33-A167-8589F9BDB146}"/>
    <dgm:cxn modelId="{DC07BB8B-2C55-4A36-B801-5D9234D68D76}" type="presOf" srcId="{1234BE62-9BB2-44CF-82E3-B130DBBCECF1}" destId="{EB4CB01C-D9DE-4EF7-8C97-3A750E3716E4}" srcOrd="0" destOrd="0" presId="urn:microsoft.com/office/officeart/2008/layout/VerticalCurvedList"/>
    <dgm:cxn modelId="{25F37CA6-85AD-493A-B7E0-2D22F0F37D71}" srcId="{E044EBF3-5CA1-4FD7-8089-6C0072281115}" destId="{1234BE62-9BB2-44CF-82E3-B130DBBCECF1}" srcOrd="2" destOrd="0" parTransId="{313C4CE0-E7F9-4E2F-9067-F4DE7901A1E2}" sibTransId="{F68164B6-32D9-44DB-81DE-AC5334B98C9B}"/>
    <dgm:cxn modelId="{0DA6CEAF-8570-475B-999C-2738E524DF50}" type="presOf" srcId="{102E8A8C-7D1F-4DCF-AF0C-BFACFC8DD160}" destId="{8580C87B-5ECA-428A-8330-14E057B701C7}" srcOrd="0" destOrd="0" presId="urn:microsoft.com/office/officeart/2008/layout/VerticalCurvedList"/>
    <dgm:cxn modelId="{C37C88C2-13BE-400E-AA6C-04CFD855422D}" type="presOf" srcId="{6D50BF23-0E12-4F8E-A7CE-1624603C3B39}" destId="{87A16AEC-C8D1-4398-9C42-9444284A5379}" srcOrd="0" destOrd="0" presId="urn:microsoft.com/office/officeart/2008/layout/VerticalCurvedList"/>
    <dgm:cxn modelId="{1C1404CC-AD4F-43B0-97F9-91BD9C488CAB}" type="presOf" srcId="{85283897-73FE-4855-B9C7-802ABD469BC1}" destId="{BA1381B2-A1B7-4717-B9CB-8215F873987D}" srcOrd="0" destOrd="0" presId="urn:microsoft.com/office/officeart/2008/layout/VerticalCurvedList"/>
    <dgm:cxn modelId="{0F823AFA-D34C-4112-8160-DC08B4E372F5}" srcId="{E044EBF3-5CA1-4FD7-8089-6C0072281115}" destId="{78A193FA-CAF4-440C-ACAE-0388A9191704}" srcOrd="6" destOrd="0" parTransId="{B98CC1B3-92CC-4CC6-91BD-376EDBE4C0D9}" sibTransId="{47395AAA-6637-48B7-B4D4-5463318DD92B}"/>
    <dgm:cxn modelId="{CC0C66FE-0656-48E3-A07C-A9D0BCA3D00E}" srcId="{E044EBF3-5CA1-4FD7-8089-6C0072281115}" destId="{85283897-73FE-4855-B9C7-802ABD469BC1}" srcOrd="1" destOrd="0" parTransId="{FD1D1F04-4252-465F-970B-0898190B4E8F}" sibTransId="{F8D8DE8F-B8FD-4869-94E8-BFCAFF756361}"/>
    <dgm:cxn modelId="{615B167D-4F68-4670-B1D0-B98072924276}" type="presParOf" srcId="{378927D3-F5B3-4867-ACFE-9215282EEEAA}" destId="{E59A10F0-D5F3-457F-94D7-8DE70D593350}" srcOrd="0" destOrd="0" presId="urn:microsoft.com/office/officeart/2008/layout/VerticalCurvedList"/>
    <dgm:cxn modelId="{E571F6B8-20A8-4320-A639-B6DAD8D86BDF}" type="presParOf" srcId="{E59A10F0-D5F3-457F-94D7-8DE70D593350}" destId="{79A7B29D-6EC5-4F1B-9F2A-4536D1A3C43B}" srcOrd="0" destOrd="0" presId="urn:microsoft.com/office/officeart/2008/layout/VerticalCurvedList"/>
    <dgm:cxn modelId="{0B875B35-0E42-45C1-91A0-0249DB3E5A81}" type="presParOf" srcId="{79A7B29D-6EC5-4F1B-9F2A-4536D1A3C43B}" destId="{F303CBF2-06CA-462E-A1D9-816317FA3713}" srcOrd="0" destOrd="0" presId="urn:microsoft.com/office/officeart/2008/layout/VerticalCurvedList"/>
    <dgm:cxn modelId="{A05F9202-B391-4EC7-A61E-728C4C78CAD4}" type="presParOf" srcId="{79A7B29D-6EC5-4F1B-9F2A-4536D1A3C43B}" destId="{8580C87B-5ECA-428A-8330-14E057B701C7}" srcOrd="1" destOrd="0" presId="urn:microsoft.com/office/officeart/2008/layout/VerticalCurvedList"/>
    <dgm:cxn modelId="{BAF478D4-7E51-4289-A371-24E8D940C5C5}" type="presParOf" srcId="{79A7B29D-6EC5-4F1B-9F2A-4536D1A3C43B}" destId="{92BE9B85-D1AB-4031-B69D-F60EFE72680F}" srcOrd="2" destOrd="0" presId="urn:microsoft.com/office/officeart/2008/layout/VerticalCurvedList"/>
    <dgm:cxn modelId="{8844A151-1E69-4750-A0CC-67A9EE1E3C36}" type="presParOf" srcId="{79A7B29D-6EC5-4F1B-9F2A-4536D1A3C43B}" destId="{64252433-6DBC-42A5-BA83-A28BFD7949B4}" srcOrd="3" destOrd="0" presId="urn:microsoft.com/office/officeart/2008/layout/VerticalCurvedList"/>
    <dgm:cxn modelId="{9B55A430-3813-4715-802A-642AD2938614}" type="presParOf" srcId="{E59A10F0-D5F3-457F-94D7-8DE70D593350}" destId="{A7AD20B7-1BAC-444C-A9FE-3A1C072DF141}" srcOrd="1" destOrd="0" presId="urn:microsoft.com/office/officeart/2008/layout/VerticalCurvedList"/>
    <dgm:cxn modelId="{B4445C3C-088A-4EF6-9932-548CC801D807}" type="presParOf" srcId="{E59A10F0-D5F3-457F-94D7-8DE70D593350}" destId="{B614A6F5-82BB-4076-BFEE-88B0E3E0AB1C}" srcOrd="2" destOrd="0" presId="urn:microsoft.com/office/officeart/2008/layout/VerticalCurvedList"/>
    <dgm:cxn modelId="{C09F51DD-712E-4C49-8F7A-2302AC7DB7DC}" type="presParOf" srcId="{B614A6F5-82BB-4076-BFEE-88B0E3E0AB1C}" destId="{79EF7341-E0D0-4537-A0D8-A8766723BAD8}" srcOrd="0" destOrd="0" presId="urn:microsoft.com/office/officeart/2008/layout/VerticalCurvedList"/>
    <dgm:cxn modelId="{F064FA2A-BDAE-4DE1-9AB6-7A709EED588D}" type="presParOf" srcId="{E59A10F0-D5F3-457F-94D7-8DE70D593350}" destId="{BA1381B2-A1B7-4717-B9CB-8215F873987D}" srcOrd="3" destOrd="0" presId="urn:microsoft.com/office/officeart/2008/layout/VerticalCurvedList"/>
    <dgm:cxn modelId="{ECDB4C62-E4C0-45BC-B56D-68565A61CE4A}" type="presParOf" srcId="{E59A10F0-D5F3-457F-94D7-8DE70D593350}" destId="{40EA3E07-2998-4EF5-A65D-61CC76847AB2}" srcOrd="4" destOrd="0" presId="urn:microsoft.com/office/officeart/2008/layout/VerticalCurvedList"/>
    <dgm:cxn modelId="{B8602865-20BC-4C60-ADCF-3B754F7E6BCE}" type="presParOf" srcId="{40EA3E07-2998-4EF5-A65D-61CC76847AB2}" destId="{5CAA424C-FA50-4050-99F2-1BA2FFF85034}" srcOrd="0" destOrd="0" presId="urn:microsoft.com/office/officeart/2008/layout/VerticalCurvedList"/>
    <dgm:cxn modelId="{9D48C4F5-B233-4C56-A35C-92C2C9D3204F}" type="presParOf" srcId="{E59A10F0-D5F3-457F-94D7-8DE70D593350}" destId="{EB4CB01C-D9DE-4EF7-8C97-3A750E3716E4}" srcOrd="5" destOrd="0" presId="urn:microsoft.com/office/officeart/2008/layout/VerticalCurvedList"/>
    <dgm:cxn modelId="{9999A1B8-ACEC-4675-A13E-ECD2C2E8FC1E}" type="presParOf" srcId="{E59A10F0-D5F3-457F-94D7-8DE70D593350}" destId="{8A2932D5-1CA8-4124-BAFC-3AB76E208270}" srcOrd="6" destOrd="0" presId="urn:microsoft.com/office/officeart/2008/layout/VerticalCurvedList"/>
    <dgm:cxn modelId="{CE140D9F-812C-4CE2-83C2-055A744946C1}" type="presParOf" srcId="{8A2932D5-1CA8-4124-BAFC-3AB76E208270}" destId="{586EB4AB-211E-4022-9EBF-709EE1AACAB6}" srcOrd="0" destOrd="0" presId="urn:microsoft.com/office/officeart/2008/layout/VerticalCurvedList"/>
    <dgm:cxn modelId="{141EFA8B-D8A1-4676-BFDA-EE2539B77756}" type="presParOf" srcId="{E59A10F0-D5F3-457F-94D7-8DE70D593350}" destId="{5229C24E-9A41-4E38-B218-C7E63AC27B3E}" srcOrd="7" destOrd="0" presId="urn:microsoft.com/office/officeart/2008/layout/VerticalCurvedList"/>
    <dgm:cxn modelId="{4FB16901-12DE-45A6-997B-6E90E19464CD}" type="presParOf" srcId="{E59A10F0-D5F3-457F-94D7-8DE70D593350}" destId="{875DA014-8C4B-43C4-AF88-0C8567595470}" srcOrd="8" destOrd="0" presId="urn:microsoft.com/office/officeart/2008/layout/VerticalCurvedList"/>
    <dgm:cxn modelId="{3B13450D-35FB-4268-BAA2-E28BDC177E7F}" type="presParOf" srcId="{875DA014-8C4B-43C4-AF88-0C8567595470}" destId="{E6127C4A-5125-4A85-A47B-1C0533C904D8}" srcOrd="0" destOrd="0" presId="urn:microsoft.com/office/officeart/2008/layout/VerticalCurvedList"/>
    <dgm:cxn modelId="{938E3077-28D1-4CD8-8CFD-99F6257F0C46}" type="presParOf" srcId="{E59A10F0-D5F3-457F-94D7-8DE70D593350}" destId="{87A16AEC-C8D1-4398-9C42-9444284A5379}" srcOrd="9" destOrd="0" presId="urn:microsoft.com/office/officeart/2008/layout/VerticalCurvedList"/>
    <dgm:cxn modelId="{FE46FC09-7CBD-498B-BAAC-9BBF69C2FA44}" type="presParOf" srcId="{E59A10F0-D5F3-457F-94D7-8DE70D593350}" destId="{BF67EA4A-724F-4166-86FC-2C5F3EDDDFE8}" srcOrd="10" destOrd="0" presId="urn:microsoft.com/office/officeart/2008/layout/VerticalCurvedList"/>
    <dgm:cxn modelId="{8795BA16-EDD8-4931-A82D-5488F23CE265}" type="presParOf" srcId="{BF67EA4A-724F-4166-86FC-2C5F3EDDDFE8}" destId="{E5C9F042-EED0-4254-A1A3-80E0DFF077B8}" srcOrd="0" destOrd="0" presId="urn:microsoft.com/office/officeart/2008/layout/VerticalCurvedList"/>
    <dgm:cxn modelId="{1BCB964A-163E-45A2-819E-60C71FE44C92}" type="presParOf" srcId="{E59A10F0-D5F3-457F-94D7-8DE70D593350}" destId="{D8A5B9E2-2C61-4D6F-82B1-65282CF9FA17}" srcOrd="11" destOrd="0" presId="urn:microsoft.com/office/officeart/2008/layout/VerticalCurvedList"/>
    <dgm:cxn modelId="{EA4839E3-FF1B-47E1-8D5F-F579505C9AE3}" type="presParOf" srcId="{E59A10F0-D5F3-457F-94D7-8DE70D593350}" destId="{CAF94D31-69E5-42AB-AEEC-3DE94BA01F90}" srcOrd="12" destOrd="0" presId="urn:microsoft.com/office/officeart/2008/layout/VerticalCurvedList"/>
    <dgm:cxn modelId="{1B1C2B26-C7DC-4D6C-BB69-DE7EC76BC6FF}" type="presParOf" srcId="{CAF94D31-69E5-42AB-AEEC-3DE94BA01F90}" destId="{1A80EDDF-97FD-49D4-B990-B60AA9370D47}" srcOrd="0" destOrd="0" presId="urn:microsoft.com/office/officeart/2008/layout/VerticalCurvedList"/>
    <dgm:cxn modelId="{2DE15DE1-4A03-4F55-9F07-F2B7EEA9E33E}" type="presParOf" srcId="{E59A10F0-D5F3-457F-94D7-8DE70D593350}" destId="{2902B939-6739-4022-8208-E88B4FD7D41F}" srcOrd="13" destOrd="0" presId="urn:microsoft.com/office/officeart/2008/layout/VerticalCurvedList"/>
    <dgm:cxn modelId="{B842613D-1576-412A-A840-528080945F20}" type="presParOf" srcId="{E59A10F0-D5F3-457F-94D7-8DE70D593350}" destId="{908936E8-4164-4849-A4E0-F8B2DBCC317E}" srcOrd="14" destOrd="0" presId="urn:microsoft.com/office/officeart/2008/layout/VerticalCurvedList"/>
    <dgm:cxn modelId="{08201B48-5084-4923-986B-2C3E71E51F01}" type="presParOf" srcId="{908936E8-4164-4849-A4E0-F8B2DBCC317E}" destId="{1294D6C3-D864-4DC6-8194-B032783D3A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/>
            <a:t>Platnene torbe s porukama</a:t>
          </a:r>
          <a:endParaRPr lang="hr-HR" dirty="0"/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DCCC5500-EC40-478D-8BA1-BE4BB325B31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Straničnike s biblijskim citatima</a:t>
          </a:r>
        </a:p>
      </dgm:t>
    </dgm:pt>
    <dgm:pt modelId="{D83CFA21-530A-4213-AC11-0F3CE1F32F7D}" type="parTrans" cxnId="{C86DE185-8D6E-4A0C-981A-3583689AB1C1}">
      <dgm:prSet/>
      <dgm:spPr/>
      <dgm:t>
        <a:bodyPr/>
        <a:lstStyle/>
        <a:p>
          <a:endParaRPr lang="hr-HR"/>
        </a:p>
      </dgm:t>
    </dgm:pt>
    <dgm:pt modelId="{A0685956-1947-402F-ABFA-A59F9A55E127}" type="sibTrans" cxnId="{C86DE185-8D6E-4A0C-981A-3583689AB1C1}">
      <dgm:prSet/>
      <dgm:spPr/>
      <dgm:t>
        <a:bodyPr/>
        <a:lstStyle/>
        <a:p>
          <a:endParaRPr lang="hr-HR"/>
        </a:p>
      </dgm:t>
    </dgm:pt>
    <dgm:pt modelId="{2E3F810B-7D10-48B4-85BF-29288D352EE8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Svijeće i staklenke s porukama</a:t>
          </a:r>
        </a:p>
      </dgm:t>
    </dgm:pt>
    <dgm:pt modelId="{ECE765E8-FBC5-4F80-9FE9-714DAB9E7217}" type="parTrans" cxnId="{02E2B5D7-828B-4200-B926-A4911AB8C5FF}">
      <dgm:prSet/>
      <dgm:spPr/>
      <dgm:t>
        <a:bodyPr/>
        <a:lstStyle/>
        <a:p>
          <a:endParaRPr lang="hr-HR"/>
        </a:p>
      </dgm:t>
    </dgm:pt>
    <dgm:pt modelId="{AF5CABA7-8CC0-4B99-9CA4-0495F9E4E21C}" type="sibTrans" cxnId="{02E2B5D7-828B-4200-B926-A4911AB8C5FF}">
      <dgm:prSet/>
      <dgm:spPr/>
      <dgm:t>
        <a:bodyPr/>
        <a:lstStyle/>
        <a:p>
          <a:endParaRPr lang="hr-HR"/>
        </a:p>
      </dgm:t>
    </dgm:pt>
    <dgm:pt modelId="{CE57CD7C-0771-4063-8032-93346ED65090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Mobile s kršćanskim simbolima</a:t>
          </a:r>
        </a:p>
      </dgm:t>
    </dgm:pt>
    <dgm:pt modelId="{A0D24C6D-6EC2-4DDD-8AEF-7C2510690938}" type="parTrans" cxnId="{877338EC-DF16-4E5D-9261-95AE098B3708}">
      <dgm:prSet/>
      <dgm:spPr/>
      <dgm:t>
        <a:bodyPr/>
        <a:lstStyle/>
        <a:p>
          <a:endParaRPr lang="hr-HR"/>
        </a:p>
      </dgm:t>
    </dgm:pt>
    <dgm:pt modelId="{8897012A-BEF5-4E99-BF30-B3F160676021}" type="sibTrans" cxnId="{877338EC-DF16-4E5D-9261-95AE098B3708}">
      <dgm:prSet/>
      <dgm:spPr/>
      <dgm:t>
        <a:bodyPr/>
        <a:lstStyle/>
        <a:p>
          <a:endParaRPr lang="hr-HR"/>
        </a:p>
      </dgm:t>
    </dgm:pt>
    <dgm:pt modelId="{378927D3-F5B3-4867-ACFE-9215282EEEAA}" type="pres">
      <dgm:prSet presAssocID="{E044EBF3-5CA1-4FD7-8089-6C0072281115}" presName="Name0" presStyleCnt="0">
        <dgm:presLayoutVars>
          <dgm:chMax val="7"/>
          <dgm:chPref val="7"/>
          <dgm:dir/>
        </dgm:presLayoutVars>
      </dgm:prSet>
      <dgm:spPr/>
    </dgm:pt>
    <dgm:pt modelId="{E59A10F0-D5F3-457F-94D7-8DE70D593350}" type="pres">
      <dgm:prSet presAssocID="{E044EBF3-5CA1-4FD7-8089-6C0072281115}" presName="Name1" presStyleCnt="0"/>
      <dgm:spPr/>
    </dgm:pt>
    <dgm:pt modelId="{79A7B29D-6EC5-4F1B-9F2A-4536D1A3C43B}" type="pres">
      <dgm:prSet presAssocID="{E044EBF3-5CA1-4FD7-8089-6C0072281115}" presName="cycle" presStyleCnt="0"/>
      <dgm:spPr/>
    </dgm:pt>
    <dgm:pt modelId="{F303CBF2-06CA-462E-A1D9-816317FA3713}" type="pres">
      <dgm:prSet presAssocID="{E044EBF3-5CA1-4FD7-8089-6C0072281115}" presName="srcNode" presStyleLbl="node1" presStyleIdx="0" presStyleCnt="4"/>
      <dgm:spPr/>
    </dgm:pt>
    <dgm:pt modelId="{8580C87B-5ECA-428A-8330-14E057B701C7}" type="pres">
      <dgm:prSet presAssocID="{E044EBF3-5CA1-4FD7-8089-6C0072281115}" presName="conn" presStyleLbl="parChTrans1D2" presStyleIdx="0" presStyleCnt="1"/>
      <dgm:spPr/>
    </dgm:pt>
    <dgm:pt modelId="{92BE9B85-D1AB-4031-B69D-F60EFE72680F}" type="pres">
      <dgm:prSet presAssocID="{E044EBF3-5CA1-4FD7-8089-6C0072281115}" presName="extraNode" presStyleLbl="node1" presStyleIdx="0" presStyleCnt="4"/>
      <dgm:spPr/>
    </dgm:pt>
    <dgm:pt modelId="{64252433-6DBC-42A5-BA83-A28BFD7949B4}" type="pres">
      <dgm:prSet presAssocID="{E044EBF3-5CA1-4FD7-8089-6C0072281115}" presName="dstNode" presStyleLbl="node1" presStyleIdx="0" presStyleCnt="4"/>
      <dgm:spPr/>
    </dgm:pt>
    <dgm:pt modelId="{A7AD20B7-1BAC-444C-A9FE-3A1C072DF141}" type="pres">
      <dgm:prSet presAssocID="{4028FAC3-5196-4875-BE91-739945898886}" presName="text_1" presStyleLbl="node1" presStyleIdx="0" presStyleCnt="4">
        <dgm:presLayoutVars>
          <dgm:bulletEnabled val="1"/>
        </dgm:presLayoutVars>
      </dgm:prSet>
      <dgm:spPr/>
    </dgm:pt>
    <dgm:pt modelId="{B614A6F5-82BB-4076-BFEE-88B0E3E0AB1C}" type="pres">
      <dgm:prSet presAssocID="{4028FAC3-5196-4875-BE91-739945898886}" presName="accent_1" presStyleCnt="0"/>
      <dgm:spPr/>
    </dgm:pt>
    <dgm:pt modelId="{79EF7341-E0D0-4537-A0D8-A8766723BAD8}" type="pres">
      <dgm:prSet presAssocID="{4028FAC3-5196-4875-BE91-739945898886}" presName="accentRepeatNode" presStyleLbl="solidFgAcc1" presStyleIdx="0" presStyleCnt="4"/>
      <dgm:spPr/>
    </dgm:pt>
    <dgm:pt modelId="{808E2EFB-047C-4AEB-93EA-51209A2D839D}" type="pres">
      <dgm:prSet presAssocID="{DCCC5500-EC40-478D-8BA1-BE4BB325B317}" presName="text_2" presStyleLbl="node1" presStyleIdx="1" presStyleCnt="4">
        <dgm:presLayoutVars>
          <dgm:bulletEnabled val="1"/>
        </dgm:presLayoutVars>
      </dgm:prSet>
      <dgm:spPr/>
    </dgm:pt>
    <dgm:pt modelId="{85DC31C3-5146-43CE-868E-AD9114662D31}" type="pres">
      <dgm:prSet presAssocID="{DCCC5500-EC40-478D-8BA1-BE4BB325B317}" presName="accent_2" presStyleCnt="0"/>
      <dgm:spPr/>
    </dgm:pt>
    <dgm:pt modelId="{174029A1-85F6-4139-ABEB-84A3A05A469B}" type="pres">
      <dgm:prSet presAssocID="{DCCC5500-EC40-478D-8BA1-BE4BB325B317}" presName="accentRepeatNode" presStyleLbl="solidFgAcc1" presStyleIdx="1" presStyleCnt="4"/>
      <dgm:spPr/>
    </dgm:pt>
    <dgm:pt modelId="{F1885F59-C9C3-4AFD-B5F0-1209362C3359}" type="pres">
      <dgm:prSet presAssocID="{2E3F810B-7D10-48B4-85BF-29288D352EE8}" presName="text_3" presStyleLbl="node1" presStyleIdx="2" presStyleCnt="4">
        <dgm:presLayoutVars>
          <dgm:bulletEnabled val="1"/>
        </dgm:presLayoutVars>
      </dgm:prSet>
      <dgm:spPr/>
    </dgm:pt>
    <dgm:pt modelId="{1C287546-D56F-4CE9-A943-25498BDACC95}" type="pres">
      <dgm:prSet presAssocID="{2E3F810B-7D10-48B4-85BF-29288D352EE8}" presName="accent_3" presStyleCnt="0"/>
      <dgm:spPr/>
    </dgm:pt>
    <dgm:pt modelId="{E303F063-3F41-4E92-B9F1-7790A76B15E1}" type="pres">
      <dgm:prSet presAssocID="{2E3F810B-7D10-48B4-85BF-29288D352EE8}" presName="accentRepeatNode" presStyleLbl="solidFgAcc1" presStyleIdx="2" presStyleCnt="4"/>
      <dgm:spPr/>
    </dgm:pt>
    <dgm:pt modelId="{3A1FD72E-6995-49C9-AF06-85AB9F6C545D}" type="pres">
      <dgm:prSet presAssocID="{CE57CD7C-0771-4063-8032-93346ED65090}" presName="text_4" presStyleLbl="node1" presStyleIdx="3" presStyleCnt="4">
        <dgm:presLayoutVars>
          <dgm:bulletEnabled val="1"/>
        </dgm:presLayoutVars>
      </dgm:prSet>
      <dgm:spPr/>
    </dgm:pt>
    <dgm:pt modelId="{7558A900-9C7F-4D0E-98F5-BC8C672403F2}" type="pres">
      <dgm:prSet presAssocID="{CE57CD7C-0771-4063-8032-93346ED65090}" presName="accent_4" presStyleCnt="0"/>
      <dgm:spPr/>
    </dgm:pt>
    <dgm:pt modelId="{452A7DEC-4996-4F1C-B64C-765120A6C0DC}" type="pres">
      <dgm:prSet presAssocID="{CE57CD7C-0771-4063-8032-93346ED65090}" presName="accentRepeatNode" presStyleLbl="solidFgAcc1" presStyleIdx="3" presStyleCnt="4"/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A1AD8113-159B-476D-BFF7-400B85EA290D}" type="presOf" srcId="{CE57CD7C-0771-4063-8032-93346ED65090}" destId="{3A1FD72E-6995-49C9-AF06-85AB9F6C545D}" srcOrd="0" destOrd="0" presId="urn:microsoft.com/office/officeart/2008/layout/VerticalCurvedList"/>
    <dgm:cxn modelId="{EC08D533-21D1-4B5A-B808-A9F615DA20CB}" type="presOf" srcId="{4028FAC3-5196-4875-BE91-739945898886}" destId="{A7AD20B7-1BAC-444C-A9FE-3A1C072DF141}" srcOrd="0" destOrd="0" presId="urn:microsoft.com/office/officeart/2008/layout/VerticalCurvedList"/>
    <dgm:cxn modelId="{D1A3893A-C6CA-4C4C-88E2-D240412B800C}" type="presOf" srcId="{E044EBF3-5CA1-4FD7-8089-6C0072281115}" destId="{378927D3-F5B3-4867-ACFE-9215282EEEAA}" srcOrd="0" destOrd="0" presId="urn:microsoft.com/office/officeart/2008/layout/VerticalCurvedList"/>
    <dgm:cxn modelId="{C86DE185-8D6E-4A0C-981A-3583689AB1C1}" srcId="{E044EBF3-5CA1-4FD7-8089-6C0072281115}" destId="{DCCC5500-EC40-478D-8BA1-BE4BB325B317}" srcOrd="1" destOrd="0" parTransId="{D83CFA21-530A-4213-AC11-0F3CE1F32F7D}" sibTransId="{A0685956-1947-402F-ABFA-A59F9A55E127}"/>
    <dgm:cxn modelId="{6FA90890-2A12-4B8A-9F85-3B25DB7B2202}" type="presOf" srcId="{2E3F810B-7D10-48B4-85BF-29288D352EE8}" destId="{F1885F59-C9C3-4AFD-B5F0-1209362C3359}" srcOrd="0" destOrd="0" presId="urn:microsoft.com/office/officeart/2008/layout/VerticalCurvedList"/>
    <dgm:cxn modelId="{0DA6CEAF-8570-475B-999C-2738E524DF50}" type="presOf" srcId="{102E8A8C-7D1F-4DCF-AF0C-BFACFC8DD160}" destId="{8580C87B-5ECA-428A-8330-14E057B701C7}" srcOrd="0" destOrd="0" presId="urn:microsoft.com/office/officeart/2008/layout/VerticalCurvedList"/>
    <dgm:cxn modelId="{02E2B5D7-828B-4200-B926-A4911AB8C5FF}" srcId="{E044EBF3-5CA1-4FD7-8089-6C0072281115}" destId="{2E3F810B-7D10-48B4-85BF-29288D352EE8}" srcOrd="2" destOrd="0" parTransId="{ECE765E8-FBC5-4F80-9FE9-714DAB9E7217}" sibTransId="{AF5CABA7-8CC0-4B99-9CA4-0495F9E4E21C}"/>
    <dgm:cxn modelId="{51A1DDDF-3FD4-4A2D-814D-3946B86D1D32}" type="presOf" srcId="{DCCC5500-EC40-478D-8BA1-BE4BB325B317}" destId="{808E2EFB-047C-4AEB-93EA-51209A2D839D}" srcOrd="0" destOrd="0" presId="urn:microsoft.com/office/officeart/2008/layout/VerticalCurvedList"/>
    <dgm:cxn modelId="{877338EC-DF16-4E5D-9261-95AE098B3708}" srcId="{E044EBF3-5CA1-4FD7-8089-6C0072281115}" destId="{CE57CD7C-0771-4063-8032-93346ED65090}" srcOrd="3" destOrd="0" parTransId="{A0D24C6D-6EC2-4DDD-8AEF-7C2510690938}" sibTransId="{8897012A-BEF5-4E99-BF30-B3F160676021}"/>
    <dgm:cxn modelId="{615B167D-4F68-4670-B1D0-B98072924276}" type="presParOf" srcId="{378927D3-F5B3-4867-ACFE-9215282EEEAA}" destId="{E59A10F0-D5F3-457F-94D7-8DE70D593350}" srcOrd="0" destOrd="0" presId="urn:microsoft.com/office/officeart/2008/layout/VerticalCurvedList"/>
    <dgm:cxn modelId="{E571F6B8-20A8-4320-A639-B6DAD8D86BDF}" type="presParOf" srcId="{E59A10F0-D5F3-457F-94D7-8DE70D593350}" destId="{79A7B29D-6EC5-4F1B-9F2A-4536D1A3C43B}" srcOrd="0" destOrd="0" presId="urn:microsoft.com/office/officeart/2008/layout/VerticalCurvedList"/>
    <dgm:cxn modelId="{0B875B35-0E42-45C1-91A0-0249DB3E5A81}" type="presParOf" srcId="{79A7B29D-6EC5-4F1B-9F2A-4536D1A3C43B}" destId="{F303CBF2-06CA-462E-A1D9-816317FA3713}" srcOrd="0" destOrd="0" presId="urn:microsoft.com/office/officeart/2008/layout/VerticalCurvedList"/>
    <dgm:cxn modelId="{A05F9202-B391-4EC7-A61E-728C4C78CAD4}" type="presParOf" srcId="{79A7B29D-6EC5-4F1B-9F2A-4536D1A3C43B}" destId="{8580C87B-5ECA-428A-8330-14E057B701C7}" srcOrd="1" destOrd="0" presId="urn:microsoft.com/office/officeart/2008/layout/VerticalCurvedList"/>
    <dgm:cxn modelId="{BAF478D4-7E51-4289-A371-24E8D940C5C5}" type="presParOf" srcId="{79A7B29D-6EC5-4F1B-9F2A-4536D1A3C43B}" destId="{92BE9B85-D1AB-4031-B69D-F60EFE72680F}" srcOrd="2" destOrd="0" presId="urn:microsoft.com/office/officeart/2008/layout/VerticalCurvedList"/>
    <dgm:cxn modelId="{8844A151-1E69-4750-A0CC-67A9EE1E3C36}" type="presParOf" srcId="{79A7B29D-6EC5-4F1B-9F2A-4536D1A3C43B}" destId="{64252433-6DBC-42A5-BA83-A28BFD7949B4}" srcOrd="3" destOrd="0" presId="urn:microsoft.com/office/officeart/2008/layout/VerticalCurvedList"/>
    <dgm:cxn modelId="{9B55A430-3813-4715-802A-642AD2938614}" type="presParOf" srcId="{E59A10F0-D5F3-457F-94D7-8DE70D593350}" destId="{A7AD20B7-1BAC-444C-A9FE-3A1C072DF141}" srcOrd="1" destOrd="0" presId="urn:microsoft.com/office/officeart/2008/layout/VerticalCurvedList"/>
    <dgm:cxn modelId="{B4445C3C-088A-4EF6-9932-548CC801D807}" type="presParOf" srcId="{E59A10F0-D5F3-457F-94D7-8DE70D593350}" destId="{B614A6F5-82BB-4076-BFEE-88B0E3E0AB1C}" srcOrd="2" destOrd="0" presId="urn:microsoft.com/office/officeart/2008/layout/VerticalCurvedList"/>
    <dgm:cxn modelId="{C09F51DD-712E-4C49-8F7A-2302AC7DB7DC}" type="presParOf" srcId="{B614A6F5-82BB-4076-BFEE-88B0E3E0AB1C}" destId="{79EF7341-E0D0-4537-A0D8-A8766723BAD8}" srcOrd="0" destOrd="0" presId="urn:microsoft.com/office/officeart/2008/layout/VerticalCurvedList"/>
    <dgm:cxn modelId="{7F157501-AEF6-4448-901C-9D52DA6D70E2}" type="presParOf" srcId="{E59A10F0-D5F3-457F-94D7-8DE70D593350}" destId="{808E2EFB-047C-4AEB-93EA-51209A2D839D}" srcOrd="3" destOrd="0" presId="urn:microsoft.com/office/officeart/2008/layout/VerticalCurvedList"/>
    <dgm:cxn modelId="{7422EA38-88AD-4900-8C76-6C48D8238F41}" type="presParOf" srcId="{E59A10F0-D5F3-457F-94D7-8DE70D593350}" destId="{85DC31C3-5146-43CE-868E-AD9114662D31}" srcOrd="4" destOrd="0" presId="urn:microsoft.com/office/officeart/2008/layout/VerticalCurvedList"/>
    <dgm:cxn modelId="{04040BB2-A78E-433F-94E2-15ED4C0D90FE}" type="presParOf" srcId="{85DC31C3-5146-43CE-868E-AD9114662D31}" destId="{174029A1-85F6-4139-ABEB-84A3A05A469B}" srcOrd="0" destOrd="0" presId="urn:microsoft.com/office/officeart/2008/layout/VerticalCurvedList"/>
    <dgm:cxn modelId="{59650862-1145-47F5-9579-711A7457CD41}" type="presParOf" srcId="{E59A10F0-D5F3-457F-94D7-8DE70D593350}" destId="{F1885F59-C9C3-4AFD-B5F0-1209362C3359}" srcOrd="5" destOrd="0" presId="urn:microsoft.com/office/officeart/2008/layout/VerticalCurvedList"/>
    <dgm:cxn modelId="{B4E38DC9-8B4D-4D62-8C10-AEEC6FD1BC5F}" type="presParOf" srcId="{E59A10F0-D5F3-457F-94D7-8DE70D593350}" destId="{1C287546-D56F-4CE9-A943-25498BDACC95}" srcOrd="6" destOrd="0" presId="urn:microsoft.com/office/officeart/2008/layout/VerticalCurvedList"/>
    <dgm:cxn modelId="{2A68B6E0-B1BD-4116-9054-0297B934B319}" type="presParOf" srcId="{1C287546-D56F-4CE9-A943-25498BDACC95}" destId="{E303F063-3F41-4E92-B9F1-7790A76B15E1}" srcOrd="0" destOrd="0" presId="urn:microsoft.com/office/officeart/2008/layout/VerticalCurvedList"/>
    <dgm:cxn modelId="{F66A4D15-8BCC-4605-8E50-D070AB68DE9D}" type="presParOf" srcId="{E59A10F0-D5F3-457F-94D7-8DE70D593350}" destId="{3A1FD72E-6995-49C9-AF06-85AB9F6C545D}" srcOrd="7" destOrd="0" presId="urn:microsoft.com/office/officeart/2008/layout/VerticalCurvedList"/>
    <dgm:cxn modelId="{5A74AD25-3B24-45B1-8C69-4B55BD83B11B}" type="presParOf" srcId="{E59A10F0-D5F3-457F-94D7-8DE70D593350}" destId="{7558A900-9C7F-4D0E-98F5-BC8C672403F2}" srcOrd="8" destOrd="0" presId="urn:microsoft.com/office/officeart/2008/layout/VerticalCurvedList"/>
    <dgm:cxn modelId="{20E56F65-8078-4E7D-B964-84C54B9BD6E6}" type="presParOf" srcId="{7558A900-9C7F-4D0E-98F5-BC8C672403F2}" destId="{452A7DEC-4996-4F1C-B64C-765120A6C0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41D42-6250-41CB-ACE1-AE9BE038AF63}">
      <dsp:nvSpPr>
        <dsp:cNvPr id="0" name=""/>
        <dsp:cNvSpPr/>
      </dsp:nvSpPr>
      <dsp:spPr>
        <a:xfrm>
          <a:off x="0" y="37020"/>
          <a:ext cx="5569496" cy="1191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Što pokreće ljude da pomažu?</a:t>
          </a:r>
          <a:endParaRPr lang="hr-HR" sz="3000" kern="1200" dirty="0"/>
        </a:p>
      </dsp:txBody>
      <dsp:txXfrm>
        <a:off x="58177" y="95197"/>
        <a:ext cx="5453142" cy="1075400"/>
      </dsp:txXfrm>
    </dsp:sp>
    <dsp:sp modelId="{D1A04AF5-5208-40D1-A58F-D4DF0F4FB59A}">
      <dsp:nvSpPr>
        <dsp:cNvPr id="0" name=""/>
        <dsp:cNvSpPr/>
      </dsp:nvSpPr>
      <dsp:spPr>
        <a:xfrm>
          <a:off x="0" y="1315174"/>
          <a:ext cx="5569496" cy="11917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Što oni dobivaju zauzvrat?</a:t>
          </a:r>
        </a:p>
      </dsp:txBody>
      <dsp:txXfrm>
        <a:off x="58177" y="1373351"/>
        <a:ext cx="5453142" cy="1075400"/>
      </dsp:txXfrm>
    </dsp:sp>
    <dsp:sp modelId="{2176DA9F-1C63-428A-82A9-A46811D9B548}">
      <dsp:nvSpPr>
        <dsp:cNvPr id="0" name=""/>
        <dsp:cNvSpPr/>
      </dsp:nvSpPr>
      <dsp:spPr>
        <a:xfrm>
          <a:off x="0" y="2593329"/>
          <a:ext cx="5569496" cy="11917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Bih li i ja mogao/la služiti?</a:t>
          </a:r>
        </a:p>
      </dsp:txBody>
      <dsp:txXfrm>
        <a:off x="58177" y="2651506"/>
        <a:ext cx="5453142" cy="1075400"/>
      </dsp:txXfrm>
    </dsp:sp>
    <dsp:sp modelId="{0ADB5994-B9A3-44BE-AE2F-413ABD9E02E2}">
      <dsp:nvSpPr>
        <dsp:cNvPr id="0" name=""/>
        <dsp:cNvSpPr/>
      </dsp:nvSpPr>
      <dsp:spPr>
        <a:xfrm>
          <a:off x="0" y="3871484"/>
          <a:ext cx="5569496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Jesam li već nekome pomogao/la?</a:t>
          </a:r>
        </a:p>
      </dsp:txBody>
      <dsp:txXfrm>
        <a:off x="58177" y="3929661"/>
        <a:ext cx="5453142" cy="107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C5AE7-DEDD-4DB9-8AED-E70160B0AF84}">
      <dsp:nvSpPr>
        <dsp:cNvPr id="0" name=""/>
        <dsp:cNvSpPr/>
      </dsp:nvSpPr>
      <dsp:spPr>
        <a:xfrm>
          <a:off x="839478" y="0"/>
          <a:ext cx="9514092" cy="44836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B3D0A-AD85-4602-84F3-AFA378C8FE3C}">
      <dsp:nvSpPr>
        <dsp:cNvPr id="0" name=""/>
        <dsp:cNvSpPr/>
      </dsp:nvSpPr>
      <dsp:spPr>
        <a:xfrm>
          <a:off x="4918" y="1345101"/>
          <a:ext cx="2150617" cy="1793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ljubav kao znak Kristovih učenika</a:t>
          </a:r>
        </a:p>
      </dsp:txBody>
      <dsp:txXfrm>
        <a:off x="92468" y="1432651"/>
        <a:ext cx="1975517" cy="1618368"/>
      </dsp:txXfrm>
    </dsp:sp>
    <dsp:sp modelId="{3C962444-3BFC-4325-8A90-D9E61A33EC2C}">
      <dsp:nvSpPr>
        <dsp:cNvPr id="0" name=""/>
        <dsp:cNvSpPr/>
      </dsp:nvSpPr>
      <dsp:spPr>
        <a:xfrm>
          <a:off x="2263067" y="1345101"/>
          <a:ext cx="2150617" cy="17934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Isusov stil života: služenje do kraja</a:t>
          </a:r>
        </a:p>
      </dsp:txBody>
      <dsp:txXfrm>
        <a:off x="2350617" y="1432651"/>
        <a:ext cx="1975517" cy="1618368"/>
      </dsp:txXfrm>
    </dsp:sp>
    <dsp:sp modelId="{EDB58A27-07A0-497F-B1FE-AAE7CDD9008F}">
      <dsp:nvSpPr>
        <dsp:cNvPr id="0" name=""/>
        <dsp:cNvSpPr/>
      </dsp:nvSpPr>
      <dsp:spPr>
        <a:xfrm>
          <a:off x="4521216" y="1345101"/>
          <a:ext cx="2150617" cy="17934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ljubav koja se pokazuje djelima</a:t>
          </a:r>
        </a:p>
      </dsp:txBody>
      <dsp:txXfrm>
        <a:off x="4608766" y="1432651"/>
        <a:ext cx="1975517" cy="1618368"/>
      </dsp:txXfrm>
    </dsp:sp>
    <dsp:sp modelId="{20447FC0-3B66-42AE-9D47-9B0BDEDFA3DE}">
      <dsp:nvSpPr>
        <dsp:cNvPr id="0" name=""/>
        <dsp:cNvSpPr/>
      </dsp:nvSpPr>
      <dsp:spPr>
        <a:xfrm>
          <a:off x="6779364" y="1345101"/>
          <a:ext cx="2150617" cy="17934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služenje nije slabost, nego snaga</a:t>
          </a:r>
        </a:p>
      </dsp:txBody>
      <dsp:txXfrm>
        <a:off x="6866914" y="1432651"/>
        <a:ext cx="1975517" cy="1618368"/>
      </dsp:txXfrm>
    </dsp:sp>
    <dsp:sp modelId="{1BFAAB02-42AD-4D12-9DF8-5FA930AB9B4E}">
      <dsp:nvSpPr>
        <dsp:cNvPr id="0" name=""/>
        <dsp:cNvSpPr/>
      </dsp:nvSpPr>
      <dsp:spPr>
        <a:xfrm>
          <a:off x="9037513" y="1345101"/>
          <a:ext cx="2150617" cy="17934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svaki kršćanin pozvan nasljedovati Krista u svakodnevici</a:t>
          </a:r>
        </a:p>
      </dsp:txBody>
      <dsp:txXfrm>
        <a:off x="9125063" y="1432651"/>
        <a:ext cx="1975517" cy="1618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0A8B-8C50-4541-9B44-E59E05569F11}">
      <dsp:nvSpPr>
        <dsp:cNvPr id="0" name=""/>
        <dsp:cNvSpPr/>
      </dsp:nvSpPr>
      <dsp:spPr>
        <a:xfrm>
          <a:off x="0" y="0"/>
          <a:ext cx="11139854" cy="23279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395F6-B36E-4D6D-81A2-1C26B411015D}">
      <dsp:nvSpPr>
        <dsp:cNvPr id="0" name=""/>
        <dsp:cNvSpPr/>
      </dsp:nvSpPr>
      <dsp:spPr>
        <a:xfrm>
          <a:off x="337263" y="310388"/>
          <a:ext cx="2433797" cy="1707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FC03-544F-454E-92E8-5447857DD80F}">
      <dsp:nvSpPr>
        <dsp:cNvPr id="0" name=""/>
        <dsp:cNvSpPr/>
      </dsp:nvSpPr>
      <dsp:spPr>
        <a:xfrm rot="10800000">
          <a:off x="337263" y="2327912"/>
          <a:ext cx="2433797" cy="28452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SLOBODA U LJUBAVI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sloboda ≠ radim što hoću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sloboda = sposobnost darivanja sebe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ljubav bez prisile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svjesna i slobodna odluka za drugoga</a:t>
          </a:r>
        </a:p>
      </dsp:txBody>
      <dsp:txXfrm rot="10800000">
        <a:off x="412111" y="2327912"/>
        <a:ext cx="2284101" cy="2770378"/>
      </dsp:txXfrm>
    </dsp:sp>
    <dsp:sp modelId="{FE74F167-A893-4A91-83D9-B687A2DCB4C0}">
      <dsp:nvSpPr>
        <dsp:cNvPr id="0" name=""/>
        <dsp:cNvSpPr/>
      </dsp:nvSpPr>
      <dsp:spPr>
        <a:xfrm>
          <a:off x="3014440" y="310388"/>
          <a:ext cx="2433797" cy="1707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AEC8B-0DF5-4664-8D50-0B0EC19D661B}">
      <dsp:nvSpPr>
        <dsp:cNvPr id="0" name=""/>
        <dsp:cNvSpPr/>
      </dsp:nvSpPr>
      <dsp:spPr>
        <a:xfrm rot="10800000">
          <a:off x="3014440" y="2327912"/>
          <a:ext cx="2433797" cy="28452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ŠTO ZNAČI SLUŽITI?</a:t>
          </a:r>
          <a:endParaRPr lang="hr-HR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Biti dostupan drugima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Prepoznati potrebe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Odgovoriti iz ljubavi, ne iz obveze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Ljubav „kao što je Isus ljubio”</a:t>
          </a:r>
        </a:p>
      </dsp:txBody>
      <dsp:txXfrm rot="10800000">
        <a:off x="3089288" y="2327912"/>
        <a:ext cx="2284101" cy="2770378"/>
      </dsp:txXfrm>
    </dsp:sp>
    <dsp:sp modelId="{E6806B0A-1A08-4315-A45D-B88CD990D76E}">
      <dsp:nvSpPr>
        <dsp:cNvPr id="0" name=""/>
        <dsp:cNvSpPr/>
      </dsp:nvSpPr>
      <dsp:spPr>
        <a:xfrm>
          <a:off x="5691616" y="310388"/>
          <a:ext cx="2433797" cy="1707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F82B7-4474-4BA8-85FD-263CAAB11435}">
      <dsp:nvSpPr>
        <dsp:cNvPr id="0" name=""/>
        <dsp:cNvSpPr/>
      </dsp:nvSpPr>
      <dsp:spPr>
        <a:xfrm rot="10800000">
          <a:off x="5691616" y="2327912"/>
          <a:ext cx="2433797" cy="28452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DJELOTVORNA LJUBAV</a:t>
          </a:r>
          <a:endParaRPr lang="hr-HR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Ljubav koja postaje konkretno djelo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Kršćanin se prepoznaje po djelima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Vjera koja se živi, a ne samo govori</a:t>
          </a:r>
        </a:p>
      </dsp:txBody>
      <dsp:txXfrm rot="10800000">
        <a:off x="5766464" y="2327912"/>
        <a:ext cx="2284101" cy="2770378"/>
      </dsp:txXfrm>
    </dsp:sp>
    <dsp:sp modelId="{D47529C4-D234-45B5-ADAA-7974BB3C30EB}">
      <dsp:nvSpPr>
        <dsp:cNvPr id="0" name=""/>
        <dsp:cNvSpPr/>
      </dsp:nvSpPr>
      <dsp:spPr>
        <a:xfrm>
          <a:off x="8368793" y="310388"/>
          <a:ext cx="2433797" cy="1707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DE2B-7658-45F4-8113-654433B6C079}">
      <dsp:nvSpPr>
        <dsp:cNvPr id="0" name=""/>
        <dsp:cNvSpPr/>
      </dsp:nvSpPr>
      <dsp:spPr>
        <a:xfrm rot="10800000">
          <a:off x="8368793" y="2327912"/>
          <a:ext cx="2433797" cy="28452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CARITAS – ORGANIZIRANA LJUBAV CRKVE</a:t>
          </a:r>
          <a:endParaRPr lang="hr-HR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Sustavno i organizirano pomaganje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Župna razina – konkretne osobe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Biskupijska razina – povezanost i širi doseg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hr-HR" sz="1400" kern="1200"/>
            <a:t>Zajedničko služenje u Crkvi</a:t>
          </a:r>
        </a:p>
      </dsp:txBody>
      <dsp:txXfrm rot="10800000">
        <a:off x="8443641" y="2327912"/>
        <a:ext cx="2284101" cy="2770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8C63D-598A-4B2C-8C9B-2929B4E3E423}">
      <dsp:nvSpPr>
        <dsp:cNvPr id="0" name=""/>
        <dsp:cNvSpPr/>
      </dsp:nvSpPr>
      <dsp:spPr>
        <a:xfrm>
          <a:off x="116663" y="923013"/>
          <a:ext cx="1708582" cy="56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Kako vidim služenje u svom životu?</a:t>
          </a:r>
          <a:endParaRPr lang="hr-HR" sz="1600" kern="1200" dirty="0"/>
        </a:p>
      </dsp:txBody>
      <dsp:txXfrm>
        <a:off x="116663" y="923013"/>
        <a:ext cx="1708582" cy="563055"/>
      </dsp:txXfrm>
    </dsp:sp>
    <dsp:sp modelId="{D03ADD3D-0B06-4F56-AE82-AA4C7A94A51E}">
      <dsp:nvSpPr>
        <dsp:cNvPr id="0" name=""/>
        <dsp:cNvSpPr/>
      </dsp:nvSpPr>
      <dsp:spPr>
        <a:xfrm>
          <a:off x="114721" y="751766"/>
          <a:ext cx="135909" cy="13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D6D9-E565-43D9-BEAB-3BE44FE3E190}">
      <dsp:nvSpPr>
        <dsp:cNvPr id="0" name=""/>
        <dsp:cNvSpPr/>
      </dsp:nvSpPr>
      <dsp:spPr>
        <a:xfrm>
          <a:off x="209858" y="561492"/>
          <a:ext cx="135909" cy="135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58DA-0285-415B-9668-2D88D4FB00CC}">
      <dsp:nvSpPr>
        <dsp:cNvPr id="0" name=""/>
        <dsp:cNvSpPr/>
      </dsp:nvSpPr>
      <dsp:spPr>
        <a:xfrm>
          <a:off x="438187" y="599547"/>
          <a:ext cx="213572" cy="2135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C6E2D-2666-42CE-9A78-2FBB8EB21DB5}">
      <dsp:nvSpPr>
        <dsp:cNvPr id="0" name=""/>
        <dsp:cNvSpPr/>
      </dsp:nvSpPr>
      <dsp:spPr>
        <a:xfrm>
          <a:off x="628461" y="390246"/>
          <a:ext cx="135909" cy="13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6C548-06F3-4079-8897-413ABB77777F}">
      <dsp:nvSpPr>
        <dsp:cNvPr id="0" name=""/>
        <dsp:cNvSpPr/>
      </dsp:nvSpPr>
      <dsp:spPr>
        <a:xfrm>
          <a:off x="875817" y="314136"/>
          <a:ext cx="135909" cy="1359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B8506-FE03-42D7-9096-3132861AF048}">
      <dsp:nvSpPr>
        <dsp:cNvPr id="0" name=""/>
        <dsp:cNvSpPr/>
      </dsp:nvSpPr>
      <dsp:spPr>
        <a:xfrm>
          <a:off x="1180256" y="447328"/>
          <a:ext cx="135909" cy="13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0D99-7469-4473-AA2B-01B06667C4D3}">
      <dsp:nvSpPr>
        <dsp:cNvPr id="0" name=""/>
        <dsp:cNvSpPr/>
      </dsp:nvSpPr>
      <dsp:spPr>
        <a:xfrm>
          <a:off x="1370529" y="542465"/>
          <a:ext cx="213572" cy="213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15BFB-CA23-4259-9DA6-CF884FE62564}">
      <dsp:nvSpPr>
        <dsp:cNvPr id="0" name=""/>
        <dsp:cNvSpPr/>
      </dsp:nvSpPr>
      <dsp:spPr>
        <a:xfrm>
          <a:off x="1636913" y="751766"/>
          <a:ext cx="135909" cy="135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B2916-8333-4B69-80CA-D8E765F7637A}">
      <dsp:nvSpPr>
        <dsp:cNvPr id="0" name=""/>
        <dsp:cNvSpPr/>
      </dsp:nvSpPr>
      <dsp:spPr>
        <a:xfrm>
          <a:off x="1751077" y="961068"/>
          <a:ext cx="135909" cy="13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CA501-09B9-471B-8CA3-4C8A6FC6E2E0}">
      <dsp:nvSpPr>
        <dsp:cNvPr id="0" name=""/>
        <dsp:cNvSpPr/>
      </dsp:nvSpPr>
      <dsp:spPr>
        <a:xfrm>
          <a:off x="761653" y="561492"/>
          <a:ext cx="349482" cy="349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88B19-0616-46FA-B764-2FD0E69F03CF}">
      <dsp:nvSpPr>
        <dsp:cNvPr id="0" name=""/>
        <dsp:cNvSpPr/>
      </dsp:nvSpPr>
      <dsp:spPr>
        <a:xfrm>
          <a:off x="19584" y="1284533"/>
          <a:ext cx="135909" cy="13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A3F0C-C351-46F3-A3B2-F79BF0AB4116}">
      <dsp:nvSpPr>
        <dsp:cNvPr id="0" name=""/>
        <dsp:cNvSpPr/>
      </dsp:nvSpPr>
      <dsp:spPr>
        <a:xfrm>
          <a:off x="133749" y="1455780"/>
          <a:ext cx="213572" cy="213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E40EE-8C96-4E23-A6C7-83B486176D8E}">
      <dsp:nvSpPr>
        <dsp:cNvPr id="0" name=""/>
        <dsp:cNvSpPr/>
      </dsp:nvSpPr>
      <dsp:spPr>
        <a:xfrm>
          <a:off x="419160" y="1607999"/>
          <a:ext cx="310651" cy="3106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3D662-90F8-4EAF-AC77-7C3DC48F3FA2}">
      <dsp:nvSpPr>
        <dsp:cNvPr id="0" name=""/>
        <dsp:cNvSpPr/>
      </dsp:nvSpPr>
      <dsp:spPr>
        <a:xfrm>
          <a:off x="818735" y="1855355"/>
          <a:ext cx="135909" cy="13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9131-9091-48B1-A1BE-2E5C8833E57F}">
      <dsp:nvSpPr>
        <dsp:cNvPr id="0" name=""/>
        <dsp:cNvSpPr/>
      </dsp:nvSpPr>
      <dsp:spPr>
        <a:xfrm>
          <a:off x="894845" y="1607999"/>
          <a:ext cx="213572" cy="2135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78234-89C1-4DD1-BFFF-DCDDB8F2F21C}">
      <dsp:nvSpPr>
        <dsp:cNvPr id="0" name=""/>
        <dsp:cNvSpPr/>
      </dsp:nvSpPr>
      <dsp:spPr>
        <a:xfrm>
          <a:off x="1085119" y="1874383"/>
          <a:ext cx="135909" cy="13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AFF66-11C9-4026-8C71-D3E54C124660}">
      <dsp:nvSpPr>
        <dsp:cNvPr id="0" name=""/>
        <dsp:cNvSpPr/>
      </dsp:nvSpPr>
      <dsp:spPr>
        <a:xfrm>
          <a:off x="1256365" y="1569944"/>
          <a:ext cx="310651" cy="3106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5465C-55D0-4A65-B0EC-91E199044FB4}">
      <dsp:nvSpPr>
        <dsp:cNvPr id="0" name=""/>
        <dsp:cNvSpPr/>
      </dsp:nvSpPr>
      <dsp:spPr>
        <a:xfrm>
          <a:off x="1674968" y="1493835"/>
          <a:ext cx="213572" cy="2135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02AD6-0066-4D07-A6D1-06762F42F2D5}">
      <dsp:nvSpPr>
        <dsp:cNvPr id="0" name=""/>
        <dsp:cNvSpPr/>
      </dsp:nvSpPr>
      <dsp:spPr>
        <a:xfrm>
          <a:off x="1888541" y="599231"/>
          <a:ext cx="627232" cy="119745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D153-48F6-4B7F-A97F-964FE17C6D56}">
      <dsp:nvSpPr>
        <dsp:cNvPr id="0" name=""/>
        <dsp:cNvSpPr/>
      </dsp:nvSpPr>
      <dsp:spPr>
        <a:xfrm>
          <a:off x="2515774" y="599812"/>
          <a:ext cx="1710635" cy="119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/>
            <a:t>Što je za mene djelotvorna ljubav?</a:t>
          </a:r>
        </a:p>
      </dsp:txBody>
      <dsp:txXfrm>
        <a:off x="2515774" y="599812"/>
        <a:ext cx="1710635" cy="1197444"/>
      </dsp:txXfrm>
    </dsp:sp>
    <dsp:sp modelId="{298D0DE6-445D-426D-8893-60041191D0A2}">
      <dsp:nvSpPr>
        <dsp:cNvPr id="0" name=""/>
        <dsp:cNvSpPr/>
      </dsp:nvSpPr>
      <dsp:spPr>
        <a:xfrm>
          <a:off x="4226409" y="599231"/>
          <a:ext cx="627232" cy="119745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7B24A-8E3D-4481-B391-798A18823A85}">
      <dsp:nvSpPr>
        <dsp:cNvPr id="0" name=""/>
        <dsp:cNvSpPr/>
      </dsp:nvSpPr>
      <dsp:spPr>
        <a:xfrm>
          <a:off x="4853642" y="599812"/>
          <a:ext cx="1710635" cy="119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/>
            <a:t>Što me privlači u služenju?</a:t>
          </a:r>
        </a:p>
      </dsp:txBody>
      <dsp:txXfrm>
        <a:off x="4853642" y="599812"/>
        <a:ext cx="1710635" cy="1197444"/>
      </dsp:txXfrm>
    </dsp:sp>
    <dsp:sp modelId="{C1BF78F8-C291-495B-989D-94783BE2C777}">
      <dsp:nvSpPr>
        <dsp:cNvPr id="0" name=""/>
        <dsp:cNvSpPr/>
      </dsp:nvSpPr>
      <dsp:spPr>
        <a:xfrm>
          <a:off x="6564277" y="599231"/>
          <a:ext cx="627232" cy="1197456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08D6-9DD3-4308-9F43-530832E4EB33}">
      <dsp:nvSpPr>
        <dsp:cNvPr id="0" name=""/>
        <dsp:cNvSpPr/>
      </dsp:nvSpPr>
      <dsp:spPr>
        <a:xfrm>
          <a:off x="7191510" y="599812"/>
          <a:ext cx="1710635" cy="119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/>
            <a:t>Što mi je teško?</a:t>
          </a:r>
        </a:p>
      </dsp:txBody>
      <dsp:txXfrm>
        <a:off x="7191510" y="599812"/>
        <a:ext cx="1710635" cy="1197444"/>
      </dsp:txXfrm>
    </dsp:sp>
    <dsp:sp modelId="{C0E6930C-07A5-4F96-ADB5-DB97B8E59E98}">
      <dsp:nvSpPr>
        <dsp:cNvPr id="0" name=""/>
        <dsp:cNvSpPr/>
      </dsp:nvSpPr>
      <dsp:spPr>
        <a:xfrm>
          <a:off x="8902145" y="599231"/>
          <a:ext cx="627232" cy="1197456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30D54-D4C1-4A69-908A-82C5A8E9B4C2}">
      <dsp:nvSpPr>
        <dsp:cNvPr id="0" name=""/>
        <dsp:cNvSpPr/>
      </dsp:nvSpPr>
      <dsp:spPr>
        <a:xfrm>
          <a:off x="9597803" y="500271"/>
          <a:ext cx="1454039" cy="1454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/>
            <a:t>Kako mogu pomoći u svojoj župi?</a:t>
          </a:r>
        </a:p>
      </dsp:txBody>
      <dsp:txXfrm>
        <a:off x="9810742" y="713210"/>
        <a:ext cx="1028161" cy="1028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F3122-CFD0-48EB-B7CA-85E2B68481B2}">
      <dsp:nvSpPr>
        <dsp:cNvPr id="0" name=""/>
        <dsp:cNvSpPr/>
      </dsp:nvSpPr>
      <dsp:spPr>
        <a:xfrm>
          <a:off x="0" y="19625"/>
          <a:ext cx="2312818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Aktivno sudjelovanje u karitativnim zajednicama</a:t>
          </a:r>
        </a:p>
      </dsp:txBody>
      <dsp:txXfrm>
        <a:off x="29128" y="48753"/>
        <a:ext cx="2254562" cy="538444"/>
      </dsp:txXfrm>
    </dsp:sp>
    <dsp:sp modelId="{EB964A1B-286C-4224-8FB8-5784BDB62ABC}">
      <dsp:nvSpPr>
        <dsp:cNvPr id="0" name=""/>
        <dsp:cNvSpPr/>
      </dsp:nvSpPr>
      <dsp:spPr>
        <a:xfrm>
          <a:off x="0" y="659525"/>
          <a:ext cx="2312818" cy="596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500" kern="1200"/>
            <a:t>Posjeti starijima i bolesnima</a:t>
          </a:r>
        </a:p>
      </dsp:txBody>
      <dsp:txXfrm>
        <a:off x="29128" y="688653"/>
        <a:ext cx="2254562" cy="538444"/>
      </dsp:txXfrm>
    </dsp:sp>
    <dsp:sp modelId="{C96173C8-52DA-4C61-8B4F-255F84EA433F}">
      <dsp:nvSpPr>
        <dsp:cNvPr id="0" name=""/>
        <dsp:cNvSpPr/>
      </dsp:nvSpPr>
      <dsp:spPr>
        <a:xfrm>
          <a:off x="0" y="1299425"/>
          <a:ext cx="2312818" cy="596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500" kern="1200" dirty="0"/>
            <a:t>Pomoć u učenju (instrukcije)</a:t>
          </a:r>
        </a:p>
      </dsp:txBody>
      <dsp:txXfrm>
        <a:off x="29128" y="1328553"/>
        <a:ext cx="2254562" cy="538444"/>
      </dsp:txXfrm>
    </dsp:sp>
    <dsp:sp modelId="{924EB8DD-9E06-43A8-97CB-782968250F29}">
      <dsp:nvSpPr>
        <dsp:cNvPr id="0" name=""/>
        <dsp:cNvSpPr/>
      </dsp:nvSpPr>
      <dsp:spPr>
        <a:xfrm>
          <a:off x="0" y="1939326"/>
          <a:ext cx="2312818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500" kern="1200" dirty="0"/>
            <a:t>Prijevoz, radionice, pakiranje pomoći</a:t>
          </a:r>
        </a:p>
      </dsp:txBody>
      <dsp:txXfrm>
        <a:off x="29128" y="1968454"/>
        <a:ext cx="2254562" cy="538444"/>
      </dsp:txXfrm>
    </dsp:sp>
    <dsp:sp modelId="{C9EDCC2C-18DA-421E-BD75-C2AA4C27EF1C}">
      <dsp:nvSpPr>
        <dsp:cNvPr id="0" name=""/>
        <dsp:cNvSpPr/>
      </dsp:nvSpPr>
      <dsp:spPr>
        <a:xfrm>
          <a:off x="0" y="2579226"/>
          <a:ext cx="2312818" cy="596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Biti ruke Kristove danas</a:t>
          </a:r>
          <a:endParaRPr lang="hr-HR" sz="1500" kern="1200"/>
        </a:p>
      </dsp:txBody>
      <dsp:txXfrm>
        <a:off x="29128" y="2608354"/>
        <a:ext cx="2254562" cy="538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0C87B-5ECA-428A-8330-14E057B701C7}">
      <dsp:nvSpPr>
        <dsp:cNvPr id="0" name=""/>
        <dsp:cNvSpPr/>
      </dsp:nvSpPr>
      <dsp:spPr>
        <a:xfrm>
          <a:off x="-5845552" y="-895179"/>
          <a:ext cx="6963498" cy="6963498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D20B7-1BAC-444C-A9FE-3A1C072DF141}">
      <dsp:nvSpPr>
        <dsp:cNvPr id="0" name=""/>
        <dsp:cNvSpPr/>
      </dsp:nvSpPr>
      <dsp:spPr>
        <a:xfrm>
          <a:off x="362895" y="235170"/>
          <a:ext cx="7648615" cy="4701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Karitativno djelovanje – temelj vjere</a:t>
          </a:r>
          <a:endParaRPr lang="hr-HR" sz="2400" kern="1200" dirty="0"/>
        </a:p>
      </dsp:txBody>
      <dsp:txXfrm>
        <a:off x="362895" y="235170"/>
        <a:ext cx="7648615" cy="470134"/>
      </dsp:txXfrm>
    </dsp:sp>
    <dsp:sp modelId="{79EF7341-E0D0-4537-A0D8-A8766723BAD8}">
      <dsp:nvSpPr>
        <dsp:cNvPr id="0" name=""/>
        <dsp:cNvSpPr/>
      </dsp:nvSpPr>
      <dsp:spPr>
        <a:xfrm>
          <a:off x="69061" y="176404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381B2-A1B7-4717-B9CB-8215F873987D}">
      <dsp:nvSpPr>
        <dsp:cNvPr id="0" name=""/>
        <dsp:cNvSpPr/>
      </dsp:nvSpPr>
      <dsp:spPr>
        <a:xfrm>
          <a:off x="788645" y="940787"/>
          <a:ext cx="7222866" cy="4701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Potreba za organiziranim služenjem</a:t>
          </a:r>
        </a:p>
      </dsp:txBody>
      <dsp:txXfrm>
        <a:off x="788645" y="940787"/>
        <a:ext cx="7222866" cy="470134"/>
      </dsp:txXfrm>
    </dsp:sp>
    <dsp:sp modelId="{5CAA424C-FA50-4050-99F2-1BA2FFF85034}">
      <dsp:nvSpPr>
        <dsp:cNvPr id="0" name=""/>
        <dsp:cNvSpPr/>
      </dsp:nvSpPr>
      <dsp:spPr>
        <a:xfrm>
          <a:off x="494810" y="882020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CB01C-D9DE-4EF7-8C97-3A750E3716E4}">
      <dsp:nvSpPr>
        <dsp:cNvPr id="0" name=""/>
        <dsp:cNvSpPr/>
      </dsp:nvSpPr>
      <dsp:spPr>
        <a:xfrm>
          <a:off x="1021953" y="1645885"/>
          <a:ext cx="6989557" cy="4701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Uloga župnog Caritasa</a:t>
          </a:r>
        </a:p>
      </dsp:txBody>
      <dsp:txXfrm>
        <a:off x="1021953" y="1645885"/>
        <a:ext cx="6989557" cy="470134"/>
      </dsp:txXfrm>
    </dsp:sp>
    <dsp:sp modelId="{586EB4AB-211E-4022-9EBF-709EE1AACAB6}">
      <dsp:nvSpPr>
        <dsp:cNvPr id="0" name=""/>
        <dsp:cNvSpPr/>
      </dsp:nvSpPr>
      <dsp:spPr>
        <a:xfrm>
          <a:off x="728119" y="1587119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9C24E-9A41-4E38-B218-C7E63AC27B3E}">
      <dsp:nvSpPr>
        <dsp:cNvPr id="0" name=""/>
        <dsp:cNvSpPr/>
      </dsp:nvSpPr>
      <dsp:spPr>
        <a:xfrm>
          <a:off x="1096446" y="2351502"/>
          <a:ext cx="6915064" cy="4701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Laici – pokretači karitativnih inicijativa</a:t>
          </a:r>
        </a:p>
      </dsp:txBody>
      <dsp:txXfrm>
        <a:off x="1096446" y="2351502"/>
        <a:ext cx="6915064" cy="470134"/>
      </dsp:txXfrm>
    </dsp:sp>
    <dsp:sp modelId="{E6127C4A-5125-4A85-A47B-1C0533C904D8}">
      <dsp:nvSpPr>
        <dsp:cNvPr id="0" name=""/>
        <dsp:cNvSpPr/>
      </dsp:nvSpPr>
      <dsp:spPr>
        <a:xfrm>
          <a:off x="802612" y="2292735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6AEC-C8D1-4398-9C42-9444284A5379}">
      <dsp:nvSpPr>
        <dsp:cNvPr id="0" name=""/>
        <dsp:cNvSpPr/>
      </dsp:nvSpPr>
      <dsp:spPr>
        <a:xfrm>
          <a:off x="1021953" y="3057118"/>
          <a:ext cx="6989557" cy="4701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Suradnja sa župnikom</a:t>
          </a:r>
        </a:p>
      </dsp:txBody>
      <dsp:txXfrm>
        <a:off x="1021953" y="3057118"/>
        <a:ext cx="6989557" cy="470134"/>
      </dsp:txXfrm>
    </dsp:sp>
    <dsp:sp modelId="{E5C9F042-EED0-4254-A1A3-80E0DFF077B8}">
      <dsp:nvSpPr>
        <dsp:cNvPr id="0" name=""/>
        <dsp:cNvSpPr/>
      </dsp:nvSpPr>
      <dsp:spPr>
        <a:xfrm>
          <a:off x="728119" y="2998351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5B9E2-2C61-4D6F-82B1-65282CF9FA17}">
      <dsp:nvSpPr>
        <dsp:cNvPr id="0" name=""/>
        <dsp:cNvSpPr/>
      </dsp:nvSpPr>
      <dsp:spPr>
        <a:xfrm>
          <a:off x="788645" y="3762217"/>
          <a:ext cx="7222866" cy="4701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Planiranje akcija i projekata</a:t>
          </a:r>
        </a:p>
      </dsp:txBody>
      <dsp:txXfrm>
        <a:off x="788645" y="3762217"/>
        <a:ext cx="7222866" cy="470134"/>
      </dsp:txXfrm>
    </dsp:sp>
    <dsp:sp modelId="{1A80EDDF-97FD-49D4-B990-B60AA9370D47}">
      <dsp:nvSpPr>
        <dsp:cNvPr id="0" name=""/>
        <dsp:cNvSpPr/>
      </dsp:nvSpPr>
      <dsp:spPr>
        <a:xfrm>
          <a:off x="494810" y="3703450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2B939-6739-4022-8208-E88B4FD7D41F}">
      <dsp:nvSpPr>
        <dsp:cNvPr id="0" name=""/>
        <dsp:cNvSpPr/>
      </dsp:nvSpPr>
      <dsp:spPr>
        <a:xfrm>
          <a:off x="362895" y="4467833"/>
          <a:ext cx="7648615" cy="4701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/>
            <a:t>Dolazak do onih koji su u potrebi</a:t>
          </a:r>
        </a:p>
      </dsp:txBody>
      <dsp:txXfrm>
        <a:off x="362895" y="4467833"/>
        <a:ext cx="7648615" cy="470134"/>
      </dsp:txXfrm>
    </dsp:sp>
    <dsp:sp modelId="{1294D6C3-D864-4DC6-8194-B032783D3A8B}">
      <dsp:nvSpPr>
        <dsp:cNvPr id="0" name=""/>
        <dsp:cNvSpPr/>
      </dsp:nvSpPr>
      <dsp:spPr>
        <a:xfrm>
          <a:off x="69061" y="4409066"/>
          <a:ext cx="587668" cy="587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0C87B-5ECA-428A-8330-14E057B701C7}">
      <dsp:nvSpPr>
        <dsp:cNvPr id="0" name=""/>
        <dsp:cNvSpPr/>
      </dsp:nvSpPr>
      <dsp:spPr>
        <a:xfrm>
          <a:off x="-5849195" y="-895179"/>
          <a:ext cx="6963498" cy="6963498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D20B7-1BAC-444C-A9FE-3A1C072DF141}">
      <dsp:nvSpPr>
        <dsp:cNvPr id="0" name=""/>
        <dsp:cNvSpPr/>
      </dsp:nvSpPr>
      <dsp:spPr>
        <a:xfrm>
          <a:off x="583249" y="397710"/>
          <a:ext cx="7424618" cy="795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95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Platnene torbe s porukama</a:t>
          </a:r>
          <a:endParaRPr lang="hr-HR" sz="3800" kern="1200" dirty="0"/>
        </a:p>
      </dsp:txBody>
      <dsp:txXfrm>
        <a:off x="583249" y="397710"/>
        <a:ext cx="7424618" cy="795835"/>
      </dsp:txXfrm>
    </dsp:sp>
    <dsp:sp modelId="{79EF7341-E0D0-4537-A0D8-A8766723BAD8}">
      <dsp:nvSpPr>
        <dsp:cNvPr id="0" name=""/>
        <dsp:cNvSpPr/>
      </dsp:nvSpPr>
      <dsp:spPr>
        <a:xfrm>
          <a:off x="85852" y="298231"/>
          <a:ext cx="994794" cy="99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E2EFB-047C-4AEB-93EA-51209A2D839D}">
      <dsp:nvSpPr>
        <dsp:cNvPr id="0" name=""/>
        <dsp:cNvSpPr/>
      </dsp:nvSpPr>
      <dsp:spPr>
        <a:xfrm>
          <a:off x="1039520" y="1591671"/>
          <a:ext cx="6968348" cy="795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95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3800" kern="1200"/>
            <a:t>Straničnike s biblijskim citatima</a:t>
          </a:r>
        </a:p>
      </dsp:txBody>
      <dsp:txXfrm>
        <a:off x="1039520" y="1591671"/>
        <a:ext cx="6968348" cy="795835"/>
      </dsp:txXfrm>
    </dsp:sp>
    <dsp:sp modelId="{174029A1-85F6-4139-ABEB-84A3A05A469B}">
      <dsp:nvSpPr>
        <dsp:cNvPr id="0" name=""/>
        <dsp:cNvSpPr/>
      </dsp:nvSpPr>
      <dsp:spPr>
        <a:xfrm>
          <a:off x="542123" y="1492191"/>
          <a:ext cx="994794" cy="99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85F59-C9C3-4AFD-B5F0-1209362C3359}">
      <dsp:nvSpPr>
        <dsp:cNvPr id="0" name=""/>
        <dsp:cNvSpPr/>
      </dsp:nvSpPr>
      <dsp:spPr>
        <a:xfrm>
          <a:off x="1039520" y="2785631"/>
          <a:ext cx="6968348" cy="7958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95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3800" kern="1200"/>
            <a:t>Svijeće i staklenke s porukama</a:t>
          </a:r>
        </a:p>
      </dsp:txBody>
      <dsp:txXfrm>
        <a:off x="1039520" y="2785631"/>
        <a:ext cx="6968348" cy="795835"/>
      </dsp:txXfrm>
    </dsp:sp>
    <dsp:sp modelId="{E303F063-3F41-4E92-B9F1-7790A76B15E1}">
      <dsp:nvSpPr>
        <dsp:cNvPr id="0" name=""/>
        <dsp:cNvSpPr/>
      </dsp:nvSpPr>
      <dsp:spPr>
        <a:xfrm>
          <a:off x="542123" y="2686152"/>
          <a:ext cx="994794" cy="99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FD72E-6995-49C9-AF06-85AB9F6C545D}">
      <dsp:nvSpPr>
        <dsp:cNvPr id="0" name=""/>
        <dsp:cNvSpPr/>
      </dsp:nvSpPr>
      <dsp:spPr>
        <a:xfrm>
          <a:off x="583249" y="3979592"/>
          <a:ext cx="7424618" cy="7958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95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3800" kern="1200"/>
            <a:t>Mobile s kršćanskim simbolima</a:t>
          </a:r>
        </a:p>
      </dsp:txBody>
      <dsp:txXfrm>
        <a:off x="583249" y="3979592"/>
        <a:ext cx="7424618" cy="795835"/>
      </dsp:txXfrm>
    </dsp:sp>
    <dsp:sp modelId="{452A7DEC-4996-4F1C-B64C-765120A6C0DC}">
      <dsp:nvSpPr>
        <dsp:cNvPr id="0" name=""/>
        <dsp:cNvSpPr/>
      </dsp:nvSpPr>
      <dsp:spPr>
        <a:xfrm>
          <a:off x="85852" y="3880112"/>
          <a:ext cx="994794" cy="994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5.png"/><Relationship Id="rId7" Type="http://schemas.openxmlformats.org/officeDocument/2006/relationships/hyperlink" Target="https://youtube.com/shorts/iuxyDIfpczM?feature=share" TargetMode="External"/><Relationship Id="rId12" Type="http://schemas.openxmlformats.org/officeDocument/2006/relationships/diagramLayout" Target="../diagrams/layout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diagramData" Target="../diagrams/data8.xml"/><Relationship Id="rId5" Type="http://schemas.openxmlformats.org/officeDocument/2006/relationships/hyperlink" Target="https://youtube.com/shorts/WzS-5ahO-98?feature=share" TargetMode="External"/><Relationship Id="rId15" Type="http://schemas.microsoft.com/office/2007/relationships/diagramDrawing" Target="../diagrams/drawing8.xm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s://youtube.com/shorts/2t0JoT0Qs60?feature=share" TargetMode="External"/><Relationship Id="rId14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s://www.youtube.com/watch?v=6gxAGGKyRRY" TargetMode="Externa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youtube.com/shorts/OVERrxMIJEg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hyperlink" Target="https://www.youtube.com/shorts/T8yLvKnXids" TargetMode="Externa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5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75D99A-05CA-4F36-8CA5-28530D0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7789984" y="0"/>
            <a:ext cx="3622430" cy="6858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868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OSTANITE </a:t>
            </a:r>
            <a:br>
              <a:rPr lang="hr-HR" sz="4400" b="1" dirty="0">
                <a:solidFill>
                  <a:schemeClr val="bg1"/>
                </a:solidFill>
              </a:rPr>
            </a:br>
            <a:r>
              <a:rPr lang="hr-HR" sz="4400" b="1" dirty="0">
                <a:solidFill>
                  <a:schemeClr val="bg1"/>
                </a:solidFill>
              </a:rPr>
              <a:t>U MOJOJ LJUBAVI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1548" y="3647374"/>
            <a:ext cx="2019300" cy="643271"/>
          </a:xfrm>
        </p:spPr>
        <p:txBody>
          <a:bodyPr>
            <a:normAutofit fontScale="92500" lnSpcReduction="20000"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KARITATIVNA RADIONICA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299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8359C3D-1443-4B32-B4BE-C031CCF0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PRAKTIČNI DIO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776998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Izrada predmeta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445391"/>
              </p:ext>
            </p:extLst>
          </p:nvPr>
        </p:nvGraphicFramePr>
        <p:xfrm>
          <a:off x="3613637" y="1684861"/>
          <a:ext cx="8080573" cy="517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BC27901-2DE8-433F-8E4D-0BA8EC4D84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2497295"/>
            <a:ext cx="3211169" cy="35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5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7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9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B090C286-9123-4BA1-8F12-4988B67B2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749365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C9FCF622-6394-4927-9383-016AB00A0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0" y="60828"/>
            <a:ext cx="4009292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ZAVRŠNA MOLITVA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1093D551-11AB-4E9B-8DEC-B0407E86139E}"/>
              </a:ext>
            </a:extLst>
          </p:cNvPr>
          <p:cNvSpPr txBox="1">
            <a:spLocks/>
          </p:cNvSpPr>
          <p:nvPr/>
        </p:nvSpPr>
        <p:spPr>
          <a:xfrm>
            <a:off x="3607417" y="506718"/>
            <a:ext cx="8033597" cy="60787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200" dirty="0"/>
              <a:t>Gospodine, učini me oruđem svoga mira: </a:t>
            </a:r>
            <a:br>
              <a:rPr lang="hr-HR" sz="3200" dirty="0"/>
            </a:br>
            <a:r>
              <a:rPr lang="hr-HR" sz="3200" dirty="0"/>
              <a:t>Gdje je mržnja, da donosim ljubav!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uvreda, da donosim praštanje! </a:t>
            </a:r>
            <a:br>
              <a:rPr lang="hr-HR" sz="3200" dirty="0"/>
            </a:br>
            <a:r>
              <a:rPr lang="hr-HR" sz="3200" dirty="0"/>
              <a:t>Gdje je nesloga, da donosim jedinstvo 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zabluda, da donosim istinu!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sumnja, da donosim vjeru!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očaj, da donosim nadu!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tama, da donosim svjetlo!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Gdje je žalost, da donosim radost!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Gospodine, učini da ne tražim: </a:t>
            </a:r>
            <a:br>
              <a:rPr lang="hr-HR" sz="3200" dirty="0"/>
            </a:br>
            <a:r>
              <a:rPr lang="hr-HR" sz="3200" dirty="0"/>
              <a:t>da me tješe, nego da ja tješim druge;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da ne zahtijevam da me razumiju, </a:t>
            </a:r>
            <a:br>
              <a:rPr lang="hr-HR" sz="3200" dirty="0"/>
            </a:br>
            <a:r>
              <a:rPr lang="hr-HR" sz="3200" dirty="0"/>
              <a:t>nego da se trudim razumjeti druge;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da ne tražim samo da me ljube, </a:t>
            </a:r>
            <a:br>
              <a:rPr lang="hr-HR" sz="3200" dirty="0"/>
            </a:br>
            <a:r>
              <a:rPr lang="hr-HR" sz="3200" dirty="0"/>
              <a:t>nego da i ja ljubim druge!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Jer tko se daruje, prima: </a:t>
            </a:r>
            <a:br>
              <a:rPr lang="hr-HR" sz="3200" dirty="0"/>
            </a:br>
            <a:r>
              <a:rPr lang="hr-HR" sz="3200" dirty="0"/>
              <a:t>tko prašta, bit će mu oprošteno i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tko umire sebi, rađa se za vječni život!</a:t>
            </a:r>
            <a:endParaRPr lang="hr-HR" sz="2800" i="1" dirty="0"/>
          </a:p>
        </p:txBody>
      </p:sp>
      <p:pic>
        <p:nvPicPr>
          <p:cNvPr id="2050" name="Picture 2" descr="Francesco “uscì dal mondo” per fare misericordia - LaVoce">
            <a:extLst>
              <a:ext uri="{FF2B5EF4-FFF2-40B4-BE49-F238E27FC236}">
                <a16:creationId xmlns:a16="http://schemas.microsoft.com/office/drawing/2014/main" id="{5E0C1450-B935-427E-9F41-82B1531E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61" y="506718"/>
            <a:ext cx="2787894" cy="53520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76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C9FCF622-6394-4927-9383-016AB00A0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0" y="60828"/>
            <a:ext cx="4009292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1093D551-11AB-4E9B-8DEC-B0407E86139E}"/>
              </a:ext>
            </a:extLst>
          </p:cNvPr>
          <p:cNvSpPr txBox="1">
            <a:spLocks/>
          </p:cNvSpPr>
          <p:nvPr/>
        </p:nvSpPr>
        <p:spPr>
          <a:xfrm>
            <a:off x="3607417" y="506718"/>
            <a:ext cx="8033597" cy="60787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200" dirty="0"/>
              <a:t>Gospodine, nauči me da ne govorim kao mjed koji ječi ili cimbal koji zveči, nego s ljubavlju. Učini, Isuse, da budem sposobna razumjeti i daj mi vjeru koja premješta gore, ali s ljubavlju. 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Nauči me ljubavi koja je uvijek strpljiva i ljubazna, nikada ljubomorna, preuzeta, egoistična i preosjetljiva, ljubavi koja nalazi radost u istini, uvijek spremna oprostiti, vjerovati, nadati se i podnositi, da bi na kraju, kad se sve stvari rastoče i kada sve bude jasno, ja mogla biti slab, ali postojan odraz tvoje savršene ljubavi.</a:t>
            </a:r>
            <a:endParaRPr lang="hr-HR" sz="2800" i="1" dirty="0"/>
          </a:p>
        </p:txBody>
      </p:sp>
      <p:pic>
        <p:nvPicPr>
          <p:cNvPr id="8" name="Picture 2" descr="SVETA MAJKA TEREZIJA | Kuća susreta Tabor">
            <a:extLst>
              <a:ext uri="{FF2B5EF4-FFF2-40B4-BE49-F238E27FC236}">
                <a16:creationId xmlns:a16="http://schemas.microsoft.com/office/drawing/2014/main" id="{D6F7FC75-1807-4119-9CED-3A723B238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6" r="34558"/>
          <a:stretch/>
        </p:blipFill>
        <p:spPr bwMode="auto">
          <a:xfrm>
            <a:off x="501161" y="506718"/>
            <a:ext cx="2991955" cy="53281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C9FCF622-6394-4927-9383-016AB00A0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0" y="60828"/>
            <a:ext cx="4009292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1093D551-11AB-4E9B-8DEC-B0407E86139E}"/>
              </a:ext>
            </a:extLst>
          </p:cNvPr>
          <p:cNvSpPr txBox="1">
            <a:spLocks/>
          </p:cNvSpPr>
          <p:nvPr/>
        </p:nvSpPr>
        <p:spPr>
          <a:xfrm>
            <a:off x="3607417" y="506718"/>
            <a:ext cx="8033597" cy="60787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200" dirty="0"/>
              <a:t>Gospodine, kad sam gladna, pošalji mi nekoga kome je potrebna hrana, kad sam žedna, pošalji mi nekoga kome je potrebno piće. 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Kad mi je hladno, pošalji nekoga tko se treba zagrijati, kad sam ožalošćena, pošalji mi nekoga da ga tješim; 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kad mi moj križ postane pretežak, pošalji mi nekoga s kim ću njegov križ podijeliti; kad sam siromašna, pošalji me nekoga u potrebi; kad nemam vremena, pošalji mi nekoga kome mogu pomoći nekoliko trenutaka; </a:t>
            </a:r>
            <a:endParaRPr lang="hr-HR" sz="2800" i="1" dirty="0"/>
          </a:p>
        </p:txBody>
      </p:sp>
      <p:pic>
        <p:nvPicPr>
          <p:cNvPr id="8" name="Picture 2" descr="SVETA MAJKA TEREZIJA | Kuća susreta Tabor">
            <a:extLst>
              <a:ext uri="{FF2B5EF4-FFF2-40B4-BE49-F238E27FC236}">
                <a16:creationId xmlns:a16="http://schemas.microsoft.com/office/drawing/2014/main" id="{D6F7FC75-1807-4119-9CED-3A723B238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6" r="34558"/>
          <a:stretch/>
        </p:blipFill>
        <p:spPr bwMode="auto">
          <a:xfrm>
            <a:off x="501161" y="506718"/>
            <a:ext cx="2991955" cy="53281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61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C9FCF622-6394-4927-9383-016AB00A0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0" y="60828"/>
            <a:ext cx="4009292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1093D551-11AB-4E9B-8DEC-B0407E86139E}"/>
              </a:ext>
            </a:extLst>
          </p:cNvPr>
          <p:cNvSpPr txBox="1">
            <a:spLocks/>
          </p:cNvSpPr>
          <p:nvPr/>
        </p:nvSpPr>
        <p:spPr>
          <a:xfrm>
            <a:off x="3607417" y="506718"/>
            <a:ext cx="8033597" cy="60787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200" dirty="0"/>
              <a:t>kad sam ponižena, daj da mogu nekoga pohvaliti; kad sam obeshrabrena, pošalji mi nekoga koga treba ohrabriti, kad trebam razumijevanje drugih, pošalji mi nekoga tko treba moje razumijevanje; kada trebam nekoga tko će se brinuti o meni, pošalji mi nekoga za koga se ja moram pobrinuti; kada mislim samo na sebe, privuci moju pažnju na druge osobe. Amen. Slava Ocu.</a:t>
            </a:r>
            <a:endParaRPr lang="hr-HR" sz="2800" i="1" dirty="0"/>
          </a:p>
        </p:txBody>
      </p:sp>
      <p:pic>
        <p:nvPicPr>
          <p:cNvPr id="8" name="Picture 2" descr="SVETA MAJKA TEREZIJA | Kuća susreta Tabor">
            <a:extLst>
              <a:ext uri="{FF2B5EF4-FFF2-40B4-BE49-F238E27FC236}">
                <a16:creationId xmlns:a16="http://schemas.microsoft.com/office/drawing/2014/main" id="{D6F7FC75-1807-4119-9CED-3A723B238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6" r="34558"/>
          <a:stretch/>
        </p:blipFill>
        <p:spPr bwMode="auto">
          <a:xfrm>
            <a:off x="501161" y="506718"/>
            <a:ext cx="2991955" cy="53281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6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>
            <a:extLst>
              <a:ext uri="{FF2B5EF4-FFF2-40B4-BE49-F238E27FC236}">
                <a16:creationId xmlns:a16="http://schemas.microsoft.com/office/drawing/2014/main" id="{03D1153A-8766-4C65-9428-3F86ECFC55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TEORIJSKI DIO - MOTIVACIJA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Razgovor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8FFD95B-0700-4E00-8448-D2D10C7B9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79397"/>
              </p:ext>
            </p:extLst>
          </p:nvPr>
        </p:nvGraphicFramePr>
        <p:xfrm>
          <a:off x="6071518" y="1392616"/>
          <a:ext cx="5569496" cy="510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19076891-ED8A-42AE-8A01-336A463161CB}"/>
              </a:ext>
            </a:extLst>
          </p:cNvPr>
          <p:cNvGrpSpPr/>
          <p:nvPr/>
        </p:nvGrpSpPr>
        <p:grpSpPr>
          <a:xfrm>
            <a:off x="303766" y="1940620"/>
            <a:ext cx="1649506" cy="2780106"/>
            <a:chOff x="9834282" y="974210"/>
            <a:chExt cx="1649506" cy="2780106"/>
          </a:xfrm>
        </p:grpSpPr>
        <p:sp>
          <p:nvSpPr>
            <p:cNvPr id="27" name="Pravokutnik 26">
              <a:extLst>
                <a:ext uri="{FF2B5EF4-FFF2-40B4-BE49-F238E27FC236}">
                  <a16:creationId xmlns:a16="http://schemas.microsoft.com/office/drawing/2014/main" id="{3558B576-CEF9-4105-80A2-48C2C686EAE0}"/>
                </a:ext>
              </a:extLst>
            </p:cNvPr>
            <p:cNvSpPr/>
            <p:nvPr/>
          </p:nvSpPr>
          <p:spPr>
            <a:xfrm>
              <a:off x="9834282" y="974210"/>
              <a:ext cx="1649506" cy="2780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8" name="Picture 4">
              <a:hlinkClick r:id="rId9"/>
              <a:extLst>
                <a:ext uri="{FF2B5EF4-FFF2-40B4-BE49-F238E27FC236}">
                  <a16:creationId xmlns:a16="http://schemas.microsoft.com/office/drawing/2014/main" id="{90E6A45A-DC4F-4014-9B7F-6A48CB1FF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83706" y="1083287"/>
              <a:ext cx="1370094" cy="182679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Slika 28">
              <a:hlinkClick r:id="rId11"/>
              <a:extLst>
                <a:ext uri="{FF2B5EF4-FFF2-40B4-BE49-F238E27FC236}">
                  <a16:creationId xmlns:a16="http://schemas.microsoft.com/office/drawing/2014/main" id="{D2483A3F-F5C6-4C94-8F97-54C224D84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6760" y="1571476"/>
              <a:ext cx="423985" cy="425207"/>
            </a:xfrm>
            <a:prstGeom prst="rect">
              <a:avLst/>
            </a:prstGeom>
          </p:spPr>
        </p:pic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949F28DA-CF46-46A0-BF19-7C2B3E35F8E8}"/>
                </a:ext>
              </a:extLst>
            </p:cNvPr>
            <p:cNvSpPr txBox="1"/>
            <p:nvPr/>
          </p:nvSpPr>
          <p:spPr>
            <a:xfrm>
              <a:off x="9983707" y="2908708"/>
              <a:ext cx="13700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>
                  <a:solidFill>
                    <a:schemeClr val="bg1"/>
                  </a:solidFill>
                  <a:hlinkClick r:id="rId9"/>
                </a:rPr>
                <a:t>Adventski kalenDAR dobrote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A4077C14-9578-4793-A4F3-C644EC9FBDD6}"/>
              </a:ext>
            </a:extLst>
          </p:cNvPr>
          <p:cNvGrpSpPr/>
          <p:nvPr/>
        </p:nvGrpSpPr>
        <p:grpSpPr>
          <a:xfrm>
            <a:off x="2082527" y="1940620"/>
            <a:ext cx="3509380" cy="2780106"/>
            <a:chOff x="9834282" y="974210"/>
            <a:chExt cx="3509380" cy="2780106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C6C938F4-B810-44B0-822A-D406ACE4D9E6}"/>
                </a:ext>
              </a:extLst>
            </p:cNvPr>
            <p:cNvSpPr/>
            <p:nvPr/>
          </p:nvSpPr>
          <p:spPr>
            <a:xfrm>
              <a:off x="9834282" y="974210"/>
              <a:ext cx="3509380" cy="27801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Picture 4">
              <a:hlinkClick r:id="rId13"/>
              <a:extLst>
                <a:ext uri="{FF2B5EF4-FFF2-40B4-BE49-F238E27FC236}">
                  <a16:creationId xmlns:a16="http://schemas.microsoft.com/office/drawing/2014/main" id="{FFB43864-C62B-4702-92C7-41A216DB5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3986" y="1080174"/>
              <a:ext cx="3250731" cy="182853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Slika 33">
              <a:hlinkClick r:id="rId13"/>
              <a:extLst>
                <a:ext uri="{FF2B5EF4-FFF2-40B4-BE49-F238E27FC236}">
                  <a16:creationId xmlns:a16="http://schemas.microsoft.com/office/drawing/2014/main" id="{822161A9-BBAE-479A-87CB-7DE894A9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1698" y="1741578"/>
              <a:ext cx="423985" cy="425207"/>
            </a:xfrm>
            <a:prstGeom prst="rect">
              <a:avLst/>
            </a:prstGeom>
          </p:spPr>
        </p:pic>
        <p:sp>
          <p:nvSpPr>
            <p:cNvPr id="35" name="TekstniOkvir 34">
              <a:extLst>
                <a:ext uri="{FF2B5EF4-FFF2-40B4-BE49-F238E27FC236}">
                  <a16:creationId xmlns:a16="http://schemas.microsoft.com/office/drawing/2014/main" id="{BAF0572D-0EA8-40CE-9991-75DD1572B6D4}"/>
                </a:ext>
              </a:extLst>
            </p:cNvPr>
            <p:cNvSpPr txBox="1"/>
            <p:nvPr/>
          </p:nvSpPr>
          <p:spPr>
            <a:xfrm>
              <a:off x="9935651" y="2934153"/>
              <a:ext cx="33273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chemeClr val="bg1"/>
                  </a:solidFill>
                  <a:hlinkClick r:id="rId13"/>
                </a:rPr>
                <a:t>Djelovanje Caritasa Požeške biskupije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79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26000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8359C3D-1443-4B32-B4BE-C031CCF0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TEORIJSKI DIO – OBRADA SADRŽAJA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776998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Biblijski tekst: </a:t>
            </a:r>
            <a:r>
              <a:rPr lang="hr-HR" dirty="0" err="1"/>
              <a:t>Iv</a:t>
            </a:r>
            <a:r>
              <a:rPr lang="hr-HR" dirty="0"/>
              <a:t> 13,34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256231"/>
              </p:ext>
            </p:extLst>
          </p:nvPr>
        </p:nvGraphicFramePr>
        <p:xfrm>
          <a:off x="501161" y="2374328"/>
          <a:ext cx="11193050" cy="448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3">
            <a:extLst>
              <a:ext uri="{FF2B5EF4-FFF2-40B4-BE49-F238E27FC236}">
                <a16:creationId xmlns:a16="http://schemas.microsoft.com/office/drawing/2014/main" id="{6D878996-748E-4815-8664-EFEE59D86803}"/>
              </a:ext>
            </a:extLst>
          </p:cNvPr>
          <p:cNvSpPr txBox="1"/>
          <p:nvPr/>
        </p:nvSpPr>
        <p:spPr>
          <a:xfrm>
            <a:off x="1257578" y="1960302"/>
            <a:ext cx="9802308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hr-HR" sz="3200" dirty="0"/>
              <a:t>„Zapovijed vam novu dajem: ljubite jedni druge; </a:t>
            </a:r>
            <a:br>
              <a:rPr lang="hr-HR" sz="3200" dirty="0"/>
            </a:br>
            <a:r>
              <a:rPr lang="hr-HR" sz="3200" dirty="0"/>
              <a:t>kao što sam ja ljubio vas, tako i vi ljubite jedni druge.”</a:t>
            </a:r>
            <a:endParaRPr lang="hr-H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3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8359C3D-1443-4B32-B4BE-C031CCF0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TEORIJSKI DIO – OBRADA SADRŽAJA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216850"/>
              </p:ext>
            </p:extLst>
          </p:nvPr>
        </p:nvGraphicFramePr>
        <p:xfrm>
          <a:off x="615462" y="638576"/>
          <a:ext cx="11139854" cy="517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087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8359C3D-1443-4B32-B4BE-C031CCF0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TEORIJSKI DIO – OBRADA SADRŽAJA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776998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Razgovor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08742"/>
              </p:ext>
            </p:extLst>
          </p:nvPr>
        </p:nvGraphicFramePr>
        <p:xfrm>
          <a:off x="615462" y="1226339"/>
          <a:ext cx="11139854" cy="232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029D0A70-A0A4-4BE7-89A7-A029BDEDE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273957"/>
              </p:ext>
            </p:extLst>
          </p:nvPr>
        </p:nvGraphicFramePr>
        <p:xfrm>
          <a:off x="9697915" y="3429001"/>
          <a:ext cx="2312819" cy="31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6F0346D8-D2E4-44ED-89AB-7A018FD1B0D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199" y="3429000"/>
            <a:ext cx="6014450" cy="31314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36F75D0-3A8D-431F-9D56-20F2009C26D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7" y="3429000"/>
            <a:ext cx="2940411" cy="31314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20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8359C3D-1443-4B32-B4BE-C031CCF0B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OSTANITE U MOJOJ LJUBAVI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PRAKTIČNI DIO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776998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Važnost župnih volontera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993569"/>
              </p:ext>
            </p:extLst>
          </p:nvPr>
        </p:nvGraphicFramePr>
        <p:xfrm>
          <a:off x="3613637" y="1684861"/>
          <a:ext cx="8080573" cy="517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08B8C43B-766C-4B82-90CF-853E8DA160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49" y="2253595"/>
            <a:ext cx="3956540" cy="4035669"/>
          </a:xfrm>
          <a:prstGeom prst="flowChartDelay">
            <a:avLst/>
          </a:prstGeom>
          <a:ln>
            <a:solidFill>
              <a:schemeClr val="bg1"/>
            </a:solidFill>
          </a:ln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6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rilagođen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375623"/>
      </a:accent2>
      <a:accent3>
        <a:srgbClr val="C00000"/>
      </a:accent3>
      <a:accent4>
        <a:srgbClr val="0563C1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</TotalTime>
  <Words>820</Words>
  <Application>Microsoft Office PowerPoint</Application>
  <PresentationFormat>Široki zaslon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OSTANITE  U MOJOJ LJUBAVI</vt:lpstr>
      <vt:lpstr>OSTANITE U MOJOJ LJUBAVI</vt:lpstr>
      <vt:lpstr>OSTANITE U MOJOJ LJUBAVI</vt:lpstr>
      <vt:lpstr>OSTANITE U MOJOJ LJUBAVI</vt:lpstr>
      <vt:lpstr>OSTANITE U MOJOJ LJUBAVI</vt:lpstr>
      <vt:lpstr>OSTANITE U MOJOJ LJUBAVI</vt:lpstr>
      <vt:lpstr>OSTANITE U MOJOJ LJUBAVI</vt:lpstr>
      <vt:lpstr>OSTANITE U MOJOJ LJUBAVI</vt:lpstr>
      <vt:lpstr>OSTANITE U MOJOJ LJUBAVI</vt:lpstr>
      <vt:lpstr>OSTANITE U MOJOJ LJUBAVI</vt:lpstr>
      <vt:lpstr>PowerPoint prezentacija</vt:lpstr>
      <vt:lpstr>OSTANITE U MOJOJ LJUBAVI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78</cp:revision>
  <dcterms:created xsi:type="dcterms:W3CDTF">2025-09-27T08:57:09Z</dcterms:created>
  <dcterms:modified xsi:type="dcterms:W3CDTF">2026-01-15T12:57:23Z</dcterms:modified>
</cp:coreProperties>
</file>