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85" r:id="rId4"/>
    <p:sldId id="271" r:id="rId5"/>
    <p:sldId id="280" r:id="rId6"/>
    <p:sldId id="286" r:id="rId7"/>
    <p:sldId id="287" r:id="rId8"/>
    <p:sldId id="288" r:id="rId9"/>
    <p:sldId id="289" r:id="rId10"/>
    <p:sldId id="290" r:id="rId11"/>
    <p:sldId id="284" r:id="rId12"/>
    <p:sldId id="27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3C1"/>
    <a:srgbClr val="FFFFFF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44EBF3-5CA1-4FD7-8089-6C0072281115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8D89958F-60F6-4C1E-ADB7-8B37F5121DD2}">
      <dgm:prSet phldrT="[Tekst]"/>
      <dgm:spPr/>
      <dgm:t>
        <a:bodyPr/>
        <a:lstStyle/>
        <a:p>
          <a:r>
            <a:rPr lang="hr-HR" dirty="0"/>
            <a:t>početak</a:t>
          </a:r>
        </a:p>
      </dgm:t>
    </dgm:pt>
    <dgm:pt modelId="{00F86B5E-F4DA-49D9-9C8A-CF3BEA4A9627}" type="parTrans" cxnId="{51F4AB1F-243A-4F02-B4DF-CDD0DF52F785}">
      <dgm:prSet/>
      <dgm:spPr/>
      <dgm:t>
        <a:bodyPr/>
        <a:lstStyle/>
        <a:p>
          <a:endParaRPr lang="hr-HR"/>
        </a:p>
      </dgm:t>
    </dgm:pt>
    <dgm:pt modelId="{7AFE8412-88E2-4913-B30D-946863AC38B0}" type="sibTrans" cxnId="{51F4AB1F-243A-4F02-B4DF-CDD0DF52F785}">
      <dgm:prSet/>
      <dgm:spPr/>
      <dgm:t>
        <a:bodyPr/>
        <a:lstStyle/>
        <a:p>
          <a:endParaRPr lang="hr-HR"/>
        </a:p>
      </dgm:t>
    </dgm:pt>
    <dgm:pt modelId="{C69DE486-8225-4B3B-8FCC-53B06F73B750}">
      <dgm:prSet/>
      <dgm:spPr/>
      <dgm:t>
        <a:bodyPr/>
        <a:lstStyle/>
        <a:p>
          <a:r>
            <a:rPr lang="hr-HR" dirty="0" err="1"/>
            <a:t>lectio</a:t>
          </a:r>
          <a:r>
            <a:rPr lang="hr-HR" dirty="0"/>
            <a:t> (čitanje)</a:t>
          </a:r>
        </a:p>
      </dgm:t>
    </dgm:pt>
    <dgm:pt modelId="{6D1F01EB-4BA6-4C16-9455-56466FF2A026}" type="parTrans" cxnId="{5E764651-D754-4479-B22F-1F9321D4283B}">
      <dgm:prSet/>
      <dgm:spPr/>
      <dgm:t>
        <a:bodyPr/>
        <a:lstStyle/>
        <a:p>
          <a:endParaRPr lang="hr-HR"/>
        </a:p>
      </dgm:t>
    </dgm:pt>
    <dgm:pt modelId="{6270D743-64E3-424B-9410-E25E5BBEDA3A}" type="sibTrans" cxnId="{5E764651-D754-4479-B22F-1F9321D4283B}">
      <dgm:prSet/>
      <dgm:spPr/>
      <dgm:t>
        <a:bodyPr/>
        <a:lstStyle/>
        <a:p>
          <a:endParaRPr lang="hr-HR"/>
        </a:p>
      </dgm:t>
    </dgm:pt>
    <dgm:pt modelId="{39CA9EB7-3C23-4058-BD22-743EDC3E3EC6}">
      <dgm:prSet/>
      <dgm:spPr/>
      <dgm:t>
        <a:bodyPr/>
        <a:lstStyle/>
        <a:p>
          <a:r>
            <a:rPr lang="pt-BR" dirty="0"/>
            <a:t>meditatio (meditacija)</a:t>
          </a:r>
          <a:endParaRPr lang="hr-HR" dirty="0"/>
        </a:p>
      </dgm:t>
    </dgm:pt>
    <dgm:pt modelId="{EA755C38-41E9-4E0D-8614-2CBD4CA1232F}" type="parTrans" cxnId="{C20E3162-5A5A-4C4E-9694-72161ABFD006}">
      <dgm:prSet/>
      <dgm:spPr/>
      <dgm:t>
        <a:bodyPr/>
        <a:lstStyle/>
        <a:p>
          <a:endParaRPr lang="hr-HR"/>
        </a:p>
      </dgm:t>
    </dgm:pt>
    <dgm:pt modelId="{EA940A1F-4DAF-4C0B-A729-2323AE69FB5D}" type="sibTrans" cxnId="{C20E3162-5A5A-4C4E-9694-72161ABFD006}">
      <dgm:prSet/>
      <dgm:spPr/>
      <dgm:t>
        <a:bodyPr/>
        <a:lstStyle/>
        <a:p>
          <a:endParaRPr lang="hr-HR"/>
        </a:p>
      </dgm:t>
    </dgm:pt>
    <dgm:pt modelId="{B473CA09-5E55-49C8-BEBC-00F41BFA6686}">
      <dgm:prSet/>
      <dgm:spPr/>
      <dgm:t>
        <a:bodyPr/>
        <a:lstStyle/>
        <a:p>
          <a:r>
            <a:rPr lang="hr-HR" dirty="0" err="1"/>
            <a:t>oratio</a:t>
          </a:r>
          <a:r>
            <a:rPr lang="hr-HR" dirty="0"/>
            <a:t> (molitva)</a:t>
          </a:r>
        </a:p>
      </dgm:t>
    </dgm:pt>
    <dgm:pt modelId="{C3220133-1290-400D-A5CE-BFAC0FC54D38}" type="parTrans" cxnId="{9E108DCA-C785-444C-BCB1-6C8D929B830E}">
      <dgm:prSet/>
      <dgm:spPr/>
      <dgm:t>
        <a:bodyPr/>
        <a:lstStyle/>
        <a:p>
          <a:endParaRPr lang="hr-HR"/>
        </a:p>
      </dgm:t>
    </dgm:pt>
    <dgm:pt modelId="{A54B6220-C56D-437F-9473-23B39F9C327E}" type="sibTrans" cxnId="{9E108DCA-C785-444C-BCB1-6C8D929B830E}">
      <dgm:prSet/>
      <dgm:spPr/>
      <dgm:t>
        <a:bodyPr/>
        <a:lstStyle/>
        <a:p>
          <a:endParaRPr lang="hr-HR"/>
        </a:p>
      </dgm:t>
    </dgm:pt>
    <dgm:pt modelId="{4AC19114-43A9-42BB-86AD-5F17A08AAE3E}">
      <dgm:prSet/>
      <dgm:spPr/>
      <dgm:t>
        <a:bodyPr/>
        <a:lstStyle/>
        <a:p>
          <a:r>
            <a:rPr lang="hr-HR" dirty="0" err="1"/>
            <a:t>contemplatio</a:t>
          </a:r>
          <a:r>
            <a:rPr lang="hr-HR" dirty="0"/>
            <a:t> (kontemplacija)</a:t>
          </a:r>
        </a:p>
      </dgm:t>
    </dgm:pt>
    <dgm:pt modelId="{B3E9AF71-8081-4A87-B3A2-9794D71D476B}" type="parTrans" cxnId="{3E832F90-A65A-467A-9AE6-5C0978AA0C96}">
      <dgm:prSet/>
      <dgm:spPr/>
      <dgm:t>
        <a:bodyPr/>
        <a:lstStyle/>
        <a:p>
          <a:endParaRPr lang="hr-HR"/>
        </a:p>
      </dgm:t>
    </dgm:pt>
    <dgm:pt modelId="{CA27C60F-3B08-4AFB-861A-0291FCC03A3E}" type="sibTrans" cxnId="{3E832F90-A65A-467A-9AE6-5C0978AA0C96}">
      <dgm:prSet/>
      <dgm:spPr/>
      <dgm:t>
        <a:bodyPr/>
        <a:lstStyle/>
        <a:p>
          <a:endParaRPr lang="hr-HR"/>
        </a:p>
      </dgm:t>
    </dgm:pt>
    <dgm:pt modelId="{A2836705-E37B-415A-9D8E-8C2132A9FFC1}">
      <dgm:prSet/>
      <dgm:spPr/>
      <dgm:t>
        <a:bodyPr/>
        <a:lstStyle/>
        <a:p>
          <a:r>
            <a:rPr lang="hr-HR" dirty="0" err="1"/>
            <a:t>actio</a:t>
          </a:r>
          <a:r>
            <a:rPr lang="hr-HR" dirty="0"/>
            <a:t> (djelovanje)</a:t>
          </a:r>
        </a:p>
      </dgm:t>
    </dgm:pt>
    <dgm:pt modelId="{6DAE937D-7C1C-415C-8EEF-EFA6F3BF91AB}" type="parTrans" cxnId="{EA178870-6694-4FE3-BFF0-13430D873745}">
      <dgm:prSet/>
      <dgm:spPr/>
      <dgm:t>
        <a:bodyPr/>
        <a:lstStyle/>
        <a:p>
          <a:endParaRPr lang="hr-HR"/>
        </a:p>
      </dgm:t>
    </dgm:pt>
    <dgm:pt modelId="{3F5EE2F5-A9D7-4C69-91E2-E1C6424FC074}" type="sibTrans" cxnId="{EA178870-6694-4FE3-BFF0-13430D873745}">
      <dgm:prSet/>
      <dgm:spPr/>
      <dgm:t>
        <a:bodyPr/>
        <a:lstStyle/>
        <a:p>
          <a:endParaRPr lang="hr-HR"/>
        </a:p>
      </dgm:t>
    </dgm:pt>
    <dgm:pt modelId="{C1D0FBDB-419B-4333-A670-B5DC0043710D}">
      <dgm:prSet phldrT="[Tekst]"/>
      <dgm:spPr/>
      <dgm:t>
        <a:bodyPr/>
        <a:lstStyle/>
        <a:p>
          <a:r>
            <a:rPr lang="hr-HR" dirty="0"/>
            <a:t>zaziv Duha Svetoga za svjetlo i razumijevanje</a:t>
          </a:r>
        </a:p>
      </dgm:t>
    </dgm:pt>
    <dgm:pt modelId="{2A822873-272F-4641-AF10-0CA979E51C04}" type="parTrans" cxnId="{3B130DC7-9378-4810-B56F-F14F847302E7}">
      <dgm:prSet/>
      <dgm:spPr/>
      <dgm:t>
        <a:bodyPr/>
        <a:lstStyle/>
        <a:p>
          <a:endParaRPr lang="hr-HR"/>
        </a:p>
      </dgm:t>
    </dgm:pt>
    <dgm:pt modelId="{D105B15E-57CA-4ED1-BC27-1804C39B978E}" type="sibTrans" cxnId="{3B130DC7-9378-4810-B56F-F14F847302E7}">
      <dgm:prSet/>
      <dgm:spPr/>
      <dgm:t>
        <a:bodyPr/>
        <a:lstStyle/>
        <a:p>
          <a:endParaRPr lang="hr-HR"/>
        </a:p>
      </dgm:t>
    </dgm:pt>
    <dgm:pt modelId="{5A7D27F8-3B3E-42A5-8141-230025E8408F}">
      <dgm:prSet/>
      <dgm:spPr/>
      <dgm:t>
        <a:bodyPr/>
        <a:lstStyle/>
        <a:p>
          <a:r>
            <a:rPr lang="hr-HR" dirty="0"/>
            <a:t>polagano, pažljivo čitanje riječi Biblije</a:t>
          </a:r>
        </a:p>
      </dgm:t>
    </dgm:pt>
    <dgm:pt modelId="{DBEA151E-A7B9-4579-BF83-09BA45A08D20}" type="parTrans" cxnId="{942D2DE0-7025-4243-985F-70B17E564A35}">
      <dgm:prSet/>
      <dgm:spPr/>
      <dgm:t>
        <a:bodyPr/>
        <a:lstStyle/>
        <a:p>
          <a:endParaRPr lang="hr-HR"/>
        </a:p>
      </dgm:t>
    </dgm:pt>
    <dgm:pt modelId="{EDD27960-822D-4A49-99C9-9DA046C32BCE}" type="sibTrans" cxnId="{942D2DE0-7025-4243-985F-70B17E564A35}">
      <dgm:prSet/>
      <dgm:spPr/>
      <dgm:t>
        <a:bodyPr/>
        <a:lstStyle/>
        <a:p>
          <a:endParaRPr lang="hr-HR"/>
        </a:p>
      </dgm:t>
    </dgm:pt>
    <dgm:pt modelId="{0E7A933E-B5EC-4522-894D-F95AA41FDB42}">
      <dgm:prSet/>
      <dgm:spPr/>
      <dgm:t>
        <a:bodyPr/>
        <a:lstStyle/>
        <a:p>
          <a:r>
            <a:rPr lang="pt-BR" dirty="0"/>
            <a:t>razmišljanje o duhovnom smislu i poruci</a:t>
          </a:r>
          <a:r>
            <a:rPr lang="hr-HR" dirty="0"/>
            <a:t> za život</a:t>
          </a:r>
        </a:p>
      </dgm:t>
    </dgm:pt>
    <dgm:pt modelId="{E7727017-371C-46F0-8435-AB7A8C719A86}" type="parTrans" cxnId="{3DA42FA8-38E9-45DC-9C49-52AFB53E5EC5}">
      <dgm:prSet/>
      <dgm:spPr/>
      <dgm:t>
        <a:bodyPr/>
        <a:lstStyle/>
        <a:p>
          <a:endParaRPr lang="hr-HR"/>
        </a:p>
      </dgm:t>
    </dgm:pt>
    <dgm:pt modelId="{4BF65274-813E-48A3-9A58-392E4AA53E6B}" type="sibTrans" cxnId="{3DA42FA8-38E9-45DC-9C49-52AFB53E5EC5}">
      <dgm:prSet/>
      <dgm:spPr/>
      <dgm:t>
        <a:bodyPr/>
        <a:lstStyle/>
        <a:p>
          <a:endParaRPr lang="hr-HR"/>
        </a:p>
      </dgm:t>
    </dgm:pt>
    <dgm:pt modelId="{8E2823CC-F114-4856-A2BB-6A04356D5F33}">
      <dgm:prSet/>
      <dgm:spPr/>
      <dgm:t>
        <a:bodyPr/>
        <a:lstStyle/>
        <a:p>
          <a:r>
            <a:rPr lang="hr-HR" dirty="0"/>
            <a:t>razgovor s Bogom, izražavanje osjećaja i molitvenih zaziva</a:t>
          </a:r>
        </a:p>
      </dgm:t>
    </dgm:pt>
    <dgm:pt modelId="{271BAECF-365B-45D6-9547-D957388B110C}" type="parTrans" cxnId="{78C55783-F478-4A49-80CA-75795A30EFE9}">
      <dgm:prSet/>
      <dgm:spPr/>
      <dgm:t>
        <a:bodyPr/>
        <a:lstStyle/>
        <a:p>
          <a:endParaRPr lang="hr-HR"/>
        </a:p>
      </dgm:t>
    </dgm:pt>
    <dgm:pt modelId="{54C7733E-182A-4B40-AF67-AB379BEEE61D}" type="sibTrans" cxnId="{78C55783-F478-4A49-80CA-75795A30EFE9}">
      <dgm:prSet/>
      <dgm:spPr/>
      <dgm:t>
        <a:bodyPr/>
        <a:lstStyle/>
        <a:p>
          <a:endParaRPr lang="hr-HR"/>
        </a:p>
      </dgm:t>
    </dgm:pt>
    <dgm:pt modelId="{8257B97C-191F-41EA-B858-FF668A8B4637}">
      <dgm:prSet/>
      <dgm:spPr/>
      <dgm:t>
        <a:bodyPr/>
        <a:lstStyle/>
        <a:p>
          <a:r>
            <a:rPr lang="hr-HR" dirty="0"/>
            <a:t>tišina, odmor u Božjoj prisutnosti</a:t>
          </a:r>
        </a:p>
      </dgm:t>
    </dgm:pt>
    <dgm:pt modelId="{97DF3A3A-ECA9-464F-BACD-64D6B1FD57D0}" type="parTrans" cxnId="{5CA14857-2ECE-4AFC-961A-9F1B6FA876E6}">
      <dgm:prSet/>
      <dgm:spPr/>
      <dgm:t>
        <a:bodyPr/>
        <a:lstStyle/>
        <a:p>
          <a:endParaRPr lang="hr-HR"/>
        </a:p>
      </dgm:t>
    </dgm:pt>
    <dgm:pt modelId="{1DF5E50F-DF08-4E2E-A8E6-C40C66D075FA}" type="sibTrans" cxnId="{5CA14857-2ECE-4AFC-961A-9F1B6FA876E6}">
      <dgm:prSet/>
      <dgm:spPr/>
      <dgm:t>
        <a:bodyPr/>
        <a:lstStyle/>
        <a:p>
          <a:endParaRPr lang="hr-HR"/>
        </a:p>
      </dgm:t>
    </dgm:pt>
    <dgm:pt modelId="{66DE7906-F72D-40D7-9EE2-FCFE98F565E0}">
      <dgm:prSet/>
      <dgm:spPr/>
      <dgm:t>
        <a:bodyPr/>
        <a:lstStyle/>
        <a:p>
          <a:r>
            <a:rPr lang="hr-HR" dirty="0"/>
            <a:t>konkretna primjena i svjedočenje vjere.</a:t>
          </a:r>
        </a:p>
      </dgm:t>
    </dgm:pt>
    <dgm:pt modelId="{B6FABBFE-AA81-48A0-9537-4B8C698EF03E}" type="parTrans" cxnId="{68959720-EBBB-44D0-99AD-5B570098EFE1}">
      <dgm:prSet/>
      <dgm:spPr/>
      <dgm:t>
        <a:bodyPr/>
        <a:lstStyle/>
        <a:p>
          <a:endParaRPr lang="hr-HR"/>
        </a:p>
      </dgm:t>
    </dgm:pt>
    <dgm:pt modelId="{CE964328-EB62-428C-8D16-B91900DEB850}" type="sibTrans" cxnId="{68959720-EBBB-44D0-99AD-5B570098EFE1}">
      <dgm:prSet/>
      <dgm:spPr/>
      <dgm:t>
        <a:bodyPr/>
        <a:lstStyle/>
        <a:p>
          <a:endParaRPr lang="hr-HR"/>
        </a:p>
      </dgm:t>
    </dgm:pt>
    <dgm:pt modelId="{026A5611-15A5-4D54-87F2-328855834CB1}" type="pres">
      <dgm:prSet presAssocID="{E044EBF3-5CA1-4FD7-8089-6C0072281115}" presName="Name0" presStyleCnt="0">
        <dgm:presLayoutVars>
          <dgm:dir/>
          <dgm:resizeHandles val="exact"/>
        </dgm:presLayoutVars>
      </dgm:prSet>
      <dgm:spPr/>
    </dgm:pt>
    <dgm:pt modelId="{D4F7AAA6-956B-491D-9194-645AB484ACC8}" type="pres">
      <dgm:prSet presAssocID="{E044EBF3-5CA1-4FD7-8089-6C0072281115}" presName="cycle" presStyleCnt="0"/>
      <dgm:spPr/>
    </dgm:pt>
    <dgm:pt modelId="{7A3745AB-E0C3-49D9-9764-D7FFE928CC36}" type="pres">
      <dgm:prSet presAssocID="{8D89958F-60F6-4C1E-ADB7-8B37F5121DD2}" presName="nodeFirstNode" presStyleLbl="node1" presStyleIdx="0" presStyleCnt="6">
        <dgm:presLayoutVars>
          <dgm:bulletEnabled val="1"/>
        </dgm:presLayoutVars>
      </dgm:prSet>
      <dgm:spPr/>
    </dgm:pt>
    <dgm:pt modelId="{E40ED89A-42E8-4BDB-9EA0-E62CD5BC04E8}" type="pres">
      <dgm:prSet presAssocID="{7AFE8412-88E2-4913-B30D-946863AC38B0}" presName="sibTransFirstNode" presStyleLbl="bgShp" presStyleIdx="0" presStyleCnt="1"/>
      <dgm:spPr/>
    </dgm:pt>
    <dgm:pt modelId="{B9D10150-1874-49FB-B7AE-F0E3B19F14C9}" type="pres">
      <dgm:prSet presAssocID="{C69DE486-8225-4B3B-8FCC-53B06F73B750}" presName="nodeFollowingNodes" presStyleLbl="node1" presStyleIdx="1" presStyleCnt="6">
        <dgm:presLayoutVars>
          <dgm:bulletEnabled val="1"/>
        </dgm:presLayoutVars>
      </dgm:prSet>
      <dgm:spPr/>
    </dgm:pt>
    <dgm:pt modelId="{ADE933E3-899B-4152-9B5D-08E40C7177BA}" type="pres">
      <dgm:prSet presAssocID="{39CA9EB7-3C23-4058-BD22-743EDC3E3EC6}" presName="nodeFollowingNodes" presStyleLbl="node1" presStyleIdx="2" presStyleCnt="6">
        <dgm:presLayoutVars>
          <dgm:bulletEnabled val="1"/>
        </dgm:presLayoutVars>
      </dgm:prSet>
      <dgm:spPr/>
    </dgm:pt>
    <dgm:pt modelId="{904DFAA8-5DB2-4C1E-8A6F-33364088D2FC}" type="pres">
      <dgm:prSet presAssocID="{B473CA09-5E55-49C8-BEBC-00F41BFA6686}" presName="nodeFollowingNodes" presStyleLbl="node1" presStyleIdx="3" presStyleCnt="6">
        <dgm:presLayoutVars>
          <dgm:bulletEnabled val="1"/>
        </dgm:presLayoutVars>
      </dgm:prSet>
      <dgm:spPr/>
    </dgm:pt>
    <dgm:pt modelId="{449F0A4D-C5D1-4DDF-B85E-9CCB1775C4BC}" type="pres">
      <dgm:prSet presAssocID="{4AC19114-43A9-42BB-86AD-5F17A08AAE3E}" presName="nodeFollowingNodes" presStyleLbl="node1" presStyleIdx="4" presStyleCnt="6">
        <dgm:presLayoutVars>
          <dgm:bulletEnabled val="1"/>
        </dgm:presLayoutVars>
      </dgm:prSet>
      <dgm:spPr/>
    </dgm:pt>
    <dgm:pt modelId="{2DCEDD4E-73EF-4AF7-B75E-B2D7721DD57C}" type="pres">
      <dgm:prSet presAssocID="{A2836705-E37B-415A-9D8E-8C2132A9FFC1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5A59E00B-3217-4825-BC0C-61BE375ABA21}" type="presOf" srcId="{4AC19114-43A9-42BB-86AD-5F17A08AAE3E}" destId="{449F0A4D-C5D1-4DDF-B85E-9CCB1775C4BC}" srcOrd="0" destOrd="0" presId="urn:microsoft.com/office/officeart/2005/8/layout/cycle3"/>
    <dgm:cxn modelId="{D54DA419-FF1D-4E30-9D0C-6F8B8F57719D}" type="presOf" srcId="{C69DE486-8225-4B3B-8FCC-53B06F73B750}" destId="{B9D10150-1874-49FB-B7AE-F0E3B19F14C9}" srcOrd="0" destOrd="0" presId="urn:microsoft.com/office/officeart/2005/8/layout/cycle3"/>
    <dgm:cxn modelId="{51F4AB1F-243A-4F02-B4DF-CDD0DF52F785}" srcId="{E044EBF3-5CA1-4FD7-8089-6C0072281115}" destId="{8D89958F-60F6-4C1E-ADB7-8B37F5121DD2}" srcOrd="0" destOrd="0" parTransId="{00F86B5E-F4DA-49D9-9C8A-CF3BEA4A9627}" sibTransId="{7AFE8412-88E2-4913-B30D-946863AC38B0}"/>
    <dgm:cxn modelId="{68959720-EBBB-44D0-99AD-5B570098EFE1}" srcId="{A2836705-E37B-415A-9D8E-8C2132A9FFC1}" destId="{66DE7906-F72D-40D7-9EE2-FCFE98F565E0}" srcOrd="0" destOrd="0" parTransId="{B6FABBFE-AA81-48A0-9537-4B8C698EF03E}" sibTransId="{CE964328-EB62-428C-8D16-B91900DEB850}"/>
    <dgm:cxn modelId="{EC131D2D-F0AB-42B9-8070-E6F3E3E49B9A}" type="presOf" srcId="{66DE7906-F72D-40D7-9EE2-FCFE98F565E0}" destId="{2DCEDD4E-73EF-4AF7-B75E-B2D7721DD57C}" srcOrd="0" destOrd="1" presId="urn:microsoft.com/office/officeart/2005/8/layout/cycle3"/>
    <dgm:cxn modelId="{5012B83B-380C-40CA-A6A9-02B62806E92B}" type="presOf" srcId="{5A7D27F8-3B3E-42A5-8141-230025E8408F}" destId="{B9D10150-1874-49FB-B7AE-F0E3B19F14C9}" srcOrd="0" destOrd="1" presId="urn:microsoft.com/office/officeart/2005/8/layout/cycle3"/>
    <dgm:cxn modelId="{C20E3162-5A5A-4C4E-9694-72161ABFD006}" srcId="{E044EBF3-5CA1-4FD7-8089-6C0072281115}" destId="{39CA9EB7-3C23-4058-BD22-743EDC3E3EC6}" srcOrd="2" destOrd="0" parTransId="{EA755C38-41E9-4E0D-8614-2CBD4CA1232F}" sibTransId="{EA940A1F-4DAF-4C0B-A729-2323AE69FB5D}"/>
    <dgm:cxn modelId="{EA178870-6694-4FE3-BFF0-13430D873745}" srcId="{E044EBF3-5CA1-4FD7-8089-6C0072281115}" destId="{A2836705-E37B-415A-9D8E-8C2132A9FFC1}" srcOrd="5" destOrd="0" parTransId="{6DAE937D-7C1C-415C-8EEF-EFA6F3BF91AB}" sibTransId="{3F5EE2F5-A9D7-4C69-91E2-E1C6424FC074}"/>
    <dgm:cxn modelId="{5E764651-D754-4479-B22F-1F9321D4283B}" srcId="{E044EBF3-5CA1-4FD7-8089-6C0072281115}" destId="{C69DE486-8225-4B3B-8FCC-53B06F73B750}" srcOrd="1" destOrd="0" parTransId="{6D1F01EB-4BA6-4C16-9455-56466FF2A026}" sibTransId="{6270D743-64E3-424B-9410-E25E5BBEDA3A}"/>
    <dgm:cxn modelId="{5CA14857-2ECE-4AFC-961A-9F1B6FA876E6}" srcId="{4AC19114-43A9-42BB-86AD-5F17A08AAE3E}" destId="{8257B97C-191F-41EA-B858-FF668A8B4637}" srcOrd="0" destOrd="0" parTransId="{97DF3A3A-ECA9-464F-BACD-64D6B1FD57D0}" sibTransId="{1DF5E50F-DF08-4E2E-A8E6-C40C66D075FA}"/>
    <dgm:cxn modelId="{EDDBA358-EF4A-4433-8D1C-2B384FF2661E}" type="presOf" srcId="{7AFE8412-88E2-4913-B30D-946863AC38B0}" destId="{E40ED89A-42E8-4BDB-9EA0-E62CD5BC04E8}" srcOrd="0" destOrd="0" presId="urn:microsoft.com/office/officeart/2005/8/layout/cycle3"/>
    <dgm:cxn modelId="{3D058C7D-E35A-4813-B3E1-1D73F96B46CC}" type="presOf" srcId="{0E7A933E-B5EC-4522-894D-F95AA41FDB42}" destId="{ADE933E3-899B-4152-9B5D-08E40C7177BA}" srcOrd="0" destOrd="1" presId="urn:microsoft.com/office/officeart/2005/8/layout/cycle3"/>
    <dgm:cxn modelId="{78C55783-F478-4A49-80CA-75795A30EFE9}" srcId="{B473CA09-5E55-49C8-BEBC-00F41BFA6686}" destId="{8E2823CC-F114-4856-A2BB-6A04356D5F33}" srcOrd="0" destOrd="0" parTransId="{271BAECF-365B-45D6-9547-D957388B110C}" sibTransId="{54C7733E-182A-4B40-AF67-AB379BEEE61D}"/>
    <dgm:cxn modelId="{3E832F90-A65A-467A-9AE6-5C0978AA0C96}" srcId="{E044EBF3-5CA1-4FD7-8089-6C0072281115}" destId="{4AC19114-43A9-42BB-86AD-5F17A08AAE3E}" srcOrd="4" destOrd="0" parTransId="{B3E9AF71-8081-4A87-B3A2-9794D71D476B}" sibTransId="{CA27C60F-3B08-4AFB-861A-0291FCC03A3E}"/>
    <dgm:cxn modelId="{306D7999-B071-4184-9AE5-1F7166165921}" type="presOf" srcId="{8D89958F-60F6-4C1E-ADB7-8B37F5121DD2}" destId="{7A3745AB-E0C3-49D9-9764-D7FFE928CC36}" srcOrd="0" destOrd="0" presId="urn:microsoft.com/office/officeart/2005/8/layout/cycle3"/>
    <dgm:cxn modelId="{3DA42FA8-38E9-45DC-9C49-52AFB53E5EC5}" srcId="{39CA9EB7-3C23-4058-BD22-743EDC3E3EC6}" destId="{0E7A933E-B5EC-4522-894D-F95AA41FDB42}" srcOrd="0" destOrd="0" parTransId="{E7727017-371C-46F0-8435-AB7A8C719A86}" sibTransId="{4BF65274-813E-48A3-9A58-392E4AA53E6B}"/>
    <dgm:cxn modelId="{B0306BBB-27A0-48FE-B44B-A6E07675AA33}" type="presOf" srcId="{39CA9EB7-3C23-4058-BD22-743EDC3E3EC6}" destId="{ADE933E3-899B-4152-9B5D-08E40C7177BA}" srcOrd="0" destOrd="0" presId="urn:microsoft.com/office/officeart/2005/8/layout/cycle3"/>
    <dgm:cxn modelId="{9A44EFBF-891F-4CE9-816E-1AED0E08F0C3}" type="presOf" srcId="{8257B97C-191F-41EA-B858-FF668A8B4637}" destId="{449F0A4D-C5D1-4DDF-B85E-9CCB1775C4BC}" srcOrd="0" destOrd="1" presId="urn:microsoft.com/office/officeart/2005/8/layout/cycle3"/>
    <dgm:cxn modelId="{3B130DC7-9378-4810-B56F-F14F847302E7}" srcId="{8D89958F-60F6-4C1E-ADB7-8B37F5121DD2}" destId="{C1D0FBDB-419B-4333-A670-B5DC0043710D}" srcOrd="0" destOrd="0" parTransId="{2A822873-272F-4641-AF10-0CA979E51C04}" sibTransId="{D105B15E-57CA-4ED1-BC27-1804C39B978E}"/>
    <dgm:cxn modelId="{9E108DCA-C785-444C-BCB1-6C8D929B830E}" srcId="{E044EBF3-5CA1-4FD7-8089-6C0072281115}" destId="{B473CA09-5E55-49C8-BEBC-00F41BFA6686}" srcOrd="3" destOrd="0" parTransId="{C3220133-1290-400D-A5CE-BFAC0FC54D38}" sibTransId="{A54B6220-C56D-437F-9473-23B39F9C327E}"/>
    <dgm:cxn modelId="{548AA1CA-E6B9-4630-9D49-BE4880FC2DBA}" type="presOf" srcId="{B473CA09-5E55-49C8-BEBC-00F41BFA6686}" destId="{904DFAA8-5DB2-4C1E-8A6F-33364088D2FC}" srcOrd="0" destOrd="0" presId="urn:microsoft.com/office/officeart/2005/8/layout/cycle3"/>
    <dgm:cxn modelId="{416D8FD2-7D6C-41A9-B842-39240ED5366E}" type="presOf" srcId="{E044EBF3-5CA1-4FD7-8089-6C0072281115}" destId="{026A5611-15A5-4D54-87F2-328855834CB1}" srcOrd="0" destOrd="0" presId="urn:microsoft.com/office/officeart/2005/8/layout/cycle3"/>
    <dgm:cxn modelId="{942D2DE0-7025-4243-985F-70B17E564A35}" srcId="{C69DE486-8225-4B3B-8FCC-53B06F73B750}" destId="{5A7D27F8-3B3E-42A5-8141-230025E8408F}" srcOrd="0" destOrd="0" parTransId="{DBEA151E-A7B9-4579-BF83-09BA45A08D20}" sibTransId="{EDD27960-822D-4A49-99C9-9DA046C32BCE}"/>
    <dgm:cxn modelId="{B7399FE5-175B-4A85-B4FD-146968AD839A}" type="presOf" srcId="{A2836705-E37B-415A-9D8E-8C2132A9FFC1}" destId="{2DCEDD4E-73EF-4AF7-B75E-B2D7721DD57C}" srcOrd="0" destOrd="0" presId="urn:microsoft.com/office/officeart/2005/8/layout/cycle3"/>
    <dgm:cxn modelId="{3EA274EA-5981-4191-9CBF-B82B5C9C5B6F}" type="presOf" srcId="{8E2823CC-F114-4856-A2BB-6A04356D5F33}" destId="{904DFAA8-5DB2-4C1E-8A6F-33364088D2FC}" srcOrd="0" destOrd="1" presId="urn:microsoft.com/office/officeart/2005/8/layout/cycle3"/>
    <dgm:cxn modelId="{768713EC-4077-4E5E-A83C-9D2C5FC382CF}" type="presOf" srcId="{C1D0FBDB-419B-4333-A670-B5DC0043710D}" destId="{7A3745AB-E0C3-49D9-9764-D7FFE928CC36}" srcOrd="0" destOrd="1" presId="urn:microsoft.com/office/officeart/2005/8/layout/cycle3"/>
    <dgm:cxn modelId="{43DD9667-2132-44AE-BF62-014DB7A8A6F3}" type="presParOf" srcId="{026A5611-15A5-4D54-87F2-328855834CB1}" destId="{D4F7AAA6-956B-491D-9194-645AB484ACC8}" srcOrd="0" destOrd="0" presId="urn:microsoft.com/office/officeart/2005/8/layout/cycle3"/>
    <dgm:cxn modelId="{1456DBA1-D240-4099-964C-096B260E31B6}" type="presParOf" srcId="{D4F7AAA6-956B-491D-9194-645AB484ACC8}" destId="{7A3745AB-E0C3-49D9-9764-D7FFE928CC36}" srcOrd="0" destOrd="0" presId="urn:microsoft.com/office/officeart/2005/8/layout/cycle3"/>
    <dgm:cxn modelId="{E8BE7D00-F26C-4DA7-B739-7A2E23C5A0B4}" type="presParOf" srcId="{D4F7AAA6-956B-491D-9194-645AB484ACC8}" destId="{E40ED89A-42E8-4BDB-9EA0-E62CD5BC04E8}" srcOrd="1" destOrd="0" presId="urn:microsoft.com/office/officeart/2005/8/layout/cycle3"/>
    <dgm:cxn modelId="{EEC9CA2C-7967-44A9-BBCC-C1F740E5BAED}" type="presParOf" srcId="{D4F7AAA6-956B-491D-9194-645AB484ACC8}" destId="{B9D10150-1874-49FB-B7AE-F0E3B19F14C9}" srcOrd="2" destOrd="0" presId="urn:microsoft.com/office/officeart/2005/8/layout/cycle3"/>
    <dgm:cxn modelId="{B1D40DAE-3660-4CA1-9197-4E4D42DB3E69}" type="presParOf" srcId="{D4F7AAA6-956B-491D-9194-645AB484ACC8}" destId="{ADE933E3-899B-4152-9B5D-08E40C7177BA}" srcOrd="3" destOrd="0" presId="urn:microsoft.com/office/officeart/2005/8/layout/cycle3"/>
    <dgm:cxn modelId="{7E780B95-7884-4BFE-8289-E3D1B2366494}" type="presParOf" srcId="{D4F7AAA6-956B-491D-9194-645AB484ACC8}" destId="{904DFAA8-5DB2-4C1E-8A6F-33364088D2FC}" srcOrd="4" destOrd="0" presId="urn:microsoft.com/office/officeart/2005/8/layout/cycle3"/>
    <dgm:cxn modelId="{B3636E7D-1337-492C-B2A3-F0A03386A5DE}" type="presParOf" srcId="{D4F7AAA6-956B-491D-9194-645AB484ACC8}" destId="{449F0A4D-C5D1-4DDF-B85E-9CCB1775C4BC}" srcOrd="5" destOrd="0" presId="urn:microsoft.com/office/officeart/2005/8/layout/cycle3"/>
    <dgm:cxn modelId="{E325EBCE-C289-4A01-AE71-3FFF595CD116}" type="presParOf" srcId="{D4F7AAA6-956B-491D-9194-645AB484ACC8}" destId="{2DCEDD4E-73EF-4AF7-B75E-B2D7721DD57C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44EBF3-5CA1-4FD7-8089-6C007228111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8D89958F-60F6-4C1E-ADB7-8B37F5121DD2}">
      <dgm:prSet phldrT="[Tekst]"/>
      <dgm:spPr/>
      <dgm:t>
        <a:bodyPr/>
        <a:lstStyle/>
        <a:p>
          <a:r>
            <a:rPr lang="pt-BR" b="1"/>
            <a:t>Lectio divina</a:t>
          </a:r>
          <a:r>
            <a:rPr lang="pt-BR"/>
            <a:t> = „sveto, božansko čitanje” Biblije</a:t>
          </a:r>
          <a:endParaRPr lang="hr-HR" dirty="0"/>
        </a:p>
      </dgm:t>
    </dgm:pt>
    <dgm:pt modelId="{00F86B5E-F4DA-49D9-9C8A-CF3BEA4A9627}" type="parTrans" cxnId="{51F4AB1F-243A-4F02-B4DF-CDD0DF52F785}">
      <dgm:prSet/>
      <dgm:spPr/>
      <dgm:t>
        <a:bodyPr/>
        <a:lstStyle/>
        <a:p>
          <a:endParaRPr lang="hr-HR"/>
        </a:p>
      </dgm:t>
    </dgm:pt>
    <dgm:pt modelId="{7AFE8412-88E2-4913-B30D-946863AC38B0}" type="sibTrans" cxnId="{51F4AB1F-243A-4F02-B4DF-CDD0DF52F785}">
      <dgm:prSet/>
      <dgm:spPr/>
      <dgm:t>
        <a:bodyPr/>
        <a:lstStyle/>
        <a:p>
          <a:endParaRPr lang="hr-HR"/>
        </a:p>
      </dgm:t>
    </dgm:pt>
    <dgm:pt modelId="{C1BC003F-6D27-47B3-808E-054D5C36A1B8}">
      <dgm:prSet/>
      <dgm:spPr/>
      <dgm:t>
        <a:bodyPr/>
        <a:lstStyle/>
        <a:p>
          <a:r>
            <a:rPr lang="hr-HR"/>
            <a:t>Najstariji oblik kršćanske molitve</a:t>
          </a:r>
        </a:p>
      </dgm:t>
    </dgm:pt>
    <dgm:pt modelId="{E8606DFE-D938-4D65-ACA3-66C5747995AE}" type="parTrans" cxnId="{6C53AD9E-CF98-49AA-B975-2EB348754B50}">
      <dgm:prSet/>
      <dgm:spPr/>
      <dgm:t>
        <a:bodyPr/>
        <a:lstStyle/>
        <a:p>
          <a:endParaRPr lang="hr-HR"/>
        </a:p>
      </dgm:t>
    </dgm:pt>
    <dgm:pt modelId="{91B9069B-4A09-422E-90C9-C6F3246A1BD7}" type="sibTrans" cxnId="{6C53AD9E-CF98-49AA-B975-2EB348754B50}">
      <dgm:prSet/>
      <dgm:spPr/>
      <dgm:t>
        <a:bodyPr/>
        <a:lstStyle/>
        <a:p>
          <a:endParaRPr lang="hr-HR"/>
        </a:p>
      </dgm:t>
    </dgm:pt>
    <dgm:pt modelId="{149FD2FD-0745-47AC-A5AA-84EBAC50884F}">
      <dgm:prSet/>
      <dgm:spPr/>
      <dgm:t>
        <a:bodyPr/>
        <a:lstStyle/>
        <a:p>
          <a:r>
            <a:rPr lang="pl-PL"/>
            <a:t>Nije samo razmišljanje, nego </a:t>
          </a:r>
          <a:r>
            <a:rPr lang="pl-PL" b="1"/>
            <a:t>susret s Bogom</a:t>
          </a:r>
          <a:endParaRPr lang="pl-PL"/>
        </a:p>
      </dgm:t>
    </dgm:pt>
    <dgm:pt modelId="{466BA2FD-EA30-4F74-8655-6C2E28A4F4A2}" type="parTrans" cxnId="{2AA249CF-D621-4D49-96C4-28039C2C3FBA}">
      <dgm:prSet/>
      <dgm:spPr/>
      <dgm:t>
        <a:bodyPr/>
        <a:lstStyle/>
        <a:p>
          <a:endParaRPr lang="hr-HR"/>
        </a:p>
      </dgm:t>
    </dgm:pt>
    <dgm:pt modelId="{59AF76DD-52CE-4151-860B-7151247B8180}" type="sibTrans" cxnId="{2AA249CF-D621-4D49-96C4-28039C2C3FBA}">
      <dgm:prSet/>
      <dgm:spPr/>
      <dgm:t>
        <a:bodyPr/>
        <a:lstStyle/>
        <a:p>
          <a:endParaRPr lang="hr-HR"/>
        </a:p>
      </dgm:t>
    </dgm:pt>
    <dgm:pt modelId="{D548FA41-9412-48DF-B639-135A1E576F75}">
      <dgm:prSet/>
      <dgm:spPr/>
      <dgm:t>
        <a:bodyPr/>
        <a:lstStyle/>
        <a:p>
          <a:r>
            <a:rPr lang="hr-HR"/>
            <a:t>Božja riječ postaje </a:t>
          </a:r>
          <a:r>
            <a:rPr lang="hr-HR" b="1"/>
            <a:t>osobna molitva</a:t>
          </a:r>
          <a:endParaRPr lang="hr-HR"/>
        </a:p>
      </dgm:t>
    </dgm:pt>
    <dgm:pt modelId="{6B380FD6-66F8-40D7-9422-43EC142F3479}" type="parTrans" cxnId="{CDE90BEB-991F-425C-97F8-2C87C1D05387}">
      <dgm:prSet/>
      <dgm:spPr/>
      <dgm:t>
        <a:bodyPr/>
        <a:lstStyle/>
        <a:p>
          <a:endParaRPr lang="hr-HR"/>
        </a:p>
      </dgm:t>
    </dgm:pt>
    <dgm:pt modelId="{8505F9C0-E6DD-4544-BB84-60E5F5BAAAC0}" type="sibTrans" cxnId="{CDE90BEB-991F-425C-97F8-2C87C1D05387}">
      <dgm:prSet/>
      <dgm:spPr/>
      <dgm:t>
        <a:bodyPr/>
        <a:lstStyle/>
        <a:p>
          <a:endParaRPr lang="hr-HR"/>
        </a:p>
      </dgm:t>
    </dgm:pt>
    <dgm:pt modelId="{CFAAF09A-C436-4534-8A69-D7995208E7D5}">
      <dgm:prSet/>
      <dgm:spPr/>
      <dgm:t>
        <a:bodyPr/>
        <a:lstStyle/>
        <a:p>
          <a:r>
            <a:rPr lang="es-ES"/>
            <a:t>Razmatranje u svjetlu Duha Svetoga</a:t>
          </a:r>
        </a:p>
      </dgm:t>
    </dgm:pt>
    <dgm:pt modelId="{9366DC52-9188-445B-90BE-C017DFAB3B12}" type="parTrans" cxnId="{86B7EAEA-B982-49D5-A71F-D5F7E09FE921}">
      <dgm:prSet/>
      <dgm:spPr/>
      <dgm:t>
        <a:bodyPr/>
        <a:lstStyle/>
        <a:p>
          <a:endParaRPr lang="hr-HR"/>
        </a:p>
      </dgm:t>
    </dgm:pt>
    <dgm:pt modelId="{F4208E69-A714-4DEB-8930-776C214FEC7E}" type="sibTrans" cxnId="{86B7EAEA-B982-49D5-A71F-D5F7E09FE921}">
      <dgm:prSet/>
      <dgm:spPr/>
      <dgm:t>
        <a:bodyPr/>
        <a:lstStyle/>
        <a:p>
          <a:endParaRPr lang="hr-HR"/>
        </a:p>
      </dgm:t>
    </dgm:pt>
    <dgm:pt modelId="{A2C01AD1-BF8A-4395-A33F-D92421EB7C8B}">
      <dgm:prSet/>
      <dgm:spPr/>
      <dgm:t>
        <a:bodyPr/>
        <a:lstStyle/>
        <a:p>
          <a:r>
            <a:rPr lang="hr-HR"/>
            <a:t>Riječ govori srcu i potiče na djelovanje</a:t>
          </a:r>
        </a:p>
      </dgm:t>
    </dgm:pt>
    <dgm:pt modelId="{1BE2D35B-A071-45FC-A739-C1554C55349A}" type="parTrans" cxnId="{A246A190-C934-4CEC-9821-073D75B1E361}">
      <dgm:prSet/>
      <dgm:spPr/>
      <dgm:t>
        <a:bodyPr/>
        <a:lstStyle/>
        <a:p>
          <a:endParaRPr lang="hr-HR"/>
        </a:p>
      </dgm:t>
    </dgm:pt>
    <dgm:pt modelId="{9F0E16EC-069D-454E-A446-8929B587E7BA}" type="sibTrans" cxnId="{A246A190-C934-4CEC-9821-073D75B1E361}">
      <dgm:prSet/>
      <dgm:spPr/>
      <dgm:t>
        <a:bodyPr/>
        <a:lstStyle/>
        <a:p>
          <a:endParaRPr lang="hr-HR"/>
        </a:p>
      </dgm:t>
    </dgm:pt>
    <dgm:pt modelId="{5FFB1426-FB66-4F97-9703-C11B44FACF15}">
      <dgm:prSet/>
      <dgm:spPr/>
      <dgm:t>
        <a:bodyPr/>
        <a:lstStyle/>
        <a:p>
          <a:r>
            <a:rPr lang="hr-HR"/>
            <a:t>Molitva i svakodnevni život postaju povezani</a:t>
          </a:r>
        </a:p>
      </dgm:t>
    </dgm:pt>
    <dgm:pt modelId="{F4545B10-D1FF-4B7F-901B-4CD8E1767D14}" type="parTrans" cxnId="{44B2BC8A-EA41-4EE9-920E-C2532B0D18BA}">
      <dgm:prSet/>
      <dgm:spPr/>
      <dgm:t>
        <a:bodyPr/>
        <a:lstStyle/>
        <a:p>
          <a:endParaRPr lang="hr-HR"/>
        </a:p>
      </dgm:t>
    </dgm:pt>
    <dgm:pt modelId="{5E681653-B895-484B-B26A-B29E328C7D6B}" type="sibTrans" cxnId="{44B2BC8A-EA41-4EE9-920E-C2532B0D18BA}">
      <dgm:prSet/>
      <dgm:spPr/>
      <dgm:t>
        <a:bodyPr/>
        <a:lstStyle/>
        <a:p>
          <a:endParaRPr lang="hr-HR"/>
        </a:p>
      </dgm:t>
    </dgm:pt>
    <dgm:pt modelId="{1792D069-3E9C-48B8-9910-13399C213C5F}" type="pres">
      <dgm:prSet presAssocID="{E044EBF3-5CA1-4FD7-8089-6C0072281115}" presName="linear" presStyleCnt="0">
        <dgm:presLayoutVars>
          <dgm:animLvl val="lvl"/>
          <dgm:resizeHandles val="exact"/>
        </dgm:presLayoutVars>
      </dgm:prSet>
      <dgm:spPr/>
    </dgm:pt>
    <dgm:pt modelId="{4428666F-51C5-41CB-8F6A-687C323C63E0}" type="pres">
      <dgm:prSet presAssocID="{8D89958F-60F6-4C1E-ADB7-8B37F5121DD2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58D7724-CBFF-4D5A-B2C1-6517E2AB5BA8}" type="pres">
      <dgm:prSet presAssocID="{7AFE8412-88E2-4913-B30D-946863AC38B0}" presName="spacer" presStyleCnt="0"/>
      <dgm:spPr/>
    </dgm:pt>
    <dgm:pt modelId="{67FB4255-8AC5-4A0C-A961-F960301D8F7E}" type="pres">
      <dgm:prSet presAssocID="{C1BC003F-6D27-47B3-808E-054D5C36A1B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F16A6D0-E97C-4706-85DA-350F01B8ACAA}" type="pres">
      <dgm:prSet presAssocID="{91B9069B-4A09-422E-90C9-C6F3246A1BD7}" presName="spacer" presStyleCnt="0"/>
      <dgm:spPr/>
    </dgm:pt>
    <dgm:pt modelId="{3C4119A4-BE9C-41A1-8EA3-14F2D1774807}" type="pres">
      <dgm:prSet presAssocID="{149FD2FD-0745-47AC-A5AA-84EBAC50884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B946519E-2634-491A-A839-06F49EA791BF}" type="pres">
      <dgm:prSet presAssocID="{59AF76DD-52CE-4151-860B-7151247B8180}" presName="spacer" presStyleCnt="0"/>
      <dgm:spPr/>
    </dgm:pt>
    <dgm:pt modelId="{C9F9B14F-5BB1-4C24-A83D-79B6D6266BF3}" type="pres">
      <dgm:prSet presAssocID="{D548FA41-9412-48DF-B639-135A1E576F7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8D76751-6696-4A87-B738-4907CB0B3030}" type="pres">
      <dgm:prSet presAssocID="{8505F9C0-E6DD-4544-BB84-60E5F5BAAAC0}" presName="spacer" presStyleCnt="0"/>
      <dgm:spPr/>
    </dgm:pt>
    <dgm:pt modelId="{B1137B12-2518-4F69-A7CD-E40B4339DB93}" type="pres">
      <dgm:prSet presAssocID="{CFAAF09A-C436-4534-8A69-D7995208E7D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6E66970-B1C9-4E74-9792-61833A478341}" type="pres">
      <dgm:prSet presAssocID="{F4208E69-A714-4DEB-8930-776C214FEC7E}" presName="spacer" presStyleCnt="0"/>
      <dgm:spPr/>
    </dgm:pt>
    <dgm:pt modelId="{70C48FCC-0590-41B2-8D52-45E19B05080C}" type="pres">
      <dgm:prSet presAssocID="{A2C01AD1-BF8A-4395-A33F-D92421EB7C8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CB83CAD-14EB-4962-8BB2-4DF9F0FF56C3}" type="pres">
      <dgm:prSet presAssocID="{9F0E16EC-069D-454E-A446-8929B587E7BA}" presName="spacer" presStyleCnt="0"/>
      <dgm:spPr/>
    </dgm:pt>
    <dgm:pt modelId="{A7E264B8-C421-438F-8014-8F92B8F40932}" type="pres">
      <dgm:prSet presAssocID="{5FFB1426-FB66-4F97-9703-C11B44FACF1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51F4AB1F-243A-4F02-B4DF-CDD0DF52F785}" srcId="{E044EBF3-5CA1-4FD7-8089-6C0072281115}" destId="{8D89958F-60F6-4C1E-ADB7-8B37F5121DD2}" srcOrd="0" destOrd="0" parTransId="{00F86B5E-F4DA-49D9-9C8A-CF3BEA4A9627}" sibTransId="{7AFE8412-88E2-4913-B30D-946863AC38B0}"/>
    <dgm:cxn modelId="{A3A41221-7223-4F4F-820E-F166C1A215AD}" type="presOf" srcId="{5FFB1426-FB66-4F97-9703-C11B44FACF15}" destId="{A7E264B8-C421-438F-8014-8F92B8F40932}" srcOrd="0" destOrd="0" presId="urn:microsoft.com/office/officeart/2005/8/layout/vList2"/>
    <dgm:cxn modelId="{84D88621-EC06-43D5-B808-C4750487A12D}" type="presOf" srcId="{C1BC003F-6D27-47B3-808E-054D5C36A1B8}" destId="{67FB4255-8AC5-4A0C-A961-F960301D8F7E}" srcOrd="0" destOrd="0" presId="urn:microsoft.com/office/officeart/2005/8/layout/vList2"/>
    <dgm:cxn modelId="{DC7C193A-D7C2-487A-9A15-CD390B4F6EFA}" type="presOf" srcId="{8D89958F-60F6-4C1E-ADB7-8B37F5121DD2}" destId="{4428666F-51C5-41CB-8F6A-687C323C63E0}" srcOrd="0" destOrd="0" presId="urn:microsoft.com/office/officeart/2005/8/layout/vList2"/>
    <dgm:cxn modelId="{D45A0352-B7AB-4F03-90FE-F52804C045F7}" type="presOf" srcId="{149FD2FD-0745-47AC-A5AA-84EBAC50884F}" destId="{3C4119A4-BE9C-41A1-8EA3-14F2D1774807}" srcOrd="0" destOrd="0" presId="urn:microsoft.com/office/officeart/2005/8/layout/vList2"/>
    <dgm:cxn modelId="{44B2BC8A-EA41-4EE9-920E-C2532B0D18BA}" srcId="{E044EBF3-5CA1-4FD7-8089-6C0072281115}" destId="{5FFB1426-FB66-4F97-9703-C11B44FACF15}" srcOrd="6" destOrd="0" parTransId="{F4545B10-D1FF-4B7F-901B-4CD8E1767D14}" sibTransId="{5E681653-B895-484B-B26A-B29E328C7D6B}"/>
    <dgm:cxn modelId="{A246A190-C934-4CEC-9821-073D75B1E361}" srcId="{E044EBF3-5CA1-4FD7-8089-6C0072281115}" destId="{A2C01AD1-BF8A-4395-A33F-D92421EB7C8B}" srcOrd="5" destOrd="0" parTransId="{1BE2D35B-A071-45FC-A739-C1554C55349A}" sibTransId="{9F0E16EC-069D-454E-A446-8929B587E7BA}"/>
    <dgm:cxn modelId="{6C53AD9E-CF98-49AA-B975-2EB348754B50}" srcId="{E044EBF3-5CA1-4FD7-8089-6C0072281115}" destId="{C1BC003F-6D27-47B3-808E-054D5C36A1B8}" srcOrd="1" destOrd="0" parTransId="{E8606DFE-D938-4D65-ACA3-66C5747995AE}" sibTransId="{91B9069B-4A09-422E-90C9-C6F3246A1BD7}"/>
    <dgm:cxn modelId="{DD18D1C6-1B8B-4F09-BDFF-59E2DDDB54C6}" type="presOf" srcId="{E044EBF3-5CA1-4FD7-8089-6C0072281115}" destId="{1792D069-3E9C-48B8-9910-13399C213C5F}" srcOrd="0" destOrd="0" presId="urn:microsoft.com/office/officeart/2005/8/layout/vList2"/>
    <dgm:cxn modelId="{2AA249CF-D621-4D49-96C4-28039C2C3FBA}" srcId="{E044EBF3-5CA1-4FD7-8089-6C0072281115}" destId="{149FD2FD-0745-47AC-A5AA-84EBAC50884F}" srcOrd="2" destOrd="0" parTransId="{466BA2FD-EA30-4F74-8655-6C2E28A4F4A2}" sibTransId="{59AF76DD-52CE-4151-860B-7151247B8180}"/>
    <dgm:cxn modelId="{5D4C66D5-B8C1-4062-A94E-C088181439EB}" type="presOf" srcId="{D548FA41-9412-48DF-B639-135A1E576F75}" destId="{C9F9B14F-5BB1-4C24-A83D-79B6D6266BF3}" srcOrd="0" destOrd="0" presId="urn:microsoft.com/office/officeart/2005/8/layout/vList2"/>
    <dgm:cxn modelId="{40190CD6-A439-424B-975A-F5195770D177}" type="presOf" srcId="{A2C01AD1-BF8A-4395-A33F-D92421EB7C8B}" destId="{70C48FCC-0590-41B2-8D52-45E19B05080C}" srcOrd="0" destOrd="0" presId="urn:microsoft.com/office/officeart/2005/8/layout/vList2"/>
    <dgm:cxn modelId="{86B7EAEA-B982-49D5-A71F-D5F7E09FE921}" srcId="{E044EBF3-5CA1-4FD7-8089-6C0072281115}" destId="{CFAAF09A-C436-4534-8A69-D7995208E7D5}" srcOrd="4" destOrd="0" parTransId="{9366DC52-9188-445B-90BE-C017DFAB3B12}" sibTransId="{F4208E69-A714-4DEB-8930-776C214FEC7E}"/>
    <dgm:cxn modelId="{CDE90BEB-991F-425C-97F8-2C87C1D05387}" srcId="{E044EBF3-5CA1-4FD7-8089-6C0072281115}" destId="{D548FA41-9412-48DF-B639-135A1E576F75}" srcOrd="3" destOrd="0" parTransId="{6B380FD6-66F8-40D7-9422-43EC142F3479}" sibTransId="{8505F9C0-E6DD-4544-BB84-60E5F5BAAAC0}"/>
    <dgm:cxn modelId="{A5609CED-A93F-4113-9986-51243125EAAC}" type="presOf" srcId="{CFAAF09A-C436-4534-8A69-D7995208E7D5}" destId="{B1137B12-2518-4F69-A7CD-E40B4339DB93}" srcOrd="0" destOrd="0" presId="urn:microsoft.com/office/officeart/2005/8/layout/vList2"/>
    <dgm:cxn modelId="{B4AEAF7C-117D-4B7D-8CF0-4B0A859FCE25}" type="presParOf" srcId="{1792D069-3E9C-48B8-9910-13399C213C5F}" destId="{4428666F-51C5-41CB-8F6A-687C323C63E0}" srcOrd="0" destOrd="0" presId="urn:microsoft.com/office/officeart/2005/8/layout/vList2"/>
    <dgm:cxn modelId="{58C95609-A825-4D20-8C54-F3D0B419795F}" type="presParOf" srcId="{1792D069-3E9C-48B8-9910-13399C213C5F}" destId="{F58D7724-CBFF-4D5A-B2C1-6517E2AB5BA8}" srcOrd="1" destOrd="0" presId="urn:microsoft.com/office/officeart/2005/8/layout/vList2"/>
    <dgm:cxn modelId="{ED627FC1-AE17-4FA1-AF06-EEB90335A74C}" type="presParOf" srcId="{1792D069-3E9C-48B8-9910-13399C213C5F}" destId="{67FB4255-8AC5-4A0C-A961-F960301D8F7E}" srcOrd="2" destOrd="0" presId="urn:microsoft.com/office/officeart/2005/8/layout/vList2"/>
    <dgm:cxn modelId="{C4D9D835-E26A-49D8-A343-6E115F9B6B9E}" type="presParOf" srcId="{1792D069-3E9C-48B8-9910-13399C213C5F}" destId="{BF16A6D0-E97C-4706-85DA-350F01B8ACAA}" srcOrd="3" destOrd="0" presId="urn:microsoft.com/office/officeart/2005/8/layout/vList2"/>
    <dgm:cxn modelId="{101F51AF-3047-4141-B6F0-BDC026570300}" type="presParOf" srcId="{1792D069-3E9C-48B8-9910-13399C213C5F}" destId="{3C4119A4-BE9C-41A1-8EA3-14F2D1774807}" srcOrd="4" destOrd="0" presId="urn:microsoft.com/office/officeart/2005/8/layout/vList2"/>
    <dgm:cxn modelId="{F10DECC2-9A73-43B0-86B0-A1CFE6EBF31E}" type="presParOf" srcId="{1792D069-3E9C-48B8-9910-13399C213C5F}" destId="{B946519E-2634-491A-A839-06F49EA791BF}" srcOrd="5" destOrd="0" presId="urn:microsoft.com/office/officeart/2005/8/layout/vList2"/>
    <dgm:cxn modelId="{D9D214C0-78AC-485C-8727-6FA2C3D6E5B6}" type="presParOf" srcId="{1792D069-3E9C-48B8-9910-13399C213C5F}" destId="{C9F9B14F-5BB1-4C24-A83D-79B6D6266BF3}" srcOrd="6" destOrd="0" presId="urn:microsoft.com/office/officeart/2005/8/layout/vList2"/>
    <dgm:cxn modelId="{586AB85C-9195-4E6B-8CDF-30D61071321B}" type="presParOf" srcId="{1792D069-3E9C-48B8-9910-13399C213C5F}" destId="{88D76751-6696-4A87-B738-4907CB0B3030}" srcOrd="7" destOrd="0" presId="urn:microsoft.com/office/officeart/2005/8/layout/vList2"/>
    <dgm:cxn modelId="{319D8636-8E4D-4FA0-A31F-52D03D4BFB47}" type="presParOf" srcId="{1792D069-3E9C-48B8-9910-13399C213C5F}" destId="{B1137B12-2518-4F69-A7CD-E40B4339DB93}" srcOrd="8" destOrd="0" presId="urn:microsoft.com/office/officeart/2005/8/layout/vList2"/>
    <dgm:cxn modelId="{18D8F122-3AA9-40C6-9857-44839AB56909}" type="presParOf" srcId="{1792D069-3E9C-48B8-9910-13399C213C5F}" destId="{06E66970-B1C9-4E74-9792-61833A478341}" srcOrd="9" destOrd="0" presId="urn:microsoft.com/office/officeart/2005/8/layout/vList2"/>
    <dgm:cxn modelId="{4E5535A8-0595-4C75-9298-09083DD915CD}" type="presParOf" srcId="{1792D069-3E9C-48B8-9910-13399C213C5F}" destId="{70C48FCC-0590-41B2-8D52-45E19B05080C}" srcOrd="10" destOrd="0" presId="urn:microsoft.com/office/officeart/2005/8/layout/vList2"/>
    <dgm:cxn modelId="{9D5D430D-86D0-49E8-ADC4-0E3A2E644728}" type="presParOf" srcId="{1792D069-3E9C-48B8-9910-13399C213C5F}" destId="{7CB83CAD-14EB-4962-8BB2-4DF9F0FF56C3}" srcOrd="11" destOrd="0" presId="urn:microsoft.com/office/officeart/2005/8/layout/vList2"/>
    <dgm:cxn modelId="{A2D00CC7-DA30-4A57-AC54-B9A81D6DA553}" type="presParOf" srcId="{1792D069-3E9C-48B8-9910-13399C213C5F}" destId="{A7E264B8-C421-438F-8014-8F92B8F4093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C8ECED-AB53-479C-AF30-BE601D14895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EF9800A4-0CA0-430B-AB29-6B392662A9DB}">
      <dgm:prSet phldrT="[Tekst]"/>
      <dgm:spPr/>
      <dgm:t>
        <a:bodyPr/>
        <a:lstStyle/>
        <a:p>
          <a:r>
            <a:rPr lang="hr-HR" dirty="0"/>
            <a:t>Ljubav je </a:t>
          </a:r>
          <a:r>
            <a:rPr lang="hr-HR" b="1" dirty="0"/>
            <a:t>inicijativa Boga</a:t>
          </a:r>
          <a:r>
            <a:rPr lang="hr-HR" dirty="0"/>
            <a:t>, dar koji prethodi našim odlukama</a:t>
          </a:r>
        </a:p>
      </dgm:t>
    </dgm:pt>
    <dgm:pt modelId="{C709DD6B-E497-4F9A-9E39-6B35CA77A30E}" type="parTrans" cxnId="{0EBB16CD-68F1-4EC5-ADBB-07B8A9A8F364}">
      <dgm:prSet/>
      <dgm:spPr/>
      <dgm:t>
        <a:bodyPr/>
        <a:lstStyle/>
        <a:p>
          <a:endParaRPr lang="hr-HR"/>
        </a:p>
      </dgm:t>
    </dgm:pt>
    <dgm:pt modelId="{316D8348-712D-4E9F-A07A-74D498971E45}" type="sibTrans" cxnId="{0EBB16CD-68F1-4EC5-ADBB-07B8A9A8F364}">
      <dgm:prSet/>
      <dgm:spPr/>
      <dgm:t>
        <a:bodyPr/>
        <a:lstStyle/>
        <a:p>
          <a:endParaRPr lang="hr-HR"/>
        </a:p>
      </dgm:t>
    </dgm:pt>
    <dgm:pt modelId="{2177CD71-B442-4AC6-A7F5-E27E4F6BB24D}">
      <dgm:prSet/>
      <dgm:spPr/>
      <dgm:t>
        <a:bodyPr/>
        <a:lstStyle/>
        <a:p>
          <a:r>
            <a:rPr lang="hr-HR"/>
            <a:t>Radost proizlazi iz </a:t>
          </a:r>
          <a:r>
            <a:rPr lang="hr-HR" b="1"/>
            <a:t>svijesti o Božjoj ljubavi</a:t>
          </a:r>
          <a:endParaRPr lang="hr-HR"/>
        </a:p>
      </dgm:t>
    </dgm:pt>
    <dgm:pt modelId="{317F5D85-4921-4E16-8F1E-145D3DECB817}" type="parTrans" cxnId="{E38EA9BE-BF45-410C-B2CA-984D322FFD3D}">
      <dgm:prSet/>
      <dgm:spPr/>
      <dgm:t>
        <a:bodyPr/>
        <a:lstStyle/>
        <a:p>
          <a:endParaRPr lang="hr-HR"/>
        </a:p>
      </dgm:t>
    </dgm:pt>
    <dgm:pt modelId="{71789B60-9970-459C-A52C-A20B00D8E106}" type="sibTrans" cxnId="{E38EA9BE-BF45-410C-B2CA-984D322FFD3D}">
      <dgm:prSet/>
      <dgm:spPr/>
      <dgm:t>
        <a:bodyPr/>
        <a:lstStyle/>
        <a:p>
          <a:endParaRPr lang="hr-HR"/>
        </a:p>
      </dgm:t>
    </dgm:pt>
    <dgm:pt modelId="{8B9C82B3-D394-4254-85B8-D5D733345D18}">
      <dgm:prSet/>
      <dgm:spPr/>
      <dgm:t>
        <a:bodyPr/>
        <a:lstStyle/>
        <a:p>
          <a:r>
            <a:rPr lang="hr-HR"/>
            <a:t>Istinska radost = prihvaćanje darovanog odnosa s Bogom</a:t>
          </a:r>
        </a:p>
      </dgm:t>
    </dgm:pt>
    <dgm:pt modelId="{B09B7A85-5B8C-4316-A298-F0650712F887}" type="parTrans" cxnId="{DDB71CC1-67D9-4C7F-A5DA-7F465336D956}">
      <dgm:prSet/>
      <dgm:spPr/>
      <dgm:t>
        <a:bodyPr/>
        <a:lstStyle/>
        <a:p>
          <a:endParaRPr lang="hr-HR"/>
        </a:p>
      </dgm:t>
    </dgm:pt>
    <dgm:pt modelId="{25E4C77D-662A-4EEC-87FD-3225A49587F2}" type="sibTrans" cxnId="{DDB71CC1-67D9-4C7F-A5DA-7F465336D956}">
      <dgm:prSet/>
      <dgm:spPr/>
      <dgm:t>
        <a:bodyPr/>
        <a:lstStyle/>
        <a:p>
          <a:endParaRPr lang="hr-HR"/>
        </a:p>
      </dgm:t>
    </dgm:pt>
    <dgm:pt modelId="{7F804651-52DC-460B-9955-F163F2299240}">
      <dgm:prSet/>
      <dgm:spPr/>
      <dgm:t>
        <a:bodyPr/>
        <a:lstStyle/>
        <a:p>
          <a:r>
            <a:rPr lang="pt-BR"/>
            <a:t>Prijateljski odnos s Isusom temelji se na </a:t>
          </a:r>
          <a:r>
            <a:rPr lang="pt-BR" b="1"/>
            <a:t>povjerenju i otvorenosti</a:t>
          </a:r>
          <a:endParaRPr lang="pt-BR"/>
        </a:p>
      </dgm:t>
    </dgm:pt>
    <dgm:pt modelId="{B2BAAB6C-2F08-4F14-8272-FEBAF37C8270}" type="parTrans" cxnId="{B84617CA-AA31-4A4E-A9F9-DF8CF1D5EA24}">
      <dgm:prSet/>
      <dgm:spPr/>
      <dgm:t>
        <a:bodyPr/>
        <a:lstStyle/>
        <a:p>
          <a:endParaRPr lang="hr-HR"/>
        </a:p>
      </dgm:t>
    </dgm:pt>
    <dgm:pt modelId="{818197F3-5962-41FB-8695-6DD0F43B757F}" type="sibTrans" cxnId="{B84617CA-AA31-4A4E-A9F9-DF8CF1D5EA24}">
      <dgm:prSet/>
      <dgm:spPr/>
      <dgm:t>
        <a:bodyPr/>
        <a:lstStyle/>
        <a:p>
          <a:endParaRPr lang="hr-HR"/>
        </a:p>
      </dgm:t>
    </dgm:pt>
    <dgm:pt modelId="{B26084FB-27EF-4075-810E-0C616F427A90}">
      <dgm:prSet/>
      <dgm:spPr/>
      <dgm:t>
        <a:bodyPr/>
        <a:lstStyle/>
        <a:p>
          <a:r>
            <a:rPr lang="hr-HR"/>
            <a:t>S Bogom se može razgovarati </a:t>
          </a:r>
          <a:r>
            <a:rPr lang="hr-HR" b="1"/>
            <a:t>iskreno i bez straha</a:t>
          </a:r>
          <a:endParaRPr lang="hr-HR"/>
        </a:p>
      </dgm:t>
    </dgm:pt>
    <dgm:pt modelId="{E7D685CA-5839-49F5-8EC8-DD18B7A404B3}" type="parTrans" cxnId="{37B357DF-BC5C-4A67-8DEF-2E127A7E0370}">
      <dgm:prSet/>
      <dgm:spPr/>
      <dgm:t>
        <a:bodyPr/>
        <a:lstStyle/>
        <a:p>
          <a:endParaRPr lang="hr-HR"/>
        </a:p>
      </dgm:t>
    </dgm:pt>
    <dgm:pt modelId="{07E1C5D6-E9FD-4486-82C8-276CAFACE601}" type="sibTrans" cxnId="{37B357DF-BC5C-4A67-8DEF-2E127A7E0370}">
      <dgm:prSet/>
      <dgm:spPr/>
      <dgm:t>
        <a:bodyPr/>
        <a:lstStyle/>
        <a:p>
          <a:endParaRPr lang="hr-HR"/>
        </a:p>
      </dgm:t>
    </dgm:pt>
    <dgm:pt modelId="{4651274A-FE3C-4F51-846E-CD0E5A618FD9}">
      <dgm:prSet/>
      <dgm:spPr/>
      <dgm:t>
        <a:bodyPr/>
        <a:lstStyle/>
        <a:p>
          <a:r>
            <a:rPr lang="hr-HR"/>
            <a:t>Božje zapovijedi vode </a:t>
          </a:r>
          <a:r>
            <a:rPr lang="hr-HR" b="1"/>
            <a:t>putu ljubavi</a:t>
          </a:r>
          <a:r>
            <a:rPr lang="hr-HR"/>
            <a:t> i oblikuju život</a:t>
          </a:r>
        </a:p>
      </dgm:t>
    </dgm:pt>
    <dgm:pt modelId="{C30E8438-D635-4E84-AF8F-8354D3FD3222}" type="parTrans" cxnId="{56346CD2-1DE7-4085-B071-1B476B73F6EF}">
      <dgm:prSet/>
      <dgm:spPr/>
      <dgm:t>
        <a:bodyPr/>
        <a:lstStyle/>
        <a:p>
          <a:endParaRPr lang="hr-HR"/>
        </a:p>
      </dgm:t>
    </dgm:pt>
    <dgm:pt modelId="{EB319614-687F-4A39-B64B-1DA6BB501E85}" type="sibTrans" cxnId="{56346CD2-1DE7-4085-B071-1B476B73F6EF}">
      <dgm:prSet/>
      <dgm:spPr/>
      <dgm:t>
        <a:bodyPr/>
        <a:lstStyle/>
        <a:p>
          <a:endParaRPr lang="hr-HR"/>
        </a:p>
      </dgm:t>
    </dgm:pt>
    <dgm:pt modelId="{871C4E74-BDAA-4F91-9BA5-0B4EC4EF112C}">
      <dgm:prSet/>
      <dgm:spPr/>
      <dgm:t>
        <a:bodyPr/>
        <a:lstStyle/>
        <a:p>
          <a:r>
            <a:rPr lang="hr-HR"/>
            <a:t>Zapovijedi </a:t>
          </a:r>
          <a:r>
            <a:rPr lang="hr-HR" b="1"/>
            <a:t>oslobađaju</a:t>
          </a:r>
          <a:r>
            <a:rPr lang="hr-HR"/>
            <a:t>, pomažući da činimo dobro u slobodi</a:t>
          </a:r>
        </a:p>
      </dgm:t>
    </dgm:pt>
    <dgm:pt modelId="{82EEA25D-D17B-4820-9EB6-C623176D50C0}" type="parTrans" cxnId="{7AE7E2F6-E0EC-43F1-A49C-973A8C9503DF}">
      <dgm:prSet/>
      <dgm:spPr/>
      <dgm:t>
        <a:bodyPr/>
        <a:lstStyle/>
        <a:p>
          <a:endParaRPr lang="hr-HR"/>
        </a:p>
      </dgm:t>
    </dgm:pt>
    <dgm:pt modelId="{EE0C5771-FFAA-40B5-B9EF-2FEBEC24A20D}" type="sibTrans" cxnId="{7AE7E2F6-E0EC-43F1-A49C-973A8C9503DF}">
      <dgm:prSet/>
      <dgm:spPr/>
      <dgm:t>
        <a:bodyPr/>
        <a:lstStyle/>
        <a:p>
          <a:endParaRPr lang="hr-HR"/>
        </a:p>
      </dgm:t>
    </dgm:pt>
    <dgm:pt modelId="{3E64E700-C039-4B75-8B32-34D76206F1DB}" type="pres">
      <dgm:prSet presAssocID="{36C8ECED-AB53-479C-AF30-BE601D148955}" presName="Name0" presStyleCnt="0">
        <dgm:presLayoutVars>
          <dgm:chMax val="7"/>
          <dgm:chPref val="7"/>
          <dgm:dir/>
        </dgm:presLayoutVars>
      </dgm:prSet>
      <dgm:spPr/>
    </dgm:pt>
    <dgm:pt modelId="{08675A1F-29D6-407E-9E7E-A94DA1692333}" type="pres">
      <dgm:prSet presAssocID="{36C8ECED-AB53-479C-AF30-BE601D148955}" presName="Name1" presStyleCnt="0"/>
      <dgm:spPr/>
    </dgm:pt>
    <dgm:pt modelId="{14722EC8-3456-4347-99DC-FFC4E2222F1A}" type="pres">
      <dgm:prSet presAssocID="{36C8ECED-AB53-479C-AF30-BE601D148955}" presName="cycle" presStyleCnt="0"/>
      <dgm:spPr/>
    </dgm:pt>
    <dgm:pt modelId="{9302A478-37E2-4769-AF3D-F3E2A0D2B0FD}" type="pres">
      <dgm:prSet presAssocID="{36C8ECED-AB53-479C-AF30-BE601D148955}" presName="srcNode" presStyleLbl="node1" presStyleIdx="0" presStyleCnt="7"/>
      <dgm:spPr/>
    </dgm:pt>
    <dgm:pt modelId="{EA66FBA8-8EAF-414B-977B-9A43D04B88D9}" type="pres">
      <dgm:prSet presAssocID="{36C8ECED-AB53-479C-AF30-BE601D148955}" presName="conn" presStyleLbl="parChTrans1D2" presStyleIdx="0" presStyleCnt="1"/>
      <dgm:spPr/>
    </dgm:pt>
    <dgm:pt modelId="{23CFCE66-EAEE-477C-AFF8-DA3C3B3E9DB3}" type="pres">
      <dgm:prSet presAssocID="{36C8ECED-AB53-479C-AF30-BE601D148955}" presName="extraNode" presStyleLbl="node1" presStyleIdx="0" presStyleCnt="7"/>
      <dgm:spPr/>
    </dgm:pt>
    <dgm:pt modelId="{B8CDEE30-7B1F-493C-B63D-FBA2A7AB6A35}" type="pres">
      <dgm:prSet presAssocID="{36C8ECED-AB53-479C-AF30-BE601D148955}" presName="dstNode" presStyleLbl="node1" presStyleIdx="0" presStyleCnt="7"/>
      <dgm:spPr/>
    </dgm:pt>
    <dgm:pt modelId="{C1C06BCD-80FA-42A7-9540-4F319E8FDD72}" type="pres">
      <dgm:prSet presAssocID="{EF9800A4-0CA0-430B-AB29-6B392662A9DB}" presName="text_1" presStyleLbl="node1" presStyleIdx="0" presStyleCnt="7">
        <dgm:presLayoutVars>
          <dgm:bulletEnabled val="1"/>
        </dgm:presLayoutVars>
      </dgm:prSet>
      <dgm:spPr/>
    </dgm:pt>
    <dgm:pt modelId="{70FD866C-59E2-4496-A7CD-8ED8337994EB}" type="pres">
      <dgm:prSet presAssocID="{EF9800A4-0CA0-430B-AB29-6B392662A9DB}" presName="accent_1" presStyleCnt="0"/>
      <dgm:spPr/>
    </dgm:pt>
    <dgm:pt modelId="{75E3DB91-2C40-453D-88DA-5DB430F8B6B4}" type="pres">
      <dgm:prSet presAssocID="{EF9800A4-0CA0-430B-AB29-6B392662A9DB}" presName="accentRepeatNode" presStyleLbl="solidFgAcc1" presStyleIdx="0" presStyleCnt="7"/>
      <dgm:spPr/>
    </dgm:pt>
    <dgm:pt modelId="{F5E9E955-6161-44BD-B5A3-DDAE10D67074}" type="pres">
      <dgm:prSet presAssocID="{2177CD71-B442-4AC6-A7F5-E27E4F6BB24D}" presName="text_2" presStyleLbl="node1" presStyleIdx="1" presStyleCnt="7">
        <dgm:presLayoutVars>
          <dgm:bulletEnabled val="1"/>
        </dgm:presLayoutVars>
      </dgm:prSet>
      <dgm:spPr/>
    </dgm:pt>
    <dgm:pt modelId="{D16892DB-9A7F-48EA-BE95-5ECC51227DF2}" type="pres">
      <dgm:prSet presAssocID="{2177CD71-B442-4AC6-A7F5-E27E4F6BB24D}" presName="accent_2" presStyleCnt="0"/>
      <dgm:spPr/>
    </dgm:pt>
    <dgm:pt modelId="{21A67656-9D46-4767-A254-5E9E74523455}" type="pres">
      <dgm:prSet presAssocID="{2177CD71-B442-4AC6-A7F5-E27E4F6BB24D}" presName="accentRepeatNode" presStyleLbl="solidFgAcc1" presStyleIdx="1" presStyleCnt="7"/>
      <dgm:spPr/>
    </dgm:pt>
    <dgm:pt modelId="{A45B4EA9-7FD8-43EF-9B94-480C99637DCA}" type="pres">
      <dgm:prSet presAssocID="{8B9C82B3-D394-4254-85B8-D5D733345D18}" presName="text_3" presStyleLbl="node1" presStyleIdx="2" presStyleCnt="7">
        <dgm:presLayoutVars>
          <dgm:bulletEnabled val="1"/>
        </dgm:presLayoutVars>
      </dgm:prSet>
      <dgm:spPr/>
    </dgm:pt>
    <dgm:pt modelId="{F83B1633-9CCB-441A-8F76-BF09A36DBDD0}" type="pres">
      <dgm:prSet presAssocID="{8B9C82B3-D394-4254-85B8-D5D733345D18}" presName="accent_3" presStyleCnt="0"/>
      <dgm:spPr/>
    </dgm:pt>
    <dgm:pt modelId="{8CBE33FF-FC7A-4179-BC2C-4B3CA3A070EE}" type="pres">
      <dgm:prSet presAssocID="{8B9C82B3-D394-4254-85B8-D5D733345D18}" presName="accentRepeatNode" presStyleLbl="solidFgAcc1" presStyleIdx="2" presStyleCnt="7"/>
      <dgm:spPr/>
    </dgm:pt>
    <dgm:pt modelId="{EC8EACF1-CE7A-4891-9AEC-30A25F4C4378}" type="pres">
      <dgm:prSet presAssocID="{7F804651-52DC-460B-9955-F163F2299240}" presName="text_4" presStyleLbl="node1" presStyleIdx="3" presStyleCnt="7">
        <dgm:presLayoutVars>
          <dgm:bulletEnabled val="1"/>
        </dgm:presLayoutVars>
      </dgm:prSet>
      <dgm:spPr/>
    </dgm:pt>
    <dgm:pt modelId="{7B589673-F840-42F6-A336-2ABB90DF3C18}" type="pres">
      <dgm:prSet presAssocID="{7F804651-52DC-460B-9955-F163F2299240}" presName="accent_4" presStyleCnt="0"/>
      <dgm:spPr/>
    </dgm:pt>
    <dgm:pt modelId="{5D9C7C86-E202-486D-8DA5-447EE17FB152}" type="pres">
      <dgm:prSet presAssocID="{7F804651-52DC-460B-9955-F163F2299240}" presName="accentRepeatNode" presStyleLbl="solidFgAcc1" presStyleIdx="3" presStyleCnt="7"/>
      <dgm:spPr/>
    </dgm:pt>
    <dgm:pt modelId="{B0D25B8E-CD12-4AFE-9A30-3CD5AD0218B8}" type="pres">
      <dgm:prSet presAssocID="{B26084FB-27EF-4075-810E-0C616F427A90}" presName="text_5" presStyleLbl="node1" presStyleIdx="4" presStyleCnt="7">
        <dgm:presLayoutVars>
          <dgm:bulletEnabled val="1"/>
        </dgm:presLayoutVars>
      </dgm:prSet>
      <dgm:spPr/>
    </dgm:pt>
    <dgm:pt modelId="{415F08C7-CA9C-460C-A76B-D630F27E5B63}" type="pres">
      <dgm:prSet presAssocID="{B26084FB-27EF-4075-810E-0C616F427A90}" presName="accent_5" presStyleCnt="0"/>
      <dgm:spPr/>
    </dgm:pt>
    <dgm:pt modelId="{240B8E62-7748-46AF-849B-50FC9743D2C3}" type="pres">
      <dgm:prSet presAssocID="{B26084FB-27EF-4075-810E-0C616F427A90}" presName="accentRepeatNode" presStyleLbl="solidFgAcc1" presStyleIdx="4" presStyleCnt="7"/>
      <dgm:spPr/>
    </dgm:pt>
    <dgm:pt modelId="{F946200F-40C2-44F5-BB5A-7D6B99DF4A05}" type="pres">
      <dgm:prSet presAssocID="{4651274A-FE3C-4F51-846E-CD0E5A618FD9}" presName="text_6" presStyleLbl="node1" presStyleIdx="5" presStyleCnt="7">
        <dgm:presLayoutVars>
          <dgm:bulletEnabled val="1"/>
        </dgm:presLayoutVars>
      </dgm:prSet>
      <dgm:spPr/>
    </dgm:pt>
    <dgm:pt modelId="{044266A1-A56A-4E31-856C-1ED89E093A9C}" type="pres">
      <dgm:prSet presAssocID="{4651274A-FE3C-4F51-846E-CD0E5A618FD9}" presName="accent_6" presStyleCnt="0"/>
      <dgm:spPr/>
    </dgm:pt>
    <dgm:pt modelId="{A6CDB50D-066A-4E01-93D7-B8F056DC45E0}" type="pres">
      <dgm:prSet presAssocID="{4651274A-FE3C-4F51-846E-CD0E5A618FD9}" presName="accentRepeatNode" presStyleLbl="solidFgAcc1" presStyleIdx="5" presStyleCnt="7"/>
      <dgm:spPr/>
    </dgm:pt>
    <dgm:pt modelId="{133BE56C-2572-49D7-BB96-F6AF8069687E}" type="pres">
      <dgm:prSet presAssocID="{871C4E74-BDAA-4F91-9BA5-0B4EC4EF112C}" presName="text_7" presStyleLbl="node1" presStyleIdx="6" presStyleCnt="7">
        <dgm:presLayoutVars>
          <dgm:bulletEnabled val="1"/>
        </dgm:presLayoutVars>
      </dgm:prSet>
      <dgm:spPr/>
    </dgm:pt>
    <dgm:pt modelId="{A4EDDCD1-5C5B-4803-B645-9BD0F1E6DD8E}" type="pres">
      <dgm:prSet presAssocID="{871C4E74-BDAA-4F91-9BA5-0B4EC4EF112C}" presName="accent_7" presStyleCnt="0"/>
      <dgm:spPr/>
    </dgm:pt>
    <dgm:pt modelId="{FD0BD9A0-070D-4C39-9D0A-125BF19FDE2D}" type="pres">
      <dgm:prSet presAssocID="{871C4E74-BDAA-4F91-9BA5-0B4EC4EF112C}" presName="accentRepeatNode" presStyleLbl="solidFgAcc1" presStyleIdx="6" presStyleCnt="7"/>
      <dgm:spPr/>
    </dgm:pt>
  </dgm:ptLst>
  <dgm:cxnLst>
    <dgm:cxn modelId="{E2EF2C05-D358-45C3-8ACC-AAF706F6C0CD}" type="presOf" srcId="{4651274A-FE3C-4F51-846E-CD0E5A618FD9}" destId="{F946200F-40C2-44F5-BB5A-7D6B99DF4A05}" srcOrd="0" destOrd="0" presId="urn:microsoft.com/office/officeart/2008/layout/VerticalCurvedList"/>
    <dgm:cxn modelId="{5A53871C-0A64-492A-86F0-966799F72467}" type="presOf" srcId="{7F804651-52DC-460B-9955-F163F2299240}" destId="{EC8EACF1-CE7A-4891-9AEC-30A25F4C4378}" srcOrd="0" destOrd="0" presId="urn:microsoft.com/office/officeart/2008/layout/VerticalCurvedList"/>
    <dgm:cxn modelId="{81766821-D522-4DE2-8292-74199FEC4469}" type="presOf" srcId="{2177CD71-B442-4AC6-A7F5-E27E4F6BB24D}" destId="{F5E9E955-6161-44BD-B5A3-DDAE10D67074}" srcOrd="0" destOrd="0" presId="urn:microsoft.com/office/officeart/2008/layout/VerticalCurvedList"/>
    <dgm:cxn modelId="{AB3CBD7D-6804-42FC-B2D6-04A53C9BA47C}" type="presOf" srcId="{8B9C82B3-D394-4254-85B8-D5D733345D18}" destId="{A45B4EA9-7FD8-43EF-9B94-480C99637DCA}" srcOrd="0" destOrd="0" presId="urn:microsoft.com/office/officeart/2008/layout/VerticalCurvedList"/>
    <dgm:cxn modelId="{4149FD7D-E230-47A3-9CBF-343A54E8FDCE}" type="presOf" srcId="{EF9800A4-0CA0-430B-AB29-6B392662A9DB}" destId="{C1C06BCD-80FA-42A7-9540-4F319E8FDD72}" srcOrd="0" destOrd="0" presId="urn:microsoft.com/office/officeart/2008/layout/VerticalCurvedList"/>
    <dgm:cxn modelId="{12D1EE95-A9BE-4834-A1E7-B0FF7B2E7110}" type="presOf" srcId="{871C4E74-BDAA-4F91-9BA5-0B4EC4EF112C}" destId="{133BE56C-2572-49D7-BB96-F6AF8069687E}" srcOrd="0" destOrd="0" presId="urn:microsoft.com/office/officeart/2008/layout/VerticalCurvedList"/>
    <dgm:cxn modelId="{EDC88DA8-182D-439B-B8A7-D1A5EA582774}" type="presOf" srcId="{36C8ECED-AB53-479C-AF30-BE601D148955}" destId="{3E64E700-C039-4B75-8B32-34D76206F1DB}" srcOrd="0" destOrd="0" presId="urn:microsoft.com/office/officeart/2008/layout/VerticalCurvedList"/>
    <dgm:cxn modelId="{E38EA9BE-BF45-410C-B2CA-984D322FFD3D}" srcId="{36C8ECED-AB53-479C-AF30-BE601D148955}" destId="{2177CD71-B442-4AC6-A7F5-E27E4F6BB24D}" srcOrd="1" destOrd="0" parTransId="{317F5D85-4921-4E16-8F1E-145D3DECB817}" sibTransId="{71789B60-9970-459C-A52C-A20B00D8E106}"/>
    <dgm:cxn modelId="{DDB71CC1-67D9-4C7F-A5DA-7F465336D956}" srcId="{36C8ECED-AB53-479C-AF30-BE601D148955}" destId="{8B9C82B3-D394-4254-85B8-D5D733345D18}" srcOrd="2" destOrd="0" parTransId="{B09B7A85-5B8C-4316-A298-F0650712F887}" sibTransId="{25E4C77D-662A-4EEC-87FD-3225A49587F2}"/>
    <dgm:cxn modelId="{B84617CA-AA31-4A4E-A9F9-DF8CF1D5EA24}" srcId="{36C8ECED-AB53-479C-AF30-BE601D148955}" destId="{7F804651-52DC-460B-9955-F163F2299240}" srcOrd="3" destOrd="0" parTransId="{B2BAAB6C-2F08-4F14-8272-FEBAF37C8270}" sibTransId="{818197F3-5962-41FB-8695-6DD0F43B757F}"/>
    <dgm:cxn modelId="{2D7B3CCC-E5D4-4C38-9B09-2CF448790F35}" type="presOf" srcId="{316D8348-712D-4E9F-A07A-74D498971E45}" destId="{EA66FBA8-8EAF-414B-977B-9A43D04B88D9}" srcOrd="0" destOrd="0" presId="urn:microsoft.com/office/officeart/2008/layout/VerticalCurvedList"/>
    <dgm:cxn modelId="{0EBB16CD-68F1-4EC5-ADBB-07B8A9A8F364}" srcId="{36C8ECED-AB53-479C-AF30-BE601D148955}" destId="{EF9800A4-0CA0-430B-AB29-6B392662A9DB}" srcOrd="0" destOrd="0" parTransId="{C709DD6B-E497-4F9A-9E39-6B35CA77A30E}" sibTransId="{316D8348-712D-4E9F-A07A-74D498971E45}"/>
    <dgm:cxn modelId="{56346CD2-1DE7-4085-B071-1B476B73F6EF}" srcId="{36C8ECED-AB53-479C-AF30-BE601D148955}" destId="{4651274A-FE3C-4F51-846E-CD0E5A618FD9}" srcOrd="5" destOrd="0" parTransId="{C30E8438-D635-4E84-AF8F-8354D3FD3222}" sibTransId="{EB319614-687F-4A39-B64B-1DA6BB501E85}"/>
    <dgm:cxn modelId="{37B357DF-BC5C-4A67-8DEF-2E127A7E0370}" srcId="{36C8ECED-AB53-479C-AF30-BE601D148955}" destId="{B26084FB-27EF-4075-810E-0C616F427A90}" srcOrd="4" destOrd="0" parTransId="{E7D685CA-5839-49F5-8EC8-DD18B7A404B3}" sibTransId="{07E1C5D6-E9FD-4486-82C8-276CAFACE601}"/>
    <dgm:cxn modelId="{A07F27E7-C16A-495F-82D2-FF8961EF2AE8}" type="presOf" srcId="{B26084FB-27EF-4075-810E-0C616F427A90}" destId="{B0D25B8E-CD12-4AFE-9A30-3CD5AD0218B8}" srcOrd="0" destOrd="0" presId="urn:microsoft.com/office/officeart/2008/layout/VerticalCurvedList"/>
    <dgm:cxn modelId="{7AE7E2F6-E0EC-43F1-A49C-973A8C9503DF}" srcId="{36C8ECED-AB53-479C-AF30-BE601D148955}" destId="{871C4E74-BDAA-4F91-9BA5-0B4EC4EF112C}" srcOrd="6" destOrd="0" parTransId="{82EEA25D-D17B-4820-9EB6-C623176D50C0}" sibTransId="{EE0C5771-FFAA-40B5-B9EF-2FEBEC24A20D}"/>
    <dgm:cxn modelId="{17AE2F62-D792-4B77-8687-7625941EE53E}" type="presParOf" srcId="{3E64E700-C039-4B75-8B32-34D76206F1DB}" destId="{08675A1F-29D6-407E-9E7E-A94DA1692333}" srcOrd="0" destOrd="0" presId="urn:microsoft.com/office/officeart/2008/layout/VerticalCurvedList"/>
    <dgm:cxn modelId="{AAFD308A-7CE1-4092-ADE7-A8858A4484A0}" type="presParOf" srcId="{08675A1F-29D6-407E-9E7E-A94DA1692333}" destId="{14722EC8-3456-4347-99DC-FFC4E2222F1A}" srcOrd="0" destOrd="0" presId="urn:microsoft.com/office/officeart/2008/layout/VerticalCurvedList"/>
    <dgm:cxn modelId="{B8C856CA-73FF-41D7-97E1-B31E3926F4DD}" type="presParOf" srcId="{14722EC8-3456-4347-99DC-FFC4E2222F1A}" destId="{9302A478-37E2-4769-AF3D-F3E2A0D2B0FD}" srcOrd="0" destOrd="0" presId="urn:microsoft.com/office/officeart/2008/layout/VerticalCurvedList"/>
    <dgm:cxn modelId="{A66837C9-D19C-4AFB-BB12-FE9DD8DA29FF}" type="presParOf" srcId="{14722EC8-3456-4347-99DC-FFC4E2222F1A}" destId="{EA66FBA8-8EAF-414B-977B-9A43D04B88D9}" srcOrd="1" destOrd="0" presId="urn:microsoft.com/office/officeart/2008/layout/VerticalCurvedList"/>
    <dgm:cxn modelId="{1DBD806C-A5F3-4E21-AA33-1D747DDB4041}" type="presParOf" srcId="{14722EC8-3456-4347-99DC-FFC4E2222F1A}" destId="{23CFCE66-EAEE-477C-AFF8-DA3C3B3E9DB3}" srcOrd="2" destOrd="0" presId="urn:microsoft.com/office/officeart/2008/layout/VerticalCurvedList"/>
    <dgm:cxn modelId="{DBED9DCC-60FC-4C92-BB1D-F07E1C38EDEB}" type="presParOf" srcId="{14722EC8-3456-4347-99DC-FFC4E2222F1A}" destId="{B8CDEE30-7B1F-493C-B63D-FBA2A7AB6A35}" srcOrd="3" destOrd="0" presId="urn:microsoft.com/office/officeart/2008/layout/VerticalCurvedList"/>
    <dgm:cxn modelId="{57E612CE-3FF4-4E20-8FB4-0E2DEFD0D49A}" type="presParOf" srcId="{08675A1F-29D6-407E-9E7E-A94DA1692333}" destId="{C1C06BCD-80FA-42A7-9540-4F319E8FDD72}" srcOrd="1" destOrd="0" presId="urn:microsoft.com/office/officeart/2008/layout/VerticalCurvedList"/>
    <dgm:cxn modelId="{B94501E0-E5FD-4D49-9D9B-7BAFDB003A08}" type="presParOf" srcId="{08675A1F-29D6-407E-9E7E-A94DA1692333}" destId="{70FD866C-59E2-4496-A7CD-8ED8337994EB}" srcOrd="2" destOrd="0" presId="urn:microsoft.com/office/officeart/2008/layout/VerticalCurvedList"/>
    <dgm:cxn modelId="{9F82266A-84F4-4813-BDCF-A9F83AF48C72}" type="presParOf" srcId="{70FD866C-59E2-4496-A7CD-8ED8337994EB}" destId="{75E3DB91-2C40-453D-88DA-5DB430F8B6B4}" srcOrd="0" destOrd="0" presId="urn:microsoft.com/office/officeart/2008/layout/VerticalCurvedList"/>
    <dgm:cxn modelId="{39775224-99A2-47A0-AF47-BE2ADF92B744}" type="presParOf" srcId="{08675A1F-29D6-407E-9E7E-A94DA1692333}" destId="{F5E9E955-6161-44BD-B5A3-DDAE10D67074}" srcOrd="3" destOrd="0" presId="urn:microsoft.com/office/officeart/2008/layout/VerticalCurvedList"/>
    <dgm:cxn modelId="{D2C69057-30BB-4FA9-B736-5A991CA82A20}" type="presParOf" srcId="{08675A1F-29D6-407E-9E7E-A94DA1692333}" destId="{D16892DB-9A7F-48EA-BE95-5ECC51227DF2}" srcOrd="4" destOrd="0" presId="urn:microsoft.com/office/officeart/2008/layout/VerticalCurvedList"/>
    <dgm:cxn modelId="{B59BD22F-B2CB-4BF8-BF4C-EA63F33233DD}" type="presParOf" srcId="{D16892DB-9A7F-48EA-BE95-5ECC51227DF2}" destId="{21A67656-9D46-4767-A254-5E9E74523455}" srcOrd="0" destOrd="0" presId="urn:microsoft.com/office/officeart/2008/layout/VerticalCurvedList"/>
    <dgm:cxn modelId="{D861E015-423B-4EBA-8FB3-8AF395DBF0D6}" type="presParOf" srcId="{08675A1F-29D6-407E-9E7E-A94DA1692333}" destId="{A45B4EA9-7FD8-43EF-9B94-480C99637DCA}" srcOrd="5" destOrd="0" presId="urn:microsoft.com/office/officeart/2008/layout/VerticalCurvedList"/>
    <dgm:cxn modelId="{36A6758C-F167-4700-8647-A4F425FF0223}" type="presParOf" srcId="{08675A1F-29D6-407E-9E7E-A94DA1692333}" destId="{F83B1633-9CCB-441A-8F76-BF09A36DBDD0}" srcOrd="6" destOrd="0" presId="urn:microsoft.com/office/officeart/2008/layout/VerticalCurvedList"/>
    <dgm:cxn modelId="{F2FC4B7D-1FD3-4F72-8F44-4C86C4FF5DB9}" type="presParOf" srcId="{F83B1633-9CCB-441A-8F76-BF09A36DBDD0}" destId="{8CBE33FF-FC7A-4179-BC2C-4B3CA3A070EE}" srcOrd="0" destOrd="0" presId="urn:microsoft.com/office/officeart/2008/layout/VerticalCurvedList"/>
    <dgm:cxn modelId="{03949C1C-A9EF-40A8-80B2-2F0B7054ECF9}" type="presParOf" srcId="{08675A1F-29D6-407E-9E7E-A94DA1692333}" destId="{EC8EACF1-CE7A-4891-9AEC-30A25F4C4378}" srcOrd="7" destOrd="0" presId="urn:microsoft.com/office/officeart/2008/layout/VerticalCurvedList"/>
    <dgm:cxn modelId="{23542C39-D7F5-40AB-8050-ECCD9C969B25}" type="presParOf" srcId="{08675A1F-29D6-407E-9E7E-A94DA1692333}" destId="{7B589673-F840-42F6-A336-2ABB90DF3C18}" srcOrd="8" destOrd="0" presId="urn:microsoft.com/office/officeart/2008/layout/VerticalCurvedList"/>
    <dgm:cxn modelId="{A423911F-3D2D-4018-A722-103AFCBEBA77}" type="presParOf" srcId="{7B589673-F840-42F6-A336-2ABB90DF3C18}" destId="{5D9C7C86-E202-486D-8DA5-447EE17FB152}" srcOrd="0" destOrd="0" presId="urn:microsoft.com/office/officeart/2008/layout/VerticalCurvedList"/>
    <dgm:cxn modelId="{8209DEDA-AF8A-46F9-B769-4EFC668FDA69}" type="presParOf" srcId="{08675A1F-29D6-407E-9E7E-A94DA1692333}" destId="{B0D25B8E-CD12-4AFE-9A30-3CD5AD0218B8}" srcOrd="9" destOrd="0" presId="urn:microsoft.com/office/officeart/2008/layout/VerticalCurvedList"/>
    <dgm:cxn modelId="{3BA00A6A-FB7A-4413-BC2A-9BF63EA96796}" type="presParOf" srcId="{08675A1F-29D6-407E-9E7E-A94DA1692333}" destId="{415F08C7-CA9C-460C-A76B-D630F27E5B63}" srcOrd="10" destOrd="0" presId="urn:microsoft.com/office/officeart/2008/layout/VerticalCurvedList"/>
    <dgm:cxn modelId="{B75D7359-0957-4684-BAAA-3B3B64E06153}" type="presParOf" srcId="{415F08C7-CA9C-460C-A76B-D630F27E5B63}" destId="{240B8E62-7748-46AF-849B-50FC9743D2C3}" srcOrd="0" destOrd="0" presId="urn:microsoft.com/office/officeart/2008/layout/VerticalCurvedList"/>
    <dgm:cxn modelId="{641D0018-A2D3-4A91-B528-20E5E74BCFA8}" type="presParOf" srcId="{08675A1F-29D6-407E-9E7E-A94DA1692333}" destId="{F946200F-40C2-44F5-BB5A-7D6B99DF4A05}" srcOrd="11" destOrd="0" presId="urn:microsoft.com/office/officeart/2008/layout/VerticalCurvedList"/>
    <dgm:cxn modelId="{A5C31634-24A9-4DA8-AA3A-3FC3EBFDC8B7}" type="presParOf" srcId="{08675A1F-29D6-407E-9E7E-A94DA1692333}" destId="{044266A1-A56A-4E31-856C-1ED89E093A9C}" srcOrd="12" destOrd="0" presId="urn:microsoft.com/office/officeart/2008/layout/VerticalCurvedList"/>
    <dgm:cxn modelId="{172EA645-DAAD-4BA0-8A27-DB8864AC00F3}" type="presParOf" srcId="{044266A1-A56A-4E31-856C-1ED89E093A9C}" destId="{A6CDB50D-066A-4E01-93D7-B8F056DC45E0}" srcOrd="0" destOrd="0" presId="urn:microsoft.com/office/officeart/2008/layout/VerticalCurvedList"/>
    <dgm:cxn modelId="{8C923849-1194-459F-8282-54337B0C0E5F}" type="presParOf" srcId="{08675A1F-29D6-407E-9E7E-A94DA1692333}" destId="{133BE56C-2572-49D7-BB96-F6AF8069687E}" srcOrd="13" destOrd="0" presId="urn:microsoft.com/office/officeart/2008/layout/VerticalCurvedList"/>
    <dgm:cxn modelId="{8C93DFDB-95DE-49AC-A70E-600B85D70667}" type="presParOf" srcId="{08675A1F-29D6-407E-9E7E-A94DA1692333}" destId="{A4EDDCD1-5C5B-4803-B645-9BD0F1E6DD8E}" srcOrd="14" destOrd="0" presId="urn:microsoft.com/office/officeart/2008/layout/VerticalCurvedList"/>
    <dgm:cxn modelId="{CE1FE970-3404-4005-8A3F-B72EF80602E4}" type="presParOf" srcId="{A4EDDCD1-5C5B-4803-B645-9BD0F1E6DD8E}" destId="{FD0BD9A0-070D-4C39-9D0A-125BF19FDE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C8ECED-AB53-479C-AF30-BE601D14895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EF9800A4-0CA0-430B-AB29-6B392662A9DB}">
      <dgm:prSet phldrT="[Tekst]"/>
      <dgm:spPr/>
      <dgm:t>
        <a:bodyPr/>
        <a:lstStyle/>
        <a:p>
          <a:r>
            <a:rPr lang="hr-HR" dirty="0"/>
            <a:t>Preporučuje se </a:t>
          </a:r>
          <a:r>
            <a:rPr lang="hr-HR" b="1" dirty="0"/>
            <a:t>svakodnevno razmišljanje</a:t>
          </a:r>
          <a:r>
            <a:rPr lang="hr-HR" dirty="0"/>
            <a:t> o odnosu s Bogom</a:t>
          </a:r>
        </a:p>
      </dgm:t>
    </dgm:pt>
    <dgm:pt modelId="{C709DD6B-E497-4F9A-9E39-6B35CA77A30E}" type="parTrans" cxnId="{0EBB16CD-68F1-4EC5-ADBB-07B8A9A8F364}">
      <dgm:prSet/>
      <dgm:spPr/>
      <dgm:t>
        <a:bodyPr/>
        <a:lstStyle/>
        <a:p>
          <a:endParaRPr lang="hr-HR"/>
        </a:p>
      </dgm:t>
    </dgm:pt>
    <dgm:pt modelId="{316D8348-712D-4E9F-A07A-74D498971E45}" type="sibTrans" cxnId="{0EBB16CD-68F1-4EC5-ADBB-07B8A9A8F364}">
      <dgm:prSet/>
      <dgm:spPr/>
      <dgm:t>
        <a:bodyPr/>
        <a:lstStyle/>
        <a:p>
          <a:endParaRPr lang="hr-HR"/>
        </a:p>
      </dgm:t>
    </dgm:pt>
    <dgm:pt modelId="{D0C551F6-E9D5-4182-9589-E65A28E97868}">
      <dgm:prSet/>
      <dgm:spPr/>
      <dgm:t>
        <a:bodyPr/>
        <a:lstStyle/>
        <a:p>
          <a:r>
            <a:rPr lang="hr-HR" dirty="0"/>
            <a:t>Pitanja za razmišljanje:</a:t>
          </a:r>
        </a:p>
      </dgm:t>
    </dgm:pt>
    <dgm:pt modelId="{16786C02-65E3-4301-B4BC-087D1D1C8230}" type="parTrans" cxnId="{0AAD2A7B-681E-43D1-B39C-B9132D05B5B9}">
      <dgm:prSet/>
      <dgm:spPr/>
      <dgm:t>
        <a:bodyPr/>
        <a:lstStyle/>
        <a:p>
          <a:endParaRPr lang="hr-HR"/>
        </a:p>
      </dgm:t>
    </dgm:pt>
    <dgm:pt modelId="{AE3F8220-EFFE-4DB6-AC57-2E6C21030F97}" type="sibTrans" cxnId="{0AAD2A7B-681E-43D1-B39C-B9132D05B5B9}">
      <dgm:prSet/>
      <dgm:spPr/>
      <dgm:t>
        <a:bodyPr/>
        <a:lstStyle/>
        <a:p>
          <a:endParaRPr lang="hr-HR"/>
        </a:p>
      </dgm:t>
    </dgm:pt>
    <dgm:pt modelId="{06A86EC1-67F8-416F-A978-9126AAE8C34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/>
            <a:t>Kakav je moj odnos s Bogom?</a:t>
          </a:r>
        </a:p>
      </dgm:t>
    </dgm:pt>
    <dgm:pt modelId="{3F6BF462-2D83-4D2B-8387-72FD1D782387}" type="parTrans" cxnId="{F1BE2EA1-54B3-48BE-B7FA-5BB17B4109C5}">
      <dgm:prSet/>
      <dgm:spPr/>
      <dgm:t>
        <a:bodyPr/>
        <a:lstStyle/>
        <a:p>
          <a:endParaRPr lang="hr-HR"/>
        </a:p>
      </dgm:t>
    </dgm:pt>
    <dgm:pt modelId="{BA65C101-E89A-439A-B330-A89ECC9B731A}" type="sibTrans" cxnId="{F1BE2EA1-54B3-48BE-B7FA-5BB17B4109C5}">
      <dgm:prSet/>
      <dgm:spPr/>
      <dgm:t>
        <a:bodyPr/>
        <a:lstStyle/>
        <a:p>
          <a:endParaRPr lang="hr-HR"/>
        </a:p>
      </dgm:t>
    </dgm:pt>
    <dgm:pt modelId="{7245BEA8-B686-47FC-9D54-04FB046F156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Vjerujem li da me Isus ljubi bezuvjetno?</a:t>
          </a:r>
        </a:p>
      </dgm:t>
    </dgm:pt>
    <dgm:pt modelId="{5CF13ECA-7218-48CA-A1C5-1699FE094EF4}" type="parTrans" cxnId="{ACDC22A8-478C-4FB7-AF13-D8C14DEDD9A6}">
      <dgm:prSet/>
      <dgm:spPr/>
      <dgm:t>
        <a:bodyPr/>
        <a:lstStyle/>
        <a:p>
          <a:endParaRPr lang="hr-HR"/>
        </a:p>
      </dgm:t>
    </dgm:pt>
    <dgm:pt modelId="{BCA6D14E-39C2-44F6-B502-97419FED4DF9}" type="sibTrans" cxnId="{ACDC22A8-478C-4FB7-AF13-D8C14DEDD9A6}">
      <dgm:prSet/>
      <dgm:spPr/>
      <dgm:t>
        <a:bodyPr/>
        <a:lstStyle/>
        <a:p>
          <a:endParaRPr lang="hr-HR"/>
        </a:p>
      </dgm:t>
    </dgm:pt>
    <dgm:pt modelId="{1194F9B0-A8FD-4535-891B-E1F1765C72E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Kako mogu više pokazivati ljubav Isusu i bližnjima?</a:t>
          </a:r>
        </a:p>
      </dgm:t>
    </dgm:pt>
    <dgm:pt modelId="{84F42589-1FC2-4FE0-BB51-D00874848494}" type="parTrans" cxnId="{D5D44AA5-FFCE-4FEB-863B-3E9FA5F057EF}">
      <dgm:prSet/>
      <dgm:spPr/>
      <dgm:t>
        <a:bodyPr/>
        <a:lstStyle/>
        <a:p>
          <a:endParaRPr lang="hr-HR"/>
        </a:p>
      </dgm:t>
    </dgm:pt>
    <dgm:pt modelId="{796D3833-1513-4D1D-97DE-2A2BBEB7F5E9}" type="sibTrans" cxnId="{D5D44AA5-FFCE-4FEB-863B-3E9FA5F057EF}">
      <dgm:prSet/>
      <dgm:spPr/>
      <dgm:t>
        <a:bodyPr/>
        <a:lstStyle/>
        <a:p>
          <a:endParaRPr lang="hr-HR"/>
        </a:p>
      </dgm:t>
    </dgm:pt>
    <dgm:pt modelId="{DFD27A9B-FB51-4253-A358-8BF44E66509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Što mogu činiti da budem radosniji kršćanin i prijatelj Isusu?</a:t>
          </a:r>
        </a:p>
      </dgm:t>
    </dgm:pt>
    <dgm:pt modelId="{14681994-744E-4220-9D82-6D26956DCC03}" type="parTrans" cxnId="{8B99ADDB-3089-43C5-A34E-36B446E5E5D9}">
      <dgm:prSet/>
      <dgm:spPr/>
      <dgm:t>
        <a:bodyPr/>
        <a:lstStyle/>
        <a:p>
          <a:endParaRPr lang="hr-HR"/>
        </a:p>
      </dgm:t>
    </dgm:pt>
    <dgm:pt modelId="{6AAF9DAB-E4FE-4312-80D9-99D11266EF8E}" type="sibTrans" cxnId="{8B99ADDB-3089-43C5-A34E-36B446E5E5D9}">
      <dgm:prSet/>
      <dgm:spPr/>
      <dgm:t>
        <a:bodyPr/>
        <a:lstStyle/>
        <a:p>
          <a:endParaRPr lang="hr-HR"/>
        </a:p>
      </dgm:t>
    </dgm:pt>
    <dgm:pt modelId="{6C2439C3-5342-41C8-AC13-ED80F3AFC3EB}">
      <dgm:prSet/>
      <dgm:spPr/>
      <dgm:t>
        <a:bodyPr/>
        <a:lstStyle/>
        <a:p>
          <a:r>
            <a:rPr lang="pl-PL" dirty="0"/>
            <a:t>Razmišljanja je dobro </a:t>
          </a:r>
          <a:r>
            <a:rPr lang="pl-PL" b="1" dirty="0"/>
            <a:t>kratko zapisati</a:t>
          </a:r>
          <a:endParaRPr lang="pl-PL" dirty="0"/>
        </a:p>
      </dgm:t>
    </dgm:pt>
    <dgm:pt modelId="{3261AD0D-3125-404F-9384-2136DB138DE0}" type="parTrans" cxnId="{553BD093-0FCA-4B0F-A5A1-2C99A3BCF20B}">
      <dgm:prSet/>
      <dgm:spPr/>
      <dgm:t>
        <a:bodyPr/>
        <a:lstStyle/>
        <a:p>
          <a:endParaRPr lang="hr-HR"/>
        </a:p>
      </dgm:t>
    </dgm:pt>
    <dgm:pt modelId="{432742BA-4836-4BAD-88B2-70A628FBAB20}" type="sibTrans" cxnId="{553BD093-0FCA-4B0F-A5A1-2C99A3BCF20B}">
      <dgm:prSet/>
      <dgm:spPr/>
      <dgm:t>
        <a:bodyPr/>
        <a:lstStyle/>
        <a:p>
          <a:endParaRPr lang="hr-HR"/>
        </a:p>
      </dgm:t>
    </dgm:pt>
    <dgm:pt modelId="{DB4E9BCB-6979-498D-9136-21A0172BCF9F}">
      <dgm:prSet/>
      <dgm:spPr/>
      <dgm:t>
        <a:bodyPr/>
        <a:lstStyle/>
        <a:p>
          <a:r>
            <a:rPr lang="hr-HR" dirty="0"/>
            <a:t>Dijeljenje promišljanja u grupi </a:t>
          </a:r>
          <a:r>
            <a:rPr lang="hr-HR" b="1" dirty="0"/>
            <a:t>produbljuje iskustvo</a:t>
          </a:r>
          <a:r>
            <a:rPr lang="hr-HR" dirty="0"/>
            <a:t> kroz zajedništvo i dijalog</a:t>
          </a:r>
        </a:p>
      </dgm:t>
    </dgm:pt>
    <dgm:pt modelId="{4554C1C2-2E05-4057-A2BA-62007297B3DE}" type="parTrans" cxnId="{DD1D8BC6-13AD-454D-9885-3128F0ECCF2C}">
      <dgm:prSet/>
      <dgm:spPr/>
      <dgm:t>
        <a:bodyPr/>
        <a:lstStyle/>
        <a:p>
          <a:endParaRPr lang="hr-HR"/>
        </a:p>
      </dgm:t>
    </dgm:pt>
    <dgm:pt modelId="{19FFE0C7-9394-4435-A570-65BD1DF1BEB9}" type="sibTrans" cxnId="{DD1D8BC6-13AD-454D-9885-3128F0ECCF2C}">
      <dgm:prSet/>
      <dgm:spPr/>
      <dgm:t>
        <a:bodyPr/>
        <a:lstStyle/>
        <a:p>
          <a:endParaRPr lang="hr-HR"/>
        </a:p>
      </dgm:t>
    </dgm:pt>
    <dgm:pt modelId="{3E999F0C-462E-4314-821C-28D34D416E4F}" type="pres">
      <dgm:prSet presAssocID="{36C8ECED-AB53-479C-AF30-BE601D148955}" presName="diagram" presStyleCnt="0">
        <dgm:presLayoutVars>
          <dgm:dir/>
          <dgm:resizeHandles val="exact"/>
        </dgm:presLayoutVars>
      </dgm:prSet>
      <dgm:spPr/>
    </dgm:pt>
    <dgm:pt modelId="{3AC8E7E5-F136-4B37-8066-F89D65BE0722}" type="pres">
      <dgm:prSet presAssocID="{EF9800A4-0CA0-430B-AB29-6B392662A9DB}" presName="node" presStyleLbl="node1" presStyleIdx="0" presStyleCnt="4">
        <dgm:presLayoutVars>
          <dgm:bulletEnabled val="1"/>
        </dgm:presLayoutVars>
      </dgm:prSet>
      <dgm:spPr/>
    </dgm:pt>
    <dgm:pt modelId="{D620F620-5252-45D4-A9FD-992C7C352587}" type="pres">
      <dgm:prSet presAssocID="{316D8348-712D-4E9F-A07A-74D498971E45}" presName="sibTrans" presStyleCnt="0"/>
      <dgm:spPr/>
    </dgm:pt>
    <dgm:pt modelId="{5B4DBD2F-DE17-4BB2-ABF4-E1D0225B6BF1}" type="pres">
      <dgm:prSet presAssocID="{D0C551F6-E9D5-4182-9589-E65A28E97868}" presName="node" presStyleLbl="node1" presStyleIdx="1" presStyleCnt="4">
        <dgm:presLayoutVars>
          <dgm:bulletEnabled val="1"/>
        </dgm:presLayoutVars>
      </dgm:prSet>
      <dgm:spPr/>
    </dgm:pt>
    <dgm:pt modelId="{D5AEFA15-DB53-48AA-AFC3-0299EC0F8FE4}" type="pres">
      <dgm:prSet presAssocID="{AE3F8220-EFFE-4DB6-AC57-2E6C21030F97}" presName="sibTrans" presStyleCnt="0"/>
      <dgm:spPr/>
    </dgm:pt>
    <dgm:pt modelId="{DA829861-96FD-461B-889F-A4B72815C20B}" type="pres">
      <dgm:prSet presAssocID="{6C2439C3-5342-41C8-AC13-ED80F3AFC3EB}" presName="node" presStyleLbl="node1" presStyleIdx="2" presStyleCnt="4">
        <dgm:presLayoutVars>
          <dgm:bulletEnabled val="1"/>
        </dgm:presLayoutVars>
      </dgm:prSet>
      <dgm:spPr/>
    </dgm:pt>
    <dgm:pt modelId="{D17A0E4E-CDC0-4889-8063-213018752EAD}" type="pres">
      <dgm:prSet presAssocID="{432742BA-4836-4BAD-88B2-70A628FBAB20}" presName="sibTrans" presStyleCnt="0"/>
      <dgm:spPr/>
    </dgm:pt>
    <dgm:pt modelId="{423E4394-6D50-4554-8D50-1474103DA477}" type="pres">
      <dgm:prSet presAssocID="{DB4E9BCB-6979-498D-9136-21A0172BCF9F}" presName="node" presStyleLbl="node1" presStyleIdx="3" presStyleCnt="4">
        <dgm:presLayoutVars>
          <dgm:bulletEnabled val="1"/>
        </dgm:presLayoutVars>
      </dgm:prSet>
      <dgm:spPr/>
    </dgm:pt>
  </dgm:ptLst>
  <dgm:cxnLst>
    <dgm:cxn modelId="{7E6A8110-C2B9-4778-90E0-81CBF918DB0E}" type="presOf" srcId="{1194F9B0-A8FD-4535-891B-E1F1765C72E4}" destId="{5B4DBD2F-DE17-4BB2-ABF4-E1D0225B6BF1}" srcOrd="0" destOrd="3" presId="urn:microsoft.com/office/officeart/2005/8/layout/default"/>
    <dgm:cxn modelId="{4895A341-A05D-4D01-8F7E-3DF855D5BED6}" type="presOf" srcId="{D0C551F6-E9D5-4182-9589-E65A28E97868}" destId="{5B4DBD2F-DE17-4BB2-ABF4-E1D0225B6BF1}" srcOrd="0" destOrd="0" presId="urn:microsoft.com/office/officeart/2005/8/layout/default"/>
    <dgm:cxn modelId="{0AAD2A7B-681E-43D1-B39C-B9132D05B5B9}" srcId="{36C8ECED-AB53-479C-AF30-BE601D148955}" destId="{D0C551F6-E9D5-4182-9589-E65A28E97868}" srcOrd="1" destOrd="0" parTransId="{16786C02-65E3-4301-B4BC-087D1D1C8230}" sibTransId="{AE3F8220-EFFE-4DB6-AC57-2E6C21030F97}"/>
    <dgm:cxn modelId="{553BD093-0FCA-4B0F-A5A1-2C99A3BCF20B}" srcId="{36C8ECED-AB53-479C-AF30-BE601D148955}" destId="{6C2439C3-5342-41C8-AC13-ED80F3AFC3EB}" srcOrd="2" destOrd="0" parTransId="{3261AD0D-3125-404F-9384-2136DB138DE0}" sibTransId="{432742BA-4836-4BAD-88B2-70A628FBAB20}"/>
    <dgm:cxn modelId="{06518D97-27BB-4063-8101-338FC8403112}" type="presOf" srcId="{DB4E9BCB-6979-498D-9136-21A0172BCF9F}" destId="{423E4394-6D50-4554-8D50-1474103DA477}" srcOrd="0" destOrd="0" presId="urn:microsoft.com/office/officeart/2005/8/layout/default"/>
    <dgm:cxn modelId="{F1BE2EA1-54B3-48BE-B7FA-5BB17B4109C5}" srcId="{D0C551F6-E9D5-4182-9589-E65A28E97868}" destId="{06A86EC1-67F8-416F-A978-9126AAE8C34D}" srcOrd="0" destOrd="0" parTransId="{3F6BF462-2D83-4D2B-8387-72FD1D782387}" sibTransId="{BA65C101-E89A-439A-B330-A89ECC9B731A}"/>
    <dgm:cxn modelId="{02C447A1-8307-4DC9-BB48-3AF5CCC314F2}" type="presOf" srcId="{36C8ECED-AB53-479C-AF30-BE601D148955}" destId="{3E999F0C-462E-4314-821C-28D34D416E4F}" srcOrd="0" destOrd="0" presId="urn:microsoft.com/office/officeart/2005/8/layout/default"/>
    <dgm:cxn modelId="{D5D44AA5-FFCE-4FEB-863B-3E9FA5F057EF}" srcId="{D0C551F6-E9D5-4182-9589-E65A28E97868}" destId="{1194F9B0-A8FD-4535-891B-E1F1765C72E4}" srcOrd="2" destOrd="0" parTransId="{84F42589-1FC2-4FE0-BB51-D00874848494}" sibTransId="{796D3833-1513-4D1D-97DE-2A2BBEB7F5E9}"/>
    <dgm:cxn modelId="{ACDC22A8-478C-4FB7-AF13-D8C14DEDD9A6}" srcId="{D0C551F6-E9D5-4182-9589-E65A28E97868}" destId="{7245BEA8-B686-47FC-9D54-04FB046F1562}" srcOrd="1" destOrd="0" parTransId="{5CF13ECA-7218-48CA-A1C5-1699FE094EF4}" sibTransId="{BCA6D14E-39C2-44F6-B502-97419FED4DF9}"/>
    <dgm:cxn modelId="{EFEFD0B5-FB0E-458C-9327-28E8117D3CA0}" type="presOf" srcId="{6C2439C3-5342-41C8-AC13-ED80F3AFC3EB}" destId="{DA829861-96FD-461B-889F-A4B72815C20B}" srcOrd="0" destOrd="0" presId="urn:microsoft.com/office/officeart/2005/8/layout/default"/>
    <dgm:cxn modelId="{0FB059B6-C2D1-4B25-A999-10A301A19D2C}" type="presOf" srcId="{06A86EC1-67F8-416F-A978-9126AAE8C34D}" destId="{5B4DBD2F-DE17-4BB2-ABF4-E1D0225B6BF1}" srcOrd="0" destOrd="1" presId="urn:microsoft.com/office/officeart/2005/8/layout/default"/>
    <dgm:cxn modelId="{0008A7BB-8062-4D85-AC08-EA68438A06D6}" type="presOf" srcId="{EF9800A4-0CA0-430B-AB29-6B392662A9DB}" destId="{3AC8E7E5-F136-4B37-8066-F89D65BE0722}" srcOrd="0" destOrd="0" presId="urn:microsoft.com/office/officeart/2005/8/layout/default"/>
    <dgm:cxn modelId="{DD1D8BC6-13AD-454D-9885-3128F0ECCF2C}" srcId="{36C8ECED-AB53-479C-AF30-BE601D148955}" destId="{DB4E9BCB-6979-498D-9136-21A0172BCF9F}" srcOrd="3" destOrd="0" parTransId="{4554C1C2-2E05-4057-A2BA-62007297B3DE}" sibTransId="{19FFE0C7-9394-4435-A570-65BD1DF1BEB9}"/>
    <dgm:cxn modelId="{0EBB16CD-68F1-4EC5-ADBB-07B8A9A8F364}" srcId="{36C8ECED-AB53-479C-AF30-BE601D148955}" destId="{EF9800A4-0CA0-430B-AB29-6B392662A9DB}" srcOrd="0" destOrd="0" parTransId="{C709DD6B-E497-4F9A-9E39-6B35CA77A30E}" sibTransId="{316D8348-712D-4E9F-A07A-74D498971E45}"/>
    <dgm:cxn modelId="{64C7CBD2-E340-4998-A927-AA3D0F60676C}" type="presOf" srcId="{7245BEA8-B686-47FC-9D54-04FB046F1562}" destId="{5B4DBD2F-DE17-4BB2-ABF4-E1D0225B6BF1}" srcOrd="0" destOrd="2" presId="urn:microsoft.com/office/officeart/2005/8/layout/default"/>
    <dgm:cxn modelId="{8B99ADDB-3089-43C5-A34E-36B446E5E5D9}" srcId="{D0C551F6-E9D5-4182-9589-E65A28E97868}" destId="{DFD27A9B-FB51-4253-A358-8BF44E665096}" srcOrd="3" destOrd="0" parTransId="{14681994-744E-4220-9D82-6D26956DCC03}" sibTransId="{6AAF9DAB-E4FE-4312-80D9-99D11266EF8E}"/>
    <dgm:cxn modelId="{1F26C0ED-3759-4C0E-B191-83F007BE6124}" type="presOf" srcId="{DFD27A9B-FB51-4253-A358-8BF44E665096}" destId="{5B4DBD2F-DE17-4BB2-ABF4-E1D0225B6BF1}" srcOrd="0" destOrd="4" presId="urn:microsoft.com/office/officeart/2005/8/layout/default"/>
    <dgm:cxn modelId="{67C5B407-774C-46F5-832C-D7D8A4AE3158}" type="presParOf" srcId="{3E999F0C-462E-4314-821C-28D34D416E4F}" destId="{3AC8E7E5-F136-4B37-8066-F89D65BE0722}" srcOrd="0" destOrd="0" presId="urn:microsoft.com/office/officeart/2005/8/layout/default"/>
    <dgm:cxn modelId="{B0DCEBCB-2CC6-4AE8-8C7E-CA8B762FE02F}" type="presParOf" srcId="{3E999F0C-462E-4314-821C-28D34D416E4F}" destId="{D620F620-5252-45D4-A9FD-992C7C352587}" srcOrd="1" destOrd="0" presId="urn:microsoft.com/office/officeart/2005/8/layout/default"/>
    <dgm:cxn modelId="{81C09A6E-4A0D-4148-BF0F-2B528F0C6DB5}" type="presParOf" srcId="{3E999F0C-462E-4314-821C-28D34D416E4F}" destId="{5B4DBD2F-DE17-4BB2-ABF4-E1D0225B6BF1}" srcOrd="2" destOrd="0" presId="urn:microsoft.com/office/officeart/2005/8/layout/default"/>
    <dgm:cxn modelId="{785CB79D-EBBA-48F7-BFA0-D70866B86023}" type="presParOf" srcId="{3E999F0C-462E-4314-821C-28D34D416E4F}" destId="{D5AEFA15-DB53-48AA-AFC3-0299EC0F8FE4}" srcOrd="3" destOrd="0" presId="urn:microsoft.com/office/officeart/2005/8/layout/default"/>
    <dgm:cxn modelId="{91C7E91B-F68F-4DB6-8025-E11F3BB03D7E}" type="presParOf" srcId="{3E999F0C-462E-4314-821C-28D34D416E4F}" destId="{DA829861-96FD-461B-889F-A4B72815C20B}" srcOrd="4" destOrd="0" presId="urn:microsoft.com/office/officeart/2005/8/layout/default"/>
    <dgm:cxn modelId="{2F08A819-F5EE-4ECD-92DA-C27A4922109D}" type="presParOf" srcId="{3E999F0C-462E-4314-821C-28D34D416E4F}" destId="{D17A0E4E-CDC0-4889-8063-213018752EAD}" srcOrd="5" destOrd="0" presId="urn:microsoft.com/office/officeart/2005/8/layout/default"/>
    <dgm:cxn modelId="{7B2D0BFA-599D-4F2D-B813-F782667EF9FA}" type="presParOf" srcId="{3E999F0C-462E-4314-821C-28D34D416E4F}" destId="{423E4394-6D50-4554-8D50-1474103DA47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C8ECED-AB53-479C-AF30-BE601D14895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EF9800A4-0CA0-430B-AB29-6B392662A9DB}">
      <dgm:prSet phldrT="[Tekst]"/>
      <dgm:spPr/>
      <dgm:t>
        <a:bodyPr/>
        <a:lstStyle/>
        <a:p>
          <a:r>
            <a:rPr lang="hr-HR" dirty="0"/>
            <a:t>Osobni razgovor s Bogom kao </a:t>
          </a:r>
          <a:r>
            <a:rPr lang="hr-HR" b="1" dirty="0"/>
            <a:t>prijateljem</a:t>
          </a:r>
          <a:endParaRPr lang="hr-HR" dirty="0"/>
        </a:p>
      </dgm:t>
    </dgm:pt>
    <dgm:pt modelId="{C709DD6B-E497-4F9A-9E39-6B35CA77A30E}" type="parTrans" cxnId="{0EBB16CD-68F1-4EC5-ADBB-07B8A9A8F364}">
      <dgm:prSet/>
      <dgm:spPr/>
      <dgm:t>
        <a:bodyPr/>
        <a:lstStyle/>
        <a:p>
          <a:endParaRPr lang="hr-HR"/>
        </a:p>
      </dgm:t>
    </dgm:pt>
    <dgm:pt modelId="{316D8348-712D-4E9F-A07A-74D498971E45}" type="sibTrans" cxnId="{0EBB16CD-68F1-4EC5-ADBB-07B8A9A8F364}">
      <dgm:prSet/>
      <dgm:spPr/>
      <dgm:t>
        <a:bodyPr/>
        <a:lstStyle/>
        <a:p>
          <a:endParaRPr lang="hr-HR"/>
        </a:p>
      </dgm:t>
    </dgm:pt>
    <dgm:pt modelId="{3ADE86C4-78FC-41C8-8C08-24CCEC5AD7F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/>
            <a:t>Predati Bogu svoja razmišljanja i osjećaje kroz molitvu</a:t>
          </a:r>
        </a:p>
      </dgm:t>
    </dgm:pt>
    <dgm:pt modelId="{486945BC-C3DE-4307-AB1C-6FBC1D6E61D3}" type="parTrans" cxnId="{C2B042EC-8729-4B56-8370-05F25EEF7C42}">
      <dgm:prSet/>
      <dgm:spPr/>
      <dgm:t>
        <a:bodyPr/>
        <a:lstStyle/>
        <a:p>
          <a:endParaRPr lang="hr-HR"/>
        </a:p>
      </dgm:t>
    </dgm:pt>
    <dgm:pt modelId="{A71BE562-DC54-42B6-A553-D86A0223F84D}" type="sibTrans" cxnId="{C2B042EC-8729-4B56-8370-05F25EEF7C42}">
      <dgm:prSet/>
      <dgm:spPr/>
      <dgm:t>
        <a:bodyPr/>
        <a:lstStyle/>
        <a:p>
          <a:endParaRPr lang="hr-HR"/>
        </a:p>
      </dgm:t>
    </dgm:pt>
    <dgm:pt modelId="{8A904304-7A86-4228-9226-977BFC12FC1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/>
            <a:t>Oblikovati </a:t>
          </a:r>
          <a:r>
            <a:rPr lang="hr-HR" b="1"/>
            <a:t>vlastiti molitveni zaziv</a:t>
          </a:r>
          <a:endParaRPr lang="hr-HR"/>
        </a:p>
      </dgm:t>
    </dgm:pt>
    <dgm:pt modelId="{62E80634-098E-4149-99D2-C3A37DAEB1F2}" type="parTrans" cxnId="{AB1B870F-1AD7-4FEC-8941-B3DF333E6E3B}">
      <dgm:prSet/>
      <dgm:spPr/>
      <dgm:t>
        <a:bodyPr/>
        <a:lstStyle/>
        <a:p>
          <a:endParaRPr lang="hr-HR"/>
        </a:p>
      </dgm:t>
    </dgm:pt>
    <dgm:pt modelId="{BB21F6CD-CD51-492D-BA58-38B2A05BB4D3}" type="sibTrans" cxnId="{AB1B870F-1AD7-4FEC-8941-B3DF333E6E3B}">
      <dgm:prSet/>
      <dgm:spPr/>
      <dgm:t>
        <a:bodyPr/>
        <a:lstStyle/>
        <a:p>
          <a:endParaRPr lang="hr-HR"/>
        </a:p>
      </dgm:t>
    </dgm:pt>
    <dgm:pt modelId="{909C3614-0886-42B8-8E32-1777F16A97B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/>
            <a:t>Izraziti ono što osjećamo i želimo predati Bogu</a:t>
          </a:r>
        </a:p>
      </dgm:t>
    </dgm:pt>
    <dgm:pt modelId="{27071CB7-81F9-42AC-9F17-8BA2F9CD2913}" type="parTrans" cxnId="{92EB2373-99F9-4467-87C2-0863BBADC2A6}">
      <dgm:prSet/>
      <dgm:spPr/>
      <dgm:t>
        <a:bodyPr/>
        <a:lstStyle/>
        <a:p>
          <a:endParaRPr lang="hr-HR"/>
        </a:p>
      </dgm:t>
    </dgm:pt>
    <dgm:pt modelId="{285EA40C-475E-4331-B1AA-D1E1F4B6B184}" type="sibTrans" cxnId="{92EB2373-99F9-4467-87C2-0863BBADC2A6}">
      <dgm:prSet/>
      <dgm:spPr/>
      <dgm:t>
        <a:bodyPr/>
        <a:lstStyle/>
        <a:p>
          <a:endParaRPr lang="hr-HR"/>
        </a:p>
      </dgm:t>
    </dgm:pt>
    <dgm:pt modelId="{82E08105-3921-4387-96E5-49287E575B0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/>
            <a:t>Tko želi, može molitvu </a:t>
          </a:r>
          <a:r>
            <a:rPr lang="hr-HR" b="1"/>
            <a:t>pročitati pred grupom</a:t>
          </a:r>
          <a:endParaRPr lang="hr-HR"/>
        </a:p>
      </dgm:t>
    </dgm:pt>
    <dgm:pt modelId="{4248A415-601E-446B-984A-0BA6209B1DBB}" type="parTrans" cxnId="{2637390F-5822-4290-A310-ACD26BAA7A87}">
      <dgm:prSet/>
      <dgm:spPr/>
      <dgm:t>
        <a:bodyPr/>
        <a:lstStyle/>
        <a:p>
          <a:endParaRPr lang="hr-HR"/>
        </a:p>
      </dgm:t>
    </dgm:pt>
    <dgm:pt modelId="{8F296208-E20D-45A6-A6B8-339E478E8584}" type="sibTrans" cxnId="{2637390F-5822-4290-A310-ACD26BAA7A87}">
      <dgm:prSet/>
      <dgm:spPr/>
      <dgm:t>
        <a:bodyPr/>
        <a:lstStyle/>
        <a:p>
          <a:endParaRPr lang="hr-HR"/>
        </a:p>
      </dgm:t>
    </dgm:pt>
    <dgm:pt modelId="{17BAB373-289C-41CD-B698-AE63E9EBE2E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/>
            <a:t>Dijeljenje potiče </a:t>
          </a:r>
          <a:r>
            <a:rPr lang="hr-HR" b="1"/>
            <a:t>zajedništvo i podršku u molitvi</a:t>
          </a:r>
          <a:endParaRPr lang="hr-HR"/>
        </a:p>
      </dgm:t>
    </dgm:pt>
    <dgm:pt modelId="{A556F6FD-5A68-4464-8427-95722A174F57}" type="parTrans" cxnId="{A9D84D88-ABED-4C84-9E71-CEFD648BA514}">
      <dgm:prSet/>
      <dgm:spPr/>
      <dgm:t>
        <a:bodyPr/>
        <a:lstStyle/>
        <a:p>
          <a:endParaRPr lang="hr-HR"/>
        </a:p>
      </dgm:t>
    </dgm:pt>
    <dgm:pt modelId="{6C20EAA9-94B7-427F-8053-EABF42D8E20D}" type="sibTrans" cxnId="{A9D84D88-ABED-4C84-9E71-CEFD648BA514}">
      <dgm:prSet/>
      <dgm:spPr/>
      <dgm:t>
        <a:bodyPr/>
        <a:lstStyle/>
        <a:p>
          <a:endParaRPr lang="hr-HR"/>
        </a:p>
      </dgm:t>
    </dgm:pt>
    <dgm:pt modelId="{3E999F0C-462E-4314-821C-28D34D416E4F}" type="pres">
      <dgm:prSet presAssocID="{36C8ECED-AB53-479C-AF30-BE601D148955}" presName="diagram" presStyleCnt="0">
        <dgm:presLayoutVars>
          <dgm:dir/>
          <dgm:resizeHandles val="exact"/>
        </dgm:presLayoutVars>
      </dgm:prSet>
      <dgm:spPr/>
    </dgm:pt>
    <dgm:pt modelId="{3AC8E7E5-F136-4B37-8066-F89D65BE0722}" type="pres">
      <dgm:prSet presAssocID="{EF9800A4-0CA0-430B-AB29-6B392662A9DB}" presName="node" presStyleLbl="node1" presStyleIdx="0" presStyleCnt="6">
        <dgm:presLayoutVars>
          <dgm:bulletEnabled val="1"/>
        </dgm:presLayoutVars>
      </dgm:prSet>
      <dgm:spPr/>
    </dgm:pt>
    <dgm:pt modelId="{D620F620-5252-45D4-A9FD-992C7C352587}" type="pres">
      <dgm:prSet presAssocID="{316D8348-712D-4E9F-A07A-74D498971E45}" presName="sibTrans" presStyleCnt="0"/>
      <dgm:spPr/>
    </dgm:pt>
    <dgm:pt modelId="{66855291-8894-4C68-ABC5-B1CFE978BAFC}" type="pres">
      <dgm:prSet presAssocID="{3ADE86C4-78FC-41C8-8C08-24CCEC5AD7FB}" presName="node" presStyleLbl="node1" presStyleIdx="1" presStyleCnt="6">
        <dgm:presLayoutVars>
          <dgm:bulletEnabled val="1"/>
        </dgm:presLayoutVars>
      </dgm:prSet>
      <dgm:spPr/>
    </dgm:pt>
    <dgm:pt modelId="{D719F7CE-E0A0-48C7-865B-572D8CFC8392}" type="pres">
      <dgm:prSet presAssocID="{A71BE562-DC54-42B6-A553-D86A0223F84D}" presName="sibTrans" presStyleCnt="0"/>
      <dgm:spPr/>
    </dgm:pt>
    <dgm:pt modelId="{54C7F115-3FDE-4A62-8E1D-0555CF6757FD}" type="pres">
      <dgm:prSet presAssocID="{8A904304-7A86-4228-9226-977BFC12FC19}" presName="node" presStyleLbl="node1" presStyleIdx="2" presStyleCnt="6">
        <dgm:presLayoutVars>
          <dgm:bulletEnabled val="1"/>
        </dgm:presLayoutVars>
      </dgm:prSet>
      <dgm:spPr/>
    </dgm:pt>
    <dgm:pt modelId="{2E5D6A8F-C4C7-448E-83F8-502A68A74538}" type="pres">
      <dgm:prSet presAssocID="{BB21F6CD-CD51-492D-BA58-38B2A05BB4D3}" presName="sibTrans" presStyleCnt="0"/>
      <dgm:spPr/>
    </dgm:pt>
    <dgm:pt modelId="{3DCC1492-4763-4643-9C42-A8DD3DF2D0F1}" type="pres">
      <dgm:prSet presAssocID="{909C3614-0886-42B8-8E32-1777F16A97B6}" presName="node" presStyleLbl="node1" presStyleIdx="3" presStyleCnt="6">
        <dgm:presLayoutVars>
          <dgm:bulletEnabled val="1"/>
        </dgm:presLayoutVars>
      </dgm:prSet>
      <dgm:spPr/>
    </dgm:pt>
    <dgm:pt modelId="{50EB00F9-80DC-4802-9C94-F5C7DA0FF563}" type="pres">
      <dgm:prSet presAssocID="{285EA40C-475E-4331-B1AA-D1E1F4B6B184}" presName="sibTrans" presStyleCnt="0"/>
      <dgm:spPr/>
    </dgm:pt>
    <dgm:pt modelId="{7D17C26C-2EB5-420A-A11C-E1D17C7618D6}" type="pres">
      <dgm:prSet presAssocID="{82E08105-3921-4387-96E5-49287E575B0C}" presName="node" presStyleLbl="node1" presStyleIdx="4" presStyleCnt="6">
        <dgm:presLayoutVars>
          <dgm:bulletEnabled val="1"/>
        </dgm:presLayoutVars>
      </dgm:prSet>
      <dgm:spPr/>
    </dgm:pt>
    <dgm:pt modelId="{DE1239DC-016F-4E9D-99EC-8A7283646A64}" type="pres">
      <dgm:prSet presAssocID="{8F296208-E20D-45A6-A6B8-339E478E8584}" presName="sibTrans" presStyleCnt="0"/>
      <dgm:spPr/>
    </dgm:pt>
    <dgm:pt modelId="{91D04B99-280D-4D05-903E-015FF7A74D82}" type="pres">
      <dgm:prSet presAssocID="{17BAB373-289C-41CD-B698-AE63E9EBE2E8}" presName="node" presStyleLbl="node1" presStyleIdx="5" presStyleCnt="6">
        <dgm:presLayoutVars>
          <dgm:bulletEnabled val="1"/>
        </dgm:presLayoutVars>
      </dgm:prSet>
      <dgm:spPr/>
    </dgm:pt>
  </dgm:ptLst>
  <dgm:cxnLst>
    <dgm:cxn modelId="{2637390F-5822-4290-A310-ACD26BAA7A87}" srcId="{36C8ECED-AB53-479C-AF30-BE601D148955}" destId="{82E08105-3921-4387-96E5-49287E575B0C}" srcOrd="4" destOrd="0" parTransId="{4248A415-601E-446B-984A-0BA6209B1DBB}" sibTransId="{8F296208-E20D-45A6-A6B8-339E478E8584}"/>
    <dgm:cxn modelId="{AB1B870F-1AD7-4FEC-8941-B3DF333E6E3B}" srcId="{36C8ECED-AB53-479C-AF30-BE601D148955}" destId="{8A904304-7A86-4228-9226-977BFC12FC19}" srcOrd="2" destOrd="0" parTransId="{62E80634-098E-4149-99D2-C3A37DAEB1F2}" sibTransId="{BB21F6CD-CD51-492D-BA58-38B2A05BB4D3}"/>
    <dgm:cxn modelId="{92EB2373-99F9-4467-87C2-0863BBADC2A6}" srcId="{36C8ECED-AB53-479C-AF30-BE601D148955}" destId="{909C3614-0886-42B8-8E32-1777F16A97B6}" srcOrd="3" destOrd="0" parTransId="{27071CB7-81F9-42AC-9F17-8BA2F9CD2913}" sibTransId="{285EA40C-475E-4331-B1AA-D1E1F4B6B184}"/>
    <dgm:cxn modelId="{9569EA55-5D79-4162-A97F-621F01A8DC09}" type="presOf" srcId="{909C3614-0886-42B8-8E32-1777F16A97B6}" destId="{3DCC1492-4763-4643-9C42-A8DD3DF2D0F1}" srcOrd="0" destOrd="0" presId="urn:microsoft.com/office/officeart/2005/8/layout/default"/>
    <dgm:cxn modelId="{F1370E56-AB76-451C-BD29-2D4687737A5D}" type="presOf" srcId="{82E08105-3921-4387-96E5-49287E575B0C}" destId="{7D17C26C-2EB5-420A-A11C-E1D17C7618D6}" srcOrd="0" destOrd="0" presId="urn:microsoft.com/office/officeart/2005/8/layout/default"/>
    <dgm:cxn modelId="{FC4AC079-CDDE-46B9-B5D2-25BEC007F32A}" type="presOf" srcId="{8A904304-7A86-4228-9226-977BFC12FC19}" destId="{54C7F115-3FDE-4A62-8E1D-0555CF6757FD}" srcOrd="0" destOrd="0" presId="urn:microsoft.com/office/officeart/2005/8/layout/default"/>
    <dgm:cxn modelId="{A9D84D88-ABED-4C84-9E71-CEFD648BA514}" srcId="{36C8ECED-AB53-479C-AF30-BE601D148955}" destId="{17BAB373-289C-41CD-B698-AE63E9EBE2E8}" srcOrd="5" destOrd="0" parTransId="{A556F6FD-5A68-4464-8427-95722A174F57}" sibTransId="{6C20EAA9-94B7-427F-8053-EABF42D8E20D}"/>
    <dgm:cxn modelId="{02C447A1-8307-4DC9-BB48-3AF5CCC314F2}" type="presOf" srcId="{36C8ECED-AB53-479C-AF30-BE601D148955}" destId="{3E999F0C-462E-4314-821C-28D34D416E4F}" srcOrd="0" destOrd="0" presId="urn:microsoft.com/office/officeart/2005/8/layout/default"/>
    <dgm:cxn modelId="{583B5CB2-577D-4008-B4E6-ED8799E9D000}" type="presOf" srcId="{3ADE86C4-78FC-41C8-8C08-24CCEC5AD7FB}" destId="{66855291-8894-4C68-ABC5-B1CFE978BAFC}" srcOrd="0" destOrd="0" presId="urn:microsoft.com/office/officeart/2005/8/layout/default"/>
    <dgm:cxn modelId="{994E59BB-8565-42F3-9CB3-F2424BEB7FC7}" type="presOf" srcId="{17BAB373-289C-41CD-B698-AE63E9EBE2E8}" destId="{91D04B99-280D-4D05-903E-015FF7A74D82}" srcOrd="0" destOrd="0" presId="urn:microsoft.com/office/officeart/2005/8/layout/default"/>
    <dgm:cxn modelId="{0008A7BB-8062-4D85-AC08-EA68438A06D6}" type="presOf" srcId="{EF9800A4-0CA0-430B-AB29-6B392662A9DB}" destId="{3AC8E7E5-F136-4B37-8066-F89D65BE0722}" srcOrd="0" destOrd="0" presId="urn:microsoft.com/office/officeart/2005/8/layout/default"/>
    <dgm:cxn modelId="{0EBB16CD-68F1-4EC5-ADBB-07B8A9A8F364}" srcId="{36C8ECED-AB53-479C-AF30-BE601D148955}" destId="{EF9800A4-0CA0-430B-AB29-6B392662A9DB}" srcOrd="0" destOrd="0" parTransId="{C709DD6B-E497-4F9A-9E39-6B35CA77A30E}" sibTransId="{316D8348-712D-4E9F-A07A-74D498971E45}"/>
    <dgm:cxn modelId="{C2B042EC-8729-4B56-8370-05F25EEF7C42}" srcId="{36C8ECED-AB53-479C-AF30-BE601D148955}" destId="{3ADE86C4-78FC-41C8-8C08-24CCEC5AD7FB}" srcOrd="1" destOrd="0" parTransId="{486945BC-C3DE-4307-AB1C-6FBC1D6E61D3}" sibTransId="{A71BE562-DC54-42B6-A553-D86A0223F84D}"/>
    <dgm:cxn modelId="{67C5B407-774C-46F5-832C-D7D8A4AE3158}" type="presParOf" srcId="{3E999F0C-462E-4314-821C-28D34D416E4F}" destId="{3AC8E7E5-F136-4B37-8066-F89D65BE0722}" srcOrd="0" destOrd="0" presId="urn:microsoft.com/office/officeart/2005/8/layout/default"/>
    <dgm:cxn modelId="{B0DCEBCB-2CC6-4AE8-8C7E-CA8B762FE02F}" type="presParOf" srcId="{3E999F0C-462E-4314-821C-28D34D416E4F}" destId="{D620F620-5252-45D4-A9FD-992C7C352587}" srcOrd="1" destOrd="0" presId="urn:microsoft.com/office/officeart/2005/8/layout/default"/>
    <dgm:cxn modelId="{B17FABF9-2577-48FB-BAAF-6F18A13D3344}" type="presParOf" srcId="{3E999F0C-462E-4314-821C-28D34D416E4F}" destId="{66855291-8894-4C68-ABC5-B1CFE978BAFC}" srcOrd="2" destOrd="0" presId="urn:microsoft.com/office/officeart/2005/8/layout/default"/>
    <dgm:cxn modelId="{B4B84422-CBD6-4D90-9B84-8328084CD9F5}" type="presParOf" srcId="{3E999F0C-462E-4314-821C-28D34D416E4F}" destId="{D719F7CE-E0A0-48C7-865B-572D8CFC8392}" srcOrd="3" destOrd="0" presId="urn:microsoft.com/office/officeart/2005/8/layout/default"/>
    <dgm:cxn modelId="{F8C92BAA-8405-4452-9AAB-BE8EBCF4FE05}" type="presParOf" srcId="{3E999F0C-462E-4314-821C-28D34D416E4F}" destId="{54C7F115-3FDE-4A62-8E1D-0555CF6757FD}" srcOrd="4" destOrd="0" presId="urn:microsoft.com/office/officeart/2005/8/layout/default"/>
    <dgm:cxn modelId="{5C949BF7-8126-472C-B398-60C3E89118DE}" type="presParOf" srcId="{3E999F0C-462E-4314-821C-28D34D416E4F}" destId="{2E5D6A8F-C4C7-448E-83F8-502A68A74538}" srcOrd="5" destOrd="0" presId="urn:microsoft.com/office/officeart/2005/8/layout/default"/>
    <dgm:cxn modelId="{0B6967FF-CC23-491C-BBC9-6F646DCF6963}" type="presParOf" srcId="{3E999F0C-462E-4314-821C-28D34D416E4F}" destId="{3DCC1492-4763-4643-9C42-A8DD3DF2D0F1}" srcOrd="6" destOrd="0" presId="urn:microsoft.com/office/officeart/2005/8/layout/default"/>
    <dgm:cxn modelId="{CB955F86-788E-49AE-90F2-1755C82FF670}" type="presParOf" srcId="{3E999F0C-462E-4314-821C-28D34D416E4F}" destId="{50EB00F9-80DC-4802-9C94-F5C7DA0FF563}" srcOrd="7" destOrd="0" presId="urn:microsoft.com/office/officeart/2005/8/layout/default"/>
    <dgm:cxn modelId="{B413CCAF-F129-4B8F-8031-C0AC6A46E989}" type="presParOf" srcId="{3E999F0C-462E-4314-821C-28D34D416E4F}" destId="{7D17C26C-2EB5-420A-A11C-E1D17C7618D6}" srcOrd="8" destOrd="0" presId="urn:microsoft.com/office/officeart/2005/8/layout/default"/>
    <dgm:cxn modelId="{2B806C91-460A-40D9-8AE0-4EF0D7D7075C}" type="presParOf" srcId="{3E999F0C-462E-4314-821C-28D34D416E4F}" destId="{DE1239DC-016F-4E9D-99EC-8A7283646A64}" srcOrd="9" destOrd="0" presId="urn:microsoft.com/office/officeart/2005/8/layout/default"/>
    <dgm:cxn modelId="{3757030D-FA6D-4BC7-B006-7B28DCFEDEE7}" type="presParOf" srcId="{3E999F0C-462E-4314-821C-28D34D416E4F}" destId="{91D04B99-280D-4D05-903E-015FF7A74D8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C8ECED-AB53-479C-AF30-BE601D14895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EF9800A4-0CA0-430B-AB29-6B392662A9DB}">
      <dgm:prSet phldrT="[Tekst]"/>
      <dgm:spPr/>
      <dgm:t>
        <a:bodyPr/>
        <a:lstStyle/>
        <a:p>
          <a:r>
            <a:rPr lang="hr-HR" dirty="0"/>
            <a:t>Vrijeme </a:t>
          </a:r>
          <a:r>
            <a:rPr lang="hr-HR" b="1" dirty="0"/>
            <a:t>potpune šutnje i predanja</a:t>
          </a:r>
          <a:r>
            <a:rPr lang="hr-HR" dirty="0"/>
            <a:t> u Božjoj prisutnosti</a:t>
          </a:r>
        </a:p>
      </dgm:t>
    </dgm:pt>
    <dgm:pt modelId="{C709DD6B-E497-4F9A-9E39-6B35CA77A30E}" type="parTrans" cxnId="{0EBB16CD-68F1-4EC5-ADBB-07B8A9A8F364}">
      <dgm:prSet/>
      <dgm:spPr/>
      <dgm:t>
        <a:bodyPr/>
        <a:lstStyle/>
        <a:p>
          <a:endParaRPr lang="hr-HR"/>
        </a:p>
      </dgm:t>
    </dgm:pt>
    <dgm:pt modelId="{316D8348-712D-4E9F-A07A-74D498971E45}" type="sibTrans" cxnId="{0EBB16CD-68F1-4EC5-ADBB-07B8A9A8F364}">
      <dgm:prSet/>
      <dgm:spPr/>
      <dgm:t>
        <a:bodyPr/>
        <a:lstStyle/>
        <a:p>
          <a:endParaRPr lang="hr-HR"/>
        </a:p>
      </dgm:t>
    </dgm:pt>
    <dgm:pt modelId="{A10B495F-4232-42E6-B34C-F7815EAD9FA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/>
            <a:t>Vodi se kroz </a:t>
          </a:r>
          <a:r>
            <a:rPr lang="hr-HR" b="1"/>
            <a:t>meditativni tekst</a:t>
          </a:r>
          <a:endParaRPr lang="hr-HR"/>
        </a:p>
      </dgm:t>
    </dgm:pt>
    <dgm:pt modelId="{6D8B96F1-8343-483C-A48C-7761A437C1E8}" type="parTrans" cxnId="{24062876-E59D-4567-857E-24D9199D0640}">
      <dgm:prSet/>
      <dgm:spPr/>
      <dgm:t>
        <a:bodyPr/>
        <a:lstStyle/>
        <a:p>
          <a:endParaRPr lang="hr-HR"/>
        </a:p>
      </dgm:t>
    </dgm:pt>
    <dgm:pt modelId="{08260447-609B-48B5-B484-D1D9859629F9}" type="sibTrans" cxnId="{24062876-E59D-4567-857E-24D9199D0640}">
      <dgm:prSet/>
      <dgm:spPr/>
      <dgm:t>
        <a:bodyPr/>
        <a:lstStyle/>
        <a:p>
          <a:endParaRPr lang="hr-HR"/>
        </a:p>
      </dgm:t>
    </dgm:pt>
    <dgm:pt modelId="{2DBF8A9A-5ADA-47D7-B129-F71A3ABA234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/>
            <a:t>Kontemplacija = trenutak pred Božjom ljubavlju, veličinom i slavom</a:t>
          </a:r>
        </a:p>
      </dgm:t>
    </dgm:pt>
    <dgm:pt modelId="{A25A7BE8-61AB-4F82-BBCB-77B6B1B070EB}" type="parTrans" cxnId="{BDFF6A2F-A541-4B0F-BA09-4EE4D6387581}">
      <dgm:prSet/>
      <dgm:spPr/>
      <dgm:t>
        <a:bodyPr/>
        <a:lstStyle/>
        <a:p>
          <a:endParaRPr lang="hr-HR"/>
        </a:p>
      </dgm:t>
    </dgm:pt>
    <dgm:pt modelId="{2050497F-216A-481A-BEB3-9DAF7CA72800}" type="sibTrans" cxnId="{BDFF6A2F-A541-4B0F-BA09-4EE4D6387581}">
      <dgm:prSet/>
      <dgm:spPr/>
      <dgm:t>
        <a:bodyPr/>
        <a:lstStyle/>
        <a:p>
          <a:endParaRPr lang="hr-HR"/>
        </a:p>
      </dgm:t>
    </dgm:pt>
    <dgm:pt modelId="{3086762C-C9C8-4578-9EC3-B3A19374A30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/>
            <a:t>Dopušta se Bogu da oprosti i da sudionici </a:t>
          </a:r>
          <a:r>
            <a:rPr lang="it-IT" b="1"/>
            <a:t>odmore u Njegovoj prisutnosti</a:t>
          </a:r>
          <a:endParaRPr lang="it-IT"/>
        </a:p>
      </dgm:t>
    </dgm:pt>
    <dgm:pt modelId="{6C107887-F624-4EAF-B773-F0EEBCF03589}" type="parTrans" cxnId="{DF5C03C4-6F96-4367-8BAD-286F4AB4A5DF}">
      <dgm:prSet/>
      <dgm:spPr/>
      <dgm:t>
        <a:bodyPr/>
        <a:lstStyle/>
        <a:p>
          <a:endParaRPr lang="hr-HR"/>
        </a:p>
      </dgm:t>
    </dgm:pt>
    <dgm:pt modelId="{D4FC6CD8-963D-42A3-8571-26A4AA932310}" type="sibTrans" cxnId="{DF5C03C4-6F96-4367-8BAD-286F4AB4A5DF}">
      <dgm:prSet/>
      <dgm:spPr/>
      <dgm:t>
        <a:bodyPr/>
        <a:lstStyle/>
        <a:p>
          <a:endParaRPr lang="hr-HR"/>
        </a:p>
      </dgm:t>
    </dgm:pt>
    <dgm:pt modelId="{2267203E-25F5-44D2-A2B6-E1A84CFBB0D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/>
            <a:t>Iskustvo </a:t>
          </a:r>
          <a:r>
            <a:rPr lang="hr-HR" b="1"/>
            <a:t>osjećanja Božje ljubavi</a:t>
          </a:r>
          <a:endParaRPr lang="hr-HR"/>
        </a:p>
      </dgm:t>
    </dgm:pt>
    <dgm:pt modelId="{46F44888-4EB2-426A-947E-B4F2D1AFADDC}" type="parTrans" cxnId="{709FDCBE-5A64-4C5C-9577-484CAFFB2AE5}">
      <dgm:prSet/>
      <dgm:spPr/>
      <dgm:t>
        <a:bodyPr/>
        <a:lstStyle/>
        <a:p>
          <a:endParaRPr lang="hr-HR"/>
        </a:p>
      </dgm:t>
    </dgm:pt>
    <dgm:pt modelId="{FEAA7608-E49B-46E4-811D-CE71F5C0FFF6}" type="sibTrans" cxnId="{709FDCBE-5A64-4C5C-9577-484CAFFB2AE5}">
      <dgm:prSet/>
      <dgm:spPr/>
      <dgm:t>
        <a:bodyPr/>
        <a:lstStyle/>
        <a:p>
          <a:endParaRPr lang="hr-HR"/>
        </a:p>
      </dgm:t>
    </dgm:pt>
    <dgm:pt modelId="{2F3CE011-D5AB-45A9-A0C1-F79C737B605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/>
            <a:t>Tišina pomaže </a:t>
          </a:r>
          <a:r>
            <a:rPr lang="it-IT" b="1"/>
            <a:t>otvoriti srce i primiti Božju milost</a:t>
          </a:r>
          <a:endParaRPr lang="it-IT"/>
        </a:p>
      </dgm:t>
    </dgm:pt>
    <dgm:pt modelId="{B09FFD9A-B8C9-43CF-AA52-2DF479084E90}" type="parTrans" cxnId="{F3BB0DAF-55A0-466D-931F-D30B2A2BB560}">
      <dgm:prSet/>
      <dgm:spPr/>
      <dgm:t>
        <a:bodyPr/>
        <a:lstStyle/>
        <a:p>
          <a:endParaRPr lang="hr-HR"/>
        </a:p>
      </dgm:t>
    </dgm:pt>
    <dgm:pt modelId="{C62F0F1B-B8DE-4A50-802D-DD8C62D741F2}" type="sibTrans" cxnId="{F3BB0DAF-55A0-466D-931F-D30B2A2BB560}">
      <dgm:prSet/>
      <dgm:spPr/>
      <dgm:t>
        <a:bodyPr/>
        <a:lstStyle/>
        <a:p>
          <a:endParaRPr lang="hr-HR"/>
        </a:p>
      </dgm:t>
    </dgm:pt>
    <dgm:pt modelId="{3E999F0C-462E-4314-821C-28D34D416E4F}" type="pres">
      <dgm:prSet presAssocID="{36C8ECED-AB53-479C-AF30-BE601D148955}" presName="diagram" presStyleCnt="0">
        <dgm:presLayoutVars>
          <dgm:dir/>
          <dgm:resizeHandles val="exact"/>
        </dgm:presLayoutVars>
      </dgm:prSet>
      <dgm:spPr/>
    </dgm:pt>
    <dgm:pt modelId="{3AC8E7E5-F136-4B37-8066-F89D65BE0722}" type="pres">
      <dgm:prSet presAssocID="{EF9800A4-0CA0-430B-AB29-6B392662A9DB}" presName="node" presStyleLbl="node1" presStyleIdx="0" presStyleCnt="6">
        <dgm:presLayoutVars>
          <dgm:bulletEnabled val="1"/>
        </dgm:presLayoutVars>
      </dgm:prSet>
      <dgm:spPr/>
    </dgm:pt>
    <dgm:pt modelId="{D620F620-5252-45D4-A9FD-992C7C352587}" type="pres">
      <dgm:prSet presAssocID="{316D8348-712D-4E9F-A07A-74D498971E45}" presName="sibTrans" presStyleCnt="0"/>
      <dgm:spPr/>
    </dgm:pt>
    <dgm:pt modelId="{55392EE5-C74F-4452-8DCA-E83FBE5D8D29}" type="pres">
      <dgm:prSet presAssocID="{A10B495F-4232-42E6-B34C-F7815EAD9FA5}" presName="node" presStyleLbl="node1" presStyleIdx="1" presStyleCnt="6">
        <dgm:presLayoutVars>
          <dgm:bulletEnabled val="1"/>
        </dgm:presLayoutVars>
      </dgm:prSet>
      <dgm:spPr/>
    </dgm:pt>
    <dgm:pt modelId="{61625207-0657-468A-A868-8BE54DD28B66}" type="pres">
      <dgm:prSet presAssocID="{08260447-609B-48B5-B484-D1D9859629F9}" presName="sibTrans" presStyleCnt="0"/>
      <dgm:spPr/>
    </dgm:pt>
    <dgm:pt modelId="{F2CE4C8C-554B-4CD5-B12C-4D078EE5E3E5}" type="pres">
      <dgm:prSet presAssocID="{2DBF8A9A-5ADA-47D7-B129-F71A3ABA2347}" presName="node" presStyleLbl="node1" presStyleIdx="2" presStyleCnt="6">
        <dgm:presLayoutVars>
          <dgm:bulletEnabled val="1"/>
        </dgm:presLayoutVars>
      </dgm:prSet>
      <dgm:spPr/>
    </dgm:pt>
    <dgm:pt modelId="{F15F9C58-F330-44BA-BA15-5949903AE118}" type="pres">
      <dgm:prSet presAssocID="{2050497F-216A-481A-BEB3-9DAF7CA72800}" presName="sibTrans" presStyleCnt="0"/>
      <dgm:spPr/>
    </dgm:pt>
    <dgm:pt modelId="{5D5E2A2C-7703-4150-987F-96041C16302A}" type="pres">
      <dgm:prSet presAssocID="{3086762C-C9C8-4578-9EC3-B3A19374A301}" presName="node" presStyleLbl="node1" presStyleIdx="3" presStyleCnt="6">
        <dgm:presLayoutVars>
          <dgm:bulletEnabled val="1"/>
        </dgm:presLayoutVars>
      </dgm:prSet>
      <dgm:spPr/>
    </dgm:pt>
    <dgm:pt modelId="{61BF03BA-18CA-43DA-B9B1-66D150D0DC62}" type="pres">
      <dgm:prSet presAssocID="{D4FC6CD8-963D-42A3-8571-26A4AA932310}" presName="sibTrans" presStyleCnt="0"/>
      <dgm:spPr/>
    </dgm:pt>
    <dgm:pt modelId="{56F25333-76E8-4A59-9626-0787C17B070C}" type="pres">
      <dgm:prSet presAssocID="{2267203E-25F5-44D2-A2B6-E1A84CFBB0D8}" presName="node" presStyleLbl="node1" presStyleIdx="4" presStyleCnt="6">
        <dgm:presLayoutVars>
          <dgm:bulletEnabled val="1"/>
        </dgm:presLayoutVars>
      </dgm:prSet>
      <dgm:spPr/>
    </dgm:pt>
    <dgm:pt modelId="{D1C13762-3C8D-48FF-8173-EEB25A24434F}" type="pres">
      <dgm:prSet presAssocID="{FEAA7608-E49B-46E4-811D-CE71F5C0FFF6}" presName="sibTrans" presStyleCnt="0"/>
      <dgm:spPr/>
    </dgm:pt>
    <dgm:pt modelId="{1AF5C2DD-F03D-4632-8912-394E78377ECE}" type="pres">
      <dgm:prSet presAssocID="{2F3CE011-D5AB-45A9-A0C1-F79C737B6055}" presName="node" presStyleLbl="node1" presStyleIdx="5" presStyleCnt="6">
        <dgm:presLayoutVars>
          <dgm:bulletEnabled val="1"/>
        </dgm:presLayoutVars>
      </dgm:prSet>
      <dgm:spPr/>
    </dgm:pt>
  </dgm:ptLst>
  <dgm:cxnLst>
    <dgm:cxn modelId="{261E1416-BD0C-4F0C-A09F-D43378C0D36C}" type="presOf" srcId="{2267203E-25F5-44D2-A2B6-E1A84CFBB0D8}" destId="{56F25333-76E8-4A59-9626-0787C17B070C}" srcOrd="0" destOrd="0" presId="urn:microsoft.com/office/officeart/2005/8/layout/default"/>
    <dgm:cxn modelId="{A5660027-28CB-4348-AD82-3214AAAE96D8}" type="presOf" srcId="{3086762C-C9C8-4578-9EC3-B3A19374A301}" destId="{5D5E2A2C-7703-4150-987F-96041C16302A}" srcOrd="0" destOrd="0" presId="urn:microsoft.com/office/officeart/2005/8/layout/default"/>
    <dgm:cxn modelId="{BDFF6A2F-A541-4B0F-BA09-4EE4D6387581}" srcId="{36C8ECED-AB53-479C-AF30-BE601D148955}" destId="{2DBF8A9A-5ADA-47D7-B129-F71A3ABA2347}" srcOrd="2" destOrd="0" parTransId="{A25A7BE8-61AB-4F82-BBCB-77B6B1B070EB}" sibTransId="{2050497F-216A-481A-BEB3-9DAF7CA72800}"/>
    <dgm:cxn modelId="{24062876-E59D-4567-857E-24D9199D0640}" srcId="{36C8ECED-AB53-479C-AF30-BE601D148955}" destId="{A10B495F-4232-42E6-B34C-F7815EAD9FA5}" srcOrd="1" destOrd="0" parTransId="{6D8B96F1-8343-483C-A48C-7761A437C1E8}" sibTransId="{08260447-609B-48B5-B484-D1D9859629F9}"/>
    <dgm:cxn modelId="{D2E0BC83-B40A-4EE3-A833-7E90F270ABCC}" type="presOf" srcId="{2F3CE011-D5AB-45A9-A0C1-F79C737B6055}" destId="{1AF5C2DD-F03D-4632-8912-394E78377ECE}" srcOrd="0" destOrd="0" presId="urn:microsoft.com/office/officeart/2005/8/layout/default"/>
    <dgm:cxn modelId="{02C447A1-8307-4DC9-BB48-3AF5CCC314F2}" type="presOf" srcId="{36C8ECED-AB53-479C-AF30-BE601D148955}" destId="{3E999F0C-462E-4314-821C-28D34D416E4F}" srcOrd="0" destOrd="0" presId="urn:microsoft.com/office/officeart/2005/8/layout/default"/>
    <dgm:cxn modelId="{487FAEA8-E122-47CF-8D43-8B1FA8DC5D7C}" type="presOf" srcId="{A10B495F-4232-42E6-B34C-F7815EAD9FA5}" destId="{55392EE5-C74F-4452-8DCA-E83FBE5D8D29}" srcOrd="0" destOrd="0" presId="urn:microsoft.com/office/officeart/2005/8/layout/default"/>
    <dgm:cxn modelId="{F3BB0DAF-55A0-466D-931F-D30B2A2BB560}" srcId="{36C8ECED-AB53-479C-AF30-BE601D148955}" destId="{2F3CE011-D5AB-45A9-A0C1-F79C737B6055}" srcOrd="5" destOrd="0" parTransId="{B09FFD9A-B8C9-43CF-AA52-2DF479084E90}" sibTransId="{C62F0F1B-B8DE-4A50-802D-DD8C62D741F2}"/>
    <dgm:cxn modelId="{D4F352B1-4751-4667-AD3A-0ED23060B8F0}" type="presOf" srcId="{2DBF8A9A-5ADA-47D7-B129-F71A3ABA2347}" destId="{F2CE4C8C-554B-4CD5-B12C-4D078EE5E3E5}" srcOrd="0" destOrd="0" presId="urn:microsoft.com/office/officeart/2005/8/layout/default"/>
    <dgm:cxn modelId="{0008A7BB-8062-4D85-AC08-EA68438A06D6}" type="presOf" srcId="{EF9800A4-0CA0-430B-AB29-6B392662A9DB}" destId="{3AC8E7E5-F136-4B37-8066-F89D65BE0722}" srcOrd="0" destOrd="0" presId="urn:microsoft.com/office/officeart/2005/8/layout/default"/>
    <dgm:cxn modelId="{709FDCBE-5A64-4C5C-9577-484CAFFB2AE5}" srcId="{36C8ECED-AB53-479C-AF30-BE601D148955}" destId="{2267203E-25F5-44D2-A2B6-E1A84CFBB0D8}" srcOrd="4" destOrd="0" parTransId="{46F44888-4EB2-426A-947E-B4F2D1AFADDC}" sibTransId="{FEAA7608-E49B-46E4-811D-CE71F5C0FFF6}"/>
    <dgm:cxn modelId="{DF5C03C4-6F96-4367-8BAD-286F4AB4A5DF}" srcId="{36C8ECED-AB53-479C-AF30-BE601D148955}" destId="{3086762C-C9C8-4578-9EC3-B3A19374A301}" srcOrd="3" destOrd="0" parTransId="{6C107887-F624-4EAF-B773-F0EEBCF03589}" sibTransId="{D4FC6CD8-963D-42A3-8571-26A4AA932310}"/>
    <dgm:cxn modelId="{0EBB16CD-68F1-4EC5-ADBB-07B8A9A8F364}" srcId="{36C8ECED-AB53-479C-AF30-BE601D148955}" destId="{EF9800A4-0CA0-430B-AB29-6B392662A9DB}" srcOrd="0" destOrd="0" parTransId="{C709DD6B-E497-4F9A-9E39-6B35CA77A30E}" sibTransId="{316D8348-712D-4E9F-A07A-74D498971E45}"/>
    <dgm:cxn modelId="{67C5B407-774C-46F5-832C-D7D8A4AE3158}" type="presParOf" srcId="{3E999F0C-462E-4314-821C-28D34D416E4F}" destId="{3AC8E7E5-F136-4B37-8066-F89D65BE0722}" srcOrd="0" destOrd="0" presId="urn:microsoft.com/office/officeart/2005/8/layout/default"/>
    <dgm:cxn modelId="{B0DCEBCB-2CC6-4AE8-8C7E-CA8B762FE02F}" type="presParOf" srcId="{3E999F0C-462E-4314-821C-28D34D416E4F}" destId="{D620F620-5252-45D4-A9FD-992C7C352587}" srcOrd="1" destOrd="0" presId="urn:microsoft.com/office/officeart/2005/8/layout/default"/>
    <dgm:cxn modelId="{3FEC01AC-96F8-4B61-9705-6030C011D5EA}" type="presParOf" srcId="{3E999F0C-462E-4314-821C-28D34D416E4F}" destId="{55392EE5-C74F-4452-8DCA-E83FBE5D8D29}" srcOrd="2" destOrd="0" presId="urn:microsoft.com/office/officeart/2005/8/layout/default"/>
    <dgm:cxn modelId="{631A0403-EC83-4EA4-B9CC-D10BA79533A8}" type="presParOf" srcId="{3E999F0C-462E-4314-821C-28D34D416E4F}" destId="{61625207-0657-468A-A868-8BE54DD28B66}" srcOrd="3" destOrd="0" presId="urn:microsoft.com/office/officeart/2005/8/layout/default"/>
    <dgm:cxn modelId="{8F967FA5-A140-44C3-AB28-59F9A9260925}" type="presParOf" srcId="{3E999F0C-462E-4314-821C-28D34D416E4F}" destId="{F2CE4C8C-554B-4CD5-B12C-4D078EE5E3E5}" srcOrd="4" destOrd="0" presId="urn:microsoft.com/office/officeart/2005/8/layout/default"/>
    <dgm:cxn modelId="{7066E174-7DEF-42AE-8E6C-E567FFA3E865}" type="presParOf" srcId="{3E999F0C-462E-4314-821C-28D34D416E4F}" destId="{F15F9C58-F330-44BA-BA15-5949903AE118}" srcOrd="5" destOrd="0" presId="urn:microsoft.com/office/officeart/2005/8/layout/default"/>
    <dgm:cxn modelId="{176A0BC4-9243-4132-B920-917458FA5F30}" type="presParOf" srcId="{3E999F0C-462E-4314-821C-28D34D416E4F}" destId="{5D5E2A2C-7703-4150-987F-96041C16302A}" srcOrd="6" destOrd="0" presId="urn:microsoft.com/office/officeart/2005/8/layout/default"/>
    <dgm:cxn modelId="{D4D48921-1461-467F-BC92-401D944BDEC0}" type="presParOf" srcId="{3E999F0C-462E-4314-821C-28D34D416E4F}" destId="{61BF03BA-18CA-43DA-B9B1-66D150D0DC62}" srcOrd="7" destOrd="0" presId="urn:microsoft.com/office/officeart/2005/8/layout/default"/>
    <dgm:cxn modelId="{B7BC36D4-1695-4C91-A444-B165BFDE8B23}" type="presParOf" srcId="{3E999F0C-462E-4314-821C-28D34D416E4F}" destId="{56F25333-76E8-4A59-9626-0787C17B070C}" srcOrd="8" destOrd="0" presId="urn:microsoft.com/office/officeart/2005/8/layout/default"/>
    <dgm:cxn modelId="{50133D68-BAD8-4756-809D-66C7476DF1E8}" type="presParOf" srcId="{3E999F0C-462E-4314-821C-28D34D416E4F}" destId="{D1C13762-3C8D-48FF-8173-EEB25A24434F}" srcOrd="9" destOrd="0" presId="urn:microsoft.com/office/officeart/2005/8/layout/default"/>
    <dgm:cxn modelId="{9A6736E5-41FF-4D02-84A2-37C3A5FE2C58}" type="presParOf" srcId="{3E999F0C-462E-4314-821C-28D34D416E4F}" destId="{1AF5C2DD-F03D-4632-8912-394E78377EC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C8ECED-AB53-479C-AF30-BE601D14895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EF9800A4-0CA0-430B-AB29-6B392662A9DB}">
      <dgm:prSet phldrT="[Tekst]"/>
      <dgm:spPr/>
      <dgm:t>
        <a:bodyPr/>
        <a:lstStyle/>
        <a:p>
          <a:r>
            <a:rPr lang="hr-HR" dirty="0"/>
            <a:t>Cilj: </a:t>
          </a:r>
          <a:r>
            <a:rPr lang="hr-HR" b="1" dirty="0"/>
            <a:t>odluka o konkretnom djelovanju</a:t>
          </a:r>
          <a:r>
            <a:rPr lang="hr-HR" dirty="0"/>
            <a:t> nadahnutom Božjom riječju</a:t>
          </a:r>
        </a:p>
      </dgm:t>
    </dgm:pt>
    <dgm:pt modelId="{C709DD6B-E497-4F9A-9E39-6B35CA77A30E}" type="parTrans" cxnId="{0EBB16CD-68F1-4EC5-ADBB-07B8A9A8F364}">
      <dgm:prSet/>
      <dgm:spPr/>
      <dgm:t>
        <a:bodyPr/>
        <a:lstStyle/>
        <a:p>
          <a:endParaRPr lang="hr-HR"/>
        </a:p>
      </dgm:t>
    </dgm:pt>
    <dgm:pt modelId="{316D8348-712D-4E9F-A07A-74D498971E45}" type="sibTrans" cxnId="{0EBB16CD-68F1-4EC5-ADBB-07B8A9A8F364}">
      <dgm:prSet/>
      <dgm:spPr/>
      <dgm:t>
        <a:bodyPr/>
        <a:lstStyle/>
        <a:p>
          <a:endParaRPr lang="hr-HR"/>
        </a:p>
      </dgm:t>
    </dgm:pt>
    <dgm:pt modelId="{6ACDB354-205F-42C4-92E0-47729CF34C0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/>
            <a:t>Razmisliti kako </a:t>
          </a:r>
          <a:r>
            <a:rPr lang="hr-HR" b="1"/>
            <a:t>živjeti poruku</a:t>
          </a:r>
          <a:r>
            <a:rPr lang="hr-HR"/>
            <a:t> iz razmatranja i molitve</a:t>
          </a:r>
        </a:p>
      </dgm:t>
    </dgm:pt>
    <dgm:pt modelId="{7FF3425E-49D1-435E-B04E-31760291B481}" type="parTrans" cxnId="{8E5F7F78-50FB-40C5-9518-4F35BAB6CCB5}">
      <dgm:prSet/>
      <dgm:spPr/>
      <dgm:t>
        <a:bodyPr/>
        <a:lstStyle/>
        <a:p>
          <a:endParaRPr lang="hr-HR"/>
        </a:p>
      </dgm:t>
    </dgm:pt>
    <dgm:pt modelId="{731AA294-CC3B-4BF1-9544-AD487E938247}" type="sibTrans" cxnId="{8E5F7F78-50FB-40C5-9518-4F35BAB6CCB5}">
      <dgm:prSet/>
      <dgm:spPr/>
      <dgm:t>
        <a:bodyPr/>
        <a:lstStyle/>
        <a:p>
          <a:endParaRPr lang="hr-HR"/>
        </a:p>
      </dgm:t>
    </dgm:pt>
    <dgm:pt modelId="{ACE2BA11-BD47-455F-9F60-EFCC3DC727B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/>
            <a:t>Zapisati odluke na </a:t>
          </a:r>
          <a:r>
            <a:rPr lang="pl-PL" b="1"/>
            <a:t>post-it papiriće</a:t>
          </a:r>
          <a:endParaRPr lang="pl-PL"/>
        </a:p>
      </dgm:t>
    </dgm:pt>
    <dgm:pt modelId="{8DA3BBD6-46F0-4B6F-9F71-7C880BA34BA5}" type="parTrans" cxnId="{68E0B0FF-A504-4B78-A497-1D34A3A324C5}">
      <dgm:prSet/>
      <dgm:spPr/>
      <dgm:t>
        <a:bodyPr/>
        <a:lstStyle/>
        <a:p>
          <a:endParaRPr lang="hr-HR"/>
        </a:p>
      </dgm:t>
    </dgm:pt>
    <dgm:pt modelId="{96F2D1A8-7179-474D-BB29-1D4B62FF1703}" type="sibTrans" cxnId="{68E0B0FF-A504-4B78-A497-1D34A3A324C5}">
      <dgm:prSet/>
      <dgm:spPr/>
      <dgm:t>
        <a:bodyPr/>
        <a:lstStyle/>
        <a:p>
          <a:endParaRPr lang="hr-HR"/>
        </a:p>
      </dgm:t>
    </dgm:pt>
    <dgm:pt modelId="{163AADE9-AB2A-484C-B17C-4A8B1B0D6D9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/>
            <a:t>Zalijepiti na </a:t>
          </a:r>
          <a:r>
            <a:rPr lang="hr-HR" b="1"/>
            <a:t>zajednički plakat</a:t>
          </a:r>
          <a:endParaRPr lang="hr-HR"/>
        </a:p>
      </dgm:t>
    </dgm:pt>
    <dgm:pt modelId="{FFD20B14-C49F-41B2-AFF2-A98DA028544F}" type="parTrans" cxnId="{F5E28E2C-3387-4FD1-AD48-C39BE162C2B9}">
      <dgm:prSet/>
      <dgm:spPr/>
      <dgm:t>
        <a:bodyPr/>
        <a:lstStyle/>
        <a:p>
          <a:endParaRPr lang="hr-HR"/>
        </a:p>
      </dgm:t>
    </dgm:pt>
    <dgm:pt modelId="{FC75A774-E1D5-43AF-B238-8E21A962E72F}" type="sibTrans" cxnId="{F5E28E2C-3387-4FD1-AD48-C39BE162C2B9}">
      <dgm:prSet/>
      <dgm:spPr/>
      <dgm:t>
        <a:bodyPr/>
        <a:lstStyle/>
        <a:p>
          <a:endParaRPr lang="hr-HR"/>
        </a:p>
      </dgm:t>
    </dgm:pt>
    <dgm:pt modelId="{50174338-CD71-4C2D-8C55-9A3F38A5BD6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/>
            <a:t>Stvara se </a:t>
          </a:r>
          <a:r>
            <a:rPr lang="hr-HR" b="1"/>
            <a:t>vizualni podsjetnik</a:t>
          </a:r>
          <a:r>
            <a:rPr lang="hr-HR"/>
            <a:t> i potiče </a:t>
          </a:r>
          <a:r>
            <a:rPr lang="hr-HR" b="1"/>
            <a:t>zajedništvo u vjeri</a:t>
          </a:r>
          <a:endParaRPr lang="hr-HR"/>
        </a:p>
      </dgm:t>
    </dgm:pt>
    <dgm:pt modelId="{2744A42C-B212-4997-A1AE-AC35C6BFB31C}" type="parTrans" cxnId="{B4088CE7-FE16-4318-82EC-5EF0C73C21A6}">
      <dgm:prSet/>
      <dgm:spPr/>
      <dgm:t>
        <a:bodyPr/>
        <a:lstStyle/>
        <a:p>
          <a:endParaRPr lang="hr-HR"/>
        </a:p>
      </dgm:t>
    </dgm:pt>
    <dgm:pt modelId="{1EBB6C87-5F42-498C-9AD3-C4B174A02887}" type="sibTrans" cxnId="{B4088CE7-FE16-4318-82EC-5EF0C73C21A6}">
      <dgm:prSet/>
      <dgm:spPr/>
      <dgm:t>
        <a:bodyPr/>
        <a:lstStyle/>
        <a:p>
          <a:endParaRPr lang="hr-HR"/>
        </a:p>
      </dgm:t>
    </dgm:pt>
    <dgm:pt modelId="{2C898A65-72B6-4749-83AD-6931E3C2CAF6}" type="pres">
      <dgm:prSet presAssocID="{36C8ECED-AB53-479C-AF30-BE601D148955}" presName="linear" presStyleCnt="0">
        <dgm:presLayoutVars>
          <dgm:animLvl val="lvl"/>
          <dgm:resizeHandles val="exact"/>
        </dgm:presLayoutVars>
      </dgm:prSet>
      <dgm:spPr/>
    </dgm:pt>
    <dgm:pt modelId="{6C30CE31-2217-4B5F-AF5E-B352A1F2FDD8}" type="pres">
      <dgm:prSet presAssocID="{EF9800A4-0CA0-430B-AB29-6B392662A9D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CB29FEE-65EA-4751-AE48-990B65E5CE44}" type="pres">
      <dgm:prSet presAssocID="{316D8348-712D-4E9F-A07A-74D498971E45}" presName="spacer" presStyleCnt="0"/>
      <dgm:spPr/>
    </dgm:pt>
    <dgm:pt modelId="{067A07DF-F875-490D-B40D-F85292EE25C3}" type="pres">
      <dgm:prSet presAssocID="{6ACDB354-205F-42C4-92E0-47729CF34C0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DC72D59-5C0C-40D5-AC6C-F2FD584FC4CB}" type="pres">
      <dgm:prSet presAssocID="{731AA294-CC3B-4BF1-9544-AD487E938247}" presName="spacer" presStyleCnt="0"/>
      <dgm:spPr/>
    </dgm:pt>
    <dgm:pt modelId="{6318892C-D4EF-49F9-AEE0-749F3451DA21}" type="pres">
      <dgm:prSet presAssocID="{ACE2BA11-BD47-455F-9F60-EFCC3DC727B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B12FE26-1ECB-4E38-9152-F051D54764DF}" type="pres">
      <dgm:prSet presAssocID="{96F2D1A8-7179-474D-BB29-1D4B62FF1703}" presName="spacer" presStyleCnt="0"/>
      <dgm:spPr/>
    </dgm:pt>
    <dgm:pt modelId="{6B20F0F3-A739-4123-963D-A24AA55F1ABC}" type="pres">
      <dgm:prSet presAssocID="{163AADE9-AB2A-484C-B17C-4A8B1B0D6D9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92F8E87-13C3-49FF-A239-241F648A5F79}" type="pres">
      <dgm:prSet presAssocID="{FC75A774-E1D5-43AF-B238-8E21A962E72F}" presName="spacer" presStyleCnt="0"/>
      <dgm:spPr/>
    </dgm:pt>
    <dgm:pt modelId="{DED5863A-5734-467D-B0FE-A3CC5C755A43}" type="pres">
      <dgm:prSet presAssocID="{50174338-CD71-4C2D-8C55-9A3F38A5BD6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C04C209-0DDF-41C8-A0E3-43E3AFF71C2C}" type="presOf" srcId="{36C8ECED-AB53-479C-AF30-BE601D148955}" destId="{2C898A65-72B6-4749-83AD-6931E3C2CAF6}" srcOrd="0" destOrd="0" presId="urn:microsoft.com/office/officeart/2005/8/layout/vList2"/>
    <dgm:cxn modelId="{FF52DB23-8822-4DA4-84EE-3CD575835F30}" type="presOf" srcId="{EF9800A4-0CA0-430B-AB29-6B392662A9DB}" destId="{6C30CE31-2217-4B5F-AF5E-B352A1F2FDD8}" srcOrd="0" destOrd="0" presId="urn:microsoft.com/office/officeart/2005/8/layout/vList2"/>
    <dgm:cxn modelId="{F5E28E2C-3387-4FD1-AD48-C39BE162C2B9}" srcId="{36C8ECED-AB53-479C-AF30-BE601D148955}" destId="{163AADE9-AB2A-484C-B17C-4A8B1B0D6D98}" srcOrd="3" destOrd="0" parTransId="{FFD20B14-C49F-41B2-AFF2-A98DA028544F}" sibTransId="{FC75A774-E1D5-43AF-B238-8E21A962E72F}"/>
    <dgm:cxn modelId="{EE7F946E-2EC4-4196-90F1-C38440862332}" type="presOf" srcId="{6ACDB354-205F-42C4-92E0-47729CF34C0D}" destId="{067A07DF-F875-490D-B40D-F85292EE25C3}" srcOrd="0" destOrd="0" presId="urn:microsoft.com/office/officeart/2005/8/layout/vList2"/>
    <dgm:cxn modelId="{8E5F7F78-50FB-40C5-9518-4F35BAB6CCB5}" srcId="{36C8ECED-AB53-479C-AF30-BE601D148955}" destId="{6ACDB354-205F-42C4-92E0-47729CF34C0D}" srcOrd="1" destOrd="0" parTransId="{7FF3425E-49D1-435E-B04E-31760291B481}" sibTransId="{731AA294-CC3B-4BF1-9544-AD487E938247}"/>
    <dgm:cxn modelId="{6729689E-419A-4D5D-B636-BC132C1EF8E3}" type="presOf" srcId="{163AADE9-AB2A-484C-B17C-4A8B1B0D6D98}" destId="{6B20F0F3-A739-4123-963D-A24AA55F1ABC}" srcOrd="0" destOrd="0" presId="urn:microsoft.com/office/officeart/2005/8/layout/vList2"/>
    <dgm:cxn modelId="{838639CA-640A-476B-98A4-216B3C7A41FA}" type="presOf" srcId="{ACE2BA11-BD47-455F-9F60-EFCC3DC727B8}" destId="{6318892C-D4EF-49F9-AEE0-749F3451DA21}" srcOrd="0" destOrd="0" presId="urn:microsoft.com/office/officeart/2005/8/layout/vList2"/>
    <dgm:cxn modelId="{0EBB16CD-68F1-4EC5-ADBB-07B8A9A8F364}" srcId="{36C8ECED-AB53-479C-AF30-BE601D148955}" destId="{EF9800A4-0CA0-430B-AB29-6B392662A9DB}" srcOrd="0" destOrd="0" parTransId="{C709DD6B-E497-4F9A-9E39-6B35CA77A30E}" sibTransId="{316D8348-712D-4E9F-A07A-74D498971E45}"/>
    <dgm:cxn modelId="{E163E1DB-25C3-4411-9D25-04C764A04761}" type="presOf" srcId="{50174338-CD71-4C2D-8C55-9A3F38A5BD6C}" destId="{DED5863A-5734-467D-B0FE-A3CC5C755A43}" srcOrd="0" destOrd="0" presId="urn:microsoft.com/office/officeart/2005/8/layout/vList2"/>
    <dgm:cxn modelId="{B4088CE7-FE16-4318-82EC-5EF0C73C21A6}" srcId="{36C8ECED-AB53-479C-AF30-BE601D148955}" destId="{50174338-CD71-4C2D-8C55-9A3F38A5BD6C}" srcOrd="4" destOrd="0" parTransId="{2744A42C-B212-4997-A1AE-AC35C6BFB31C}" sibTransId="{1EBB6C87-5F42-498C-9AD3-C4B174A02887}"/>
    <dgm:cxn modelId="{68E0B0FF-A504-4B78-A497-1D34A3A324C5}" srcId="{36C8ECED-AB53-479C-AF30-BE601D148955}" destId="{ACE2BA11-BD47-455F-9F60-EFCC3DC727B8}" srcOrd="2" destOrd="0" parTransId="{8DA3BBD6-46F0-4B6F-9F71-7C880BA34BA5}" sibTransId="{96F2D1A8-7179-474D-BB29-1D4B62FF1703}"/>
    <dgm:cxn modelId="{B8C8CB96-C5D2-4D15-82DA-8490F64C72C4}" type="presParOf" srcId="{2C898A65-72B6-4749-83AD-6931E3C2CAF6}" destId="{6C30CE31-2217-4B5F-AF5E-B352A1F2FDD8}" srcOrd="0" destOrd="0" presId="urn:microsoft.com/office/officeart/2005/8/layout/vList2"/>
    <dgm:cxn modelId="{BBC518EE-8C83-47E2-8944-FDDE1D632D3E}" type="presParOf" srcId="{2C898A65-72B6-4749-83AD-6931E3C2CAF6}" destId="{FCB29FEE-65EA-4751-AE48-990B65E5CE44}" srcOrd="1" destOrd="0" presId="urn:microsoft.com/office/officeart/2005/8/layout/vList2"/>
    <dgm:cxn modelId="{12EACEA2-E73D-4427-8DF7-B01EA4A1B33F}" type="presParOf" srcId="{2C898A65-72B6-4749-83AD-6931E3C2CAF6}" destId="{067A07DF-F875-490D-B40D-F85292EE25C3}" srcOrd="2" destOrd="0" presId="urn:microsoft.com/office/officeart/2005/8/layout/vList2"/>
    <dgm:cxn modelId="{72BCAC50-5ACA-4301-92A6-578ACE56260E}" type="presParOf" srcId="{2C898A65-72B6-4749-83AD-6931E3C2CAF6}" destId="{6DC72D59-5C0C-40D5-AC6C-F2FD584FC4CB}" srcOrd="3" destOrd="0" presId="urn:microsoft.com/office/officeart/2005/8/layout/vList2"/>
    <dgm:cxn modelId="{3EA75F9C-DA5C-42E1-AB4A-816C3F78EAC6}" type="presParOf" srcId="{2C898A65-72B6-4749-83AD-6931E3C2CAF6}" destId="{6318892C-D4EF-49F9-AEE0-749F3451DA21}" srcOrd="4" destOrd="0" presId="urn:microsoft.com/office/officeart/2005/8/layout/vList2"/>
    <dgm:cxn modelId="{8FDF6BD6-D5D8-475E-B051-62CB3849C6AA}" type="presParOf" srcId="{2C898A65-72B6-4749-83AD-6931E3C2CAF6}" destId="{1B12FE26-1ECB-4E38-9152-F051D54764DF}" srcOrd="5" destOrd="0" presId="urn:microsoft.com/office/officeart/2005/8/layout/vList2"/>
    <dgm:cxn modelId="{11F5BA49-2E3B-482D-9EBB-8E4DF4A424AB}" type="presParOf" srcId="{2C898A65-72B6-4749-83AD-6931E3C2CAF6}" destId="{6B20F0F3-A739-4123-963D-A24AA55F1ABC}" srcOrd="6" destOrd="0" presId="urn:microsoft.com/office/officeart/2005/8/layout/vList2"/>
    <dgm:cxn modelId="{0CA697A8-B826-4E04-8632-4B1D5157D14C}" type="presParOf" srcId="{2C898A65-72B6-4749-83AD-6931E3C2CAF6}" destId="{892F8E87-13C3-49FF-A239-241F648A5F79}" srcOrd="7" destOrd="0" presId="urn:microsoft.com/office/officeart/2005/8/layout/vList2"/>
    <dgm:cxn modelId="{995883D1-E0EB-41BA-8F64-2C5600258523}" type="presParOf" srcId="{2C898A65-72B6-4749-83AD-6931E3C2CAF6}" destId="{DED5863A-5734-467D-B0FE-A3CC5C755A4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B17429-B4D6-4304-A468-EA6CF646ECAA}" type="doc">
      <dgm:prSet loTypeId="urn:microsoft.com/office/officeart/2008/layout/PictureStrips" loCatId="list" qsTypeId="urn:microsoft.com/office/officeart/2005/8/quickstyle/3d5" qsCatId="3D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17318810-E515-42F5-A347-3560A5AD22DA}">
      <dgm:prSet phldrT="[Tekst]"/>
      <dgm:spPr/>
      <dgm:t>
        <a:bodyPr/>
        <a:lstStyle/>
        <a:p>
          <a:r>
            <a:rPr lang="hr-HR" dirty="0"/>
            <a:t>tiktok.com/@shkm2026</a:t>
          </a:r>
        </a:p>
      </dgm:t>
    </dgm:pt>
    <dgm:pt modelId="{F07355A6-839C-4BF1-8A65-63EEB5000A40}" type="parTrans" cxnId="{490ED995-D215-4595-B0AD-75C3577EB135}">
      <dgm:prSet/>
      <dgm:spPr/>
      <dgm:t>
        <a:bodyPr/>
        <a:lstStyle/>
        <a:p>
          <a:endParaRPr lang="hr-HR"/>
        </a:p>
      </dgm:t>
    </dgm:pt>
    <dgm:pt modelId="{C7D70AFF-0CF5-42CF-B1FE-235AC64CD94B}" type="sibTrans" cxnId="{490ED995-D215-4595-B0AD-75C3577EB135}">
      <dgm:prSet/>
      <dgm:spPr/>
      <dgm:t>
        <a:bodyPr/>
        <a:lstStyle/>
        <a:p>
          <a:endParaRPr lang="hr-HR"/>
        </a:p>
      </dgm:t>
    </dgm:pt>
    <dgm:pt modelId="{0654148B-F715-4132-A758-F9083B7A495B}">
      <dgm:prSet/>
      <dgm:spPr/>
      <dgm:t>
        <a:bodyPr/>
        <a:lstStyle/>
        <a:p>
          <a:r>
            <a:rPr lang="hr-HR" dirty="0"/>
            <a:t>instagram.com/shkm2026</a:t>
          </a:r>
        </a:p>
      </dgm:t>
    </dgm:pt>
    <dgm:pt modelId="{EE80C25F-93E3-42DD-8E13-DEE1E748EBA1}" type="parTrans" cxnId="{4AEBE19F-ABEB-4861-BA42-56C580000EA3}">
      <dgm:prSet/>
      <dgm:spPr/>
      <dgm:t>
        <a:bodyPr/>
        <a:lstStyle/>
        <a:p>
          <a:endParaRPr lang="hr-HR"/>
        </a:p>
      </dgm:t>
    </dgm:pt>
    <dgm:pt modelId="{EF3F76E9-3422-4110-B1A3-FCD50F401DF9}" type="sibTrans" cxnId="{4AEBE19F-ABEB-4861-BA42-56C580000EA3}">
      <dgm:prSet/>
      <dgm:spPr/>
      <dgm:t>
        <a:bodyPr/>
        <a:lstStyle/>
        <a:p>
          <a:endParaRPr lang="hr-HR"/>
        </a:p>
      </dgm:t>
    </dgm:pt>
    <dgm:pt modelId="{D125C94D-07AD-4B14-9BD8-D360CE3B033D}">
      <dgm:prSet/>
      <dgm:spPr/>
      <dgm:t>
        <a:bodyPr/>
        <a:lstStyle/>
        <a:p>
          <a:r>
            <a:rPr lang="hr-HR" dirty="0"/>
            <a:t>facebook.com/shkm2026</a:t>
          </a:r>
        </a:p>
      </dgm:t>
    </dgm:pt>
    <dgm:pt modelId="{8176229D-B2B8-45B1-A86C-755005A1EF94}" type="parTrans" cxnId="{4CD70707-544F-4960-8826-E3F65A323007}">
      <dgm:prSet/>
      <dgm:spPr/>
      <dgm:t>
        <a:bodyPr/>
        <a:lstStyle/>
        <a:p>
          <a:endParaRPr lang="hr-HR"/>
        </a:p>
      </dgm:t>
    </dgm:pt>
    <dgm:pt modelId="{569CB906-136E-44F0-9778-1FBBD88B8C06}" type="sibTrans" cxnId="{4CD70707-544F-4960-8826-E3F65A323007}">
      <dgm:prSet/>
      <dgm:spPr/>
      <dgm:t>
        <a:bodyPr/>
        <a:lstStyle/>
        <a:p>
          <a:endParaRPr lang="hr-HR"/>
        </a:p>
      </dgm:t>
    </dgm:pt>
    <dgm:pt modelId="{6B38AF30-8AF0-4562-A8B3-B190C7151D35}" type="pres">
      <dgm:prSet presAssocID="{52B17429-B4D6-4304-A468-EA6CF646ECAA}" presName="Name0" presStyleCnt="0">
        <dgm:presLayoutVars>
          <dgm:dir/>
          <dgm:resizeHandles val="exact"/>
        </dgm:presLayoutVars>
      </dgm:prSet>
      <dgm:spPr/>
    </dgm:pt>
    <dgm:pt modelId="{5890CDB1-D032-4805-BB03-53329FCA628A}" type="pres">
      <dgm:prSet presAssocID="{17318810-E515-42F5-A347-3560A5AD22DA}" presName="composite" presStyleCnt="0"/>
      <dgm:spPr/>
    </dgm:pt>
    <dgm:pt modelId="{1E6A6AD2-DF75-424D-B104-FF0763B706AD}" type="pres">
      <dgm:prSet presAssocID="{17318810-E515-42F5-A347-3560A5AD22DA}" presName="rect1" presStyleLbl="trAlignAcc1" presStyleIdx="0" presStyleCnt="3">
        <dgm:presLayoutVars>
          <dgm:bulletEnabled val="1"/>
        </dgm:presLayoutVars>
      </dgm:prSet>
      <dgm:spPr/>
    </dgm:pt>
    <dgm:pt modelId="{C865A1E5-E2EA-4169-BEF4-73FF8EEB9784}" type="pres">
      <dgm:prSet presAssocID="{17318810-E515-42F5-A347-3560A5AD22DA}" presName="rect2" presStyleLbl="fgImgPlac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F7CC006-CCED-4D30-9B8D-F53F3CC090DC}" type="pres">
      <dgm:prSet presAssocID="{C7D70AFF-0CF5-42CF-B1FE-235AC64CD94B}" presName="sibTrans" presStyleCnt="0"/>
      <dgm:spPr/>
    </dgm:pt>
    <dgm:pt modelId="{CDDBED11-FE7E-4E2C-8501-C8A9C30FB30F}" type="pres">
      <dgm:prSet presAssocID="{0654148B-F715-4132-A758-F9083B7A495B}" presName="composite" presStyleCnt="0"/>
      <dgm:spPr/>
    </dgm:pt>
    <dgm:pt modelId="{1F7F8AC8-FCAA-4161-8A55-96259E12F8CE}" type="pres">
      <dgm:prSet presAssocID="{0654148B-F715-4132-A758-F9083B7A495B}" presName="rect1" presStyleLbl="trAlignAcc1" presStyleIdx="1" presStyleCnt="3">
        <dgm:presLayoutVars>
          <dgm:bulletEnabled val="1"/>
        </dgm:presLayoutVars>
      </dgm:prSet>
      <dgm:spPr/>
    </dgm:pt>
    <dgm:pt modelId="{96B4D948-E7E0-4DBD-BBEC-171BD9C1D980}" type="pres">
      <dgm:prSet presAssocID="{0654148B-F715-4132-A758-F9083B7A495B}" presName="rect2" presStyleLbl="fgImgPlac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6FC5BA6-83F4-4D60-9094-C42F111B5D59}" type="pres">
      <dgm:prSet presAssocID="{EF3F76E9-3422-4110-B1A3-FCD50F401DF9}" presName="sibTrans" presStyleCnt="0"/>
      <dgm:spPr/>
    </dgm:pt>
    <dgm:pt modelId="{EC4FEE25-BD14-4899-8B3A-7B554C00E9D0}" type="pres">
      <dgm:prSet presAssocID="{D125C94D-07AD-4B14-9BD8-D360CE3B033D}" presName="composite" presStyleCnt="0"/>
      <dgm:spPr/>
    </dgm:pt>
    <dgm:pt modelId="{31B2A66B-6DF6-4DB4-A6CE-D079A3DD7076}" type="pres">
      <dgm:prSet presAssocID="{D125C94D-07AD-4B14-9BD8-D360CE3B033D}" presName="rect1" presStyleLbl="trAlignAcc1" presStyleIdx="2" presStyleCnt="3">
        <dgm:presLayoutVars>
          <dgm:bulletEnabled val="1"/>
        </dgm:presLayoutVars>
      </dgm:prSet>
      <dgm:spPr/>
    </dgm:pt>
    <dgm:pt modelId="{8716BD89-F475-404F-8061-1945D645B54D}" type="pres">
      <dgm:prSet presAssocID="{D125C94D-07AD-4B14-9BD8-D360CE3B033D}" presName="rect2" presStyleLbl="f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4CD70707-544F-4960-8826-E3F65A323007}" srcId="{52B17429-B4D6-4304-A468-EA6CF646ECAA}" destId="{D125C94D-07AD-4B14-9BD8-D360CE3B033D}" srcOrd="2" destOrd="0" parTransId="{8176229D-B2B8-45B1-A86C-755005A1EF94}" sibTransId="{569CB906-136E-44F0-9778-1FBBD88B8C06}"/>
    <dgm:cxn modelId="{E13C8924-B73F-4DF9-8163-B165CAA7DA0F}" type="presOf" srcId="{0654148B-F715-4132-A758-F9083B7A495B}" destId="{1F7F8AC8-FCAA-4161-8A55-96259E12F8CE}" srcOrd="0" destOrd="0" presId="urn:microsoft.com/office/officeart/2008/layout/PictureStrips"/>
    <dgm:cxn modelId="{685B8E2C-C025-4F9A-9003-49BF14B0A358}" type="presOf" srcId="{52B17429-B4D6-4304-A468-EA6CF646ECAA}" destId="{6B38AF30-8AF0-4562-A8B3-B190C7151D35}" srcOrd="0" destOrd="0" presId="urn:microsoft.com/office/officeart/2008/layout/PictureStrips"/>
    <dgm:cxn modelId="{FD807C30-FB6A-4B9E-9BFA-6569C3410759}" type="presOf" srcId="{D125C94D-07AD-4B14-9BD8-D360CE3B033D}" destId="{31B2A66B-6DF6-4DB4-A6CE-D079A3DD7076}" srcOrd="0" destOrd="0" presId="urn:microsoft.com/office/officeart/2008/layout/PictureStrips"/>
    <dgm:cxn modelId="{D0239251-E1AE-4276-8130-EF3501AC751A}" type="presOf" srcId="{17318810-E515-42F5-A347-3560A5AD22DA}" destId="{1E6A6AD2-DF75-424D-B104-FF0763B706AD}" srcOrd="0" destOrd="0" presId="urn:microsoft.com/office/officeart/2008/layout/PictureStrips"/>
    <dgm:cxn modelId="{490ED995-D215-4595-B0AD-75C3577EB135}" srcId="{52B17429-B4D6-4304-A468-EA6CF646ECAA}" destId="{17318810-E515-42F5-A347-3560A5AD22DA}" srcOrd="0" destOrd="0" parTransId="{F07355A6-839C-4BF1-8A65-63EEB5000A40}" sibTransId="{C7D70AFF-0CF5-42CF-B1FE-235AC64CD94B}"/>
    <dgm:cxn modelId="{4AEBE19F-ABEB-4861-BA42-56C580000EA3}" srcId="{52B17429-B4D6-4304-A468-EA6CF646ECAA}" destId="{0654148B-F715-4132-A758-F9083B7A495B}" srcOrd="1" destOrd="0" parTransId="{EE80C25F-93E3-42DD-8E13-DEE1E748EBA1}" sibTransId="{EF3F76E9-3422-4110-B1A3-FCD50F401DF9}"/>
    <dgm:cxn modelId="{6A645D5C-3B58-4BE3-8BE6-754A74C8C243}" type="presParOf" srcId="{6B38AF30-8AF0-4562-A8B3-B190C7151D35}" destId="{5890CDB1-D032-4805-BB03-53329FCA628A}" srcOrd="0" destOrd="0" presId="urn:microsoft.com/office/officeart/2008/layout/PictureStrips"/>
    <dgm:cxn modelId="{E038E8A2-ECCB-49DA-A76E-B6BD82663088}" type="presParOf" srcId="{5890CDB1-D032-4805-BB03-53329FCA628A}" destId="{1E6A6AD2-DF75-424D-B104-FF0763B706AD}" srcOrd="0" destOrd="0" presId="urn:microsoft.com/office/officeart/2008/layout/PictureStrips"/>
    <dgm:cxn modelId="{28221665-D58C-4D2B-B56F-E3AFDC536780}" type="presParOf" srcId="{5890CDB1-D032-4805-BB03-53329FCA628A}" destId="{C865A1E5-E2EA-4169-BEF4-73FF8EEB9784}" srcOrd="1" destOrd="0" presId="urn:microsoft.com/office/officeart/2008/layout/PictureStrips"/>
    <dgm:cxn modelId="{CB822860-C20A-429A-B691-424E5AD3CE06}" type="presParOf" srcId="{6B38AF30-8AF0-4562-A8B3-B190C7151D35}" destId="{BF7CC006-CCED-4D30-9B8D-F53F3CC090DC}" srcOrd="1" destOrd="0" presId="urn:microsoft.com/office/officeart/2008/layout/PictureStrips"/>
    <dgm:cxn modelId="{08DA76B9-B138-46FF-A822-7ABB051355BD}" type="presParOf" srcId="{6B38AF30-8AF0-4562-A8B3-B190C7151D35}" destId="{CDDBED11-FE7E-4E2C-8501-C8A9C30FB30F}" srcOrd="2" destOrd="0" presId="urn:microsoft.com/office/officeart/2008/layout/PictureStrips"/>
    <dgm:cxn modelId="{69D85204-916B-4BC5-B84E-60EC7B4A9799}" type="presParOf" srcId="{CDDBED11-FE7E-4E2C-8501-C8A9C30FB30F}" destId="{1F7F8AC8-FCAA-4161-8A55-96259E12F8CE}" srcOrd="0" destOrd="0" presId="urn:microsoft.com/office/officeart/2008/layout/PictureStrips"/>
    <dgm:cxn modelId="{16775489-B9DD-4202-9D11-17329E4E30E7}" type="presParOf" srcId="{CDDBED11-FE7E-4E2C-8501-C8A9C30FB30F}" destId="{96B4D948-E7E0-4DBD-BBEC-171BD9C1D980}" srcOrd="1" destOrd="0" presId="urn:microsoft.com/office/officeart/2008/layout/PictureStrips"/>
    <dgm:cxn modelId="{BD0E5D0F-F539-4D81-BE10-5C4DDB7C3523}" type="presParOf" srcId="{6B38AF30-8AF0-4562-A8B3-B190C7151D35}" destId="{96FC5BA6-83F4-4D60-9094-C42F111B5D59}" srcOrd="3" destOrd="0" presId="urn:microsoft.com/office/officeart/2008/layout/PictureStrips"/>
    <dgm:cxn modelId="{D7E23E71-C6F8-48F5-8244-935260549130}" type="presParOf" srcId="{6B38AF30-8AF0-4562-A8B3-B190C7151D35}" destId="{EC4FEE25-BD14-4899-8B3A-7B554C00E9D0}" srcOrd="4" destOrd="0" presId="urn:microsoft.com/office/officeart/2008/layout/PictureStrips"/>
    <dgm:cxn modelId="{8D57E2FB-4335-4081-9160-2984A2CDC4A7}" type="presParOf" srcId="{EC4FEE25-BD14-4899-8B3A-7B554C00E9D0}" destId="{31B2A66B-6DF6-4DB4-A6CE-D079A3DD7076}" srcOrd="0" destOrd="0" presId="urn:microsoft.com/office/officeart/2008/layout/PictureStrips"/>
    <dgm:cxn modelId="{F5151073-96B7-451F-9BEF-CEE97782F049}" type="presParOf" srcId="{EC4FEE25-BD14-4899-8B3A-7B554C00E9D0}" destId="{8716BD89-F475-404F-8061-1945D645B54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ED89A-42E8-4BDB-9EA0-E62CD5BC04E8}">
      <dsp:nvSpPr>
        <dsp:cNvPr id="0" name=""/>
        <dsp:cNvSpPr/>
      </dsp:nvSpPr>
      <dsp:spPr>
        <a:xfrm>
          <a:off x="1282625" y="-5745"/>
          <a:ext cx="5339030" cy="5339030"/>
        </a:xfrm>
        <a:prstGeom prst="circularArrow">
          <a:avLst>
            <a:gd name="adj1" fmla="val 5274"/>
            <a:gd name="adj2" fmla="val 312630"/>
            <a:gd name="adj3" fmla="val 14234629"/>
            <a:gd name="adj4" fmla="val 17123217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745AB-E0C3-49D9-9764-D7FFE928CC36}">
      <dsp:nvSpPr>
        <dsp:cNvPr id="0" name=""/>
        <dsp:cNvSpPr/>
      </dsp:nvSpPr>
      <dsp:spPr>
        <a:xfrm>
          <a:off x="2940948" y="875"/>
          <a:ext cx="2022384" cy="10111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početak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100" kern="1200" dirty="0"/>
            <a:t>zaziv Duha Svetoga za svjetlo i razumijevanje</a:t>
          </a:r>
        </a:p>
      </dsp:txBody>
      <dsp:txXfrm>
        <a:off x="2990310" y="50237"/>
        <a:ext cx="1923660" cy="912468"/>
      </dsp:txXfrm>
    </dsp:sp>
    <dsp:sp modelId="{B9D10150-1874-49FB-B7AE-F0E3B19F14C9}">
      <dsp:nvSpPr>
        <dsp:cNvPr id="0" name=""/>
        <dsp:cNvSpPr/>
      </dsp:nvSpPr>
      <dsp:spPr>
        <a:xfrm>
          <a:off x="4816703" y="1083843"/>
          <a:ext cx="2022384" cy="101119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 err="1"/>
            <a:t>lectio</a:t>
          </a:r>
          <a:r>
            <a:rPr lang="hr-HR" sz="1400" kern="1200" dirty="0"/>
            <a:t> (čitanje)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100" kern="1200" dirty="0"/>
            <a:t>polagano, pažljivo čitanje riječi Biblije</a:t>
          </a:r>
        </a:p>
      </dsp:txBody>
      <dsp:txXfrm>
        <a:off x="4866065" y="1133205"/>
        <a:ext cx="1923660" cy="912468"/>
      </dsp:txXfrm>
    </dsp:sp>
    <dsp:sp modelId="{ADE933E3-899B-4152-9B5D-08E40C7177BA}">
      <dsp:nvSpPr>
        <dsp:cNvPr id="0" name=""/>
        <dsp:cNvSpPr/>
      </dsp:nvSpPr>
      <dsp:spPr>
        <a:xfrm>
          <a:off x="4816703" y="3249779"/>
          <a:ext cx="2022384" cy="10111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meditatio (meditacija)</a:t>
          </a:r>
          <a:endParaRPr lang="hr-HR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razmišljanje o duhovnom smislu i poruci</a:t>
          </a:r>
          <a:r>
            <a:rPr lang="hr-HR" sz="1100" kern="1200" dirty="0"/>
            <a:t> za život</a:t>
          </a:r>
        </a:p>
      </dsp:txBody>
      <dsp:txXfrm>
        <a:off x="4866065" y="3299141"/>
        <a:ext cx="1923660" cy="912468"/>
      </dsp:txXfrm>
    </dsp:sp>
    <dsp:sp modelId="{904DFAA8-5DB2-4C1E-8A6F-33364088D2FC}">
      <dsp:nvSpPr>
        <dsp:cNvPr id="0" name=""/>
        <dsp:cNvSpPr/>
      </dsp:nvSpPr>
      <dsp:spPr>
        <a:xfrm>
          <a:off x="2940948" y="4332746"/>
          <a:ext cx="2022384" cy="10111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 err="1"/>
            <a:t>oratio</a:t>
          </a:r>
          <a:r>
            <a:rPr lang="hr-HR" sz="1400" kern="1200" dirty="0"/>
            <a:t> (molitva)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100" kern="1200" dirty="0"/>
            <a:t>razgovor s Bogom, izražavanje osjećaja i molitvenih zaziva</a:t>
          </a:r>
        </a:p>
      </dsp:txBody>
      <dsp:txXfrm>
        <a:off x="2990310" y="4382108"/>
        <a:ext cx="1923660" cy="912468"/>
      </dsp:txXfrm>
    </dsp:sp>
    <dsp:sp modelId="{449F0A4D-C5D1-4DDF-B85E-9CCB1775C4BC}">
      <dsp:nvSpPr>
        <dsp:cNvPr id="0" name=""/>
        <dsp:cNvSpPr/>
      </dsp:nvSpPr>
      <dsp:spPr>
        <a:xfrm>
          <a:off x="1065193" y="3249779"/>
          <a:ext cx="2022384" cy="101119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 err="1"/>
            <a:t>contemplatio</a:t>
          </a:r>
          <a:r>
            <a:rPr lang="hr-HR" sz="1400" kern="1200" dirty="0"/>
            <a:t> (kontemplacija)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100" kern="1200" dirty="0"/>
            <a:t>tišina, odmor u Božjoj prisutnosti</a:t>
          </a:r>
        </a:p>
      </dsp:txBody>
      <dsp:txXfrm>
        <a:off x="1114555" y="3299141"/>
        <a:ext cx="1923660" cy="912468"/>
      </dsp:txXfrm>
    </dsp:sp>
    <dsp:sp modelId="{2DCEDD4E-73EF-4AF7-B75E-B2D7721DD57C}">
      <dsp:nvSpPr>
        <dsp:cNvPr id="0" name=""/>
        <dsp:cNvSpPr/>
      </dsp:nvSpPr>
      <dsp:spPr>
        <a:xfrm>
          <a:off x="1065193" y="1083843"/>
          <a:ext cx="2022384" cy="10111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 err="1"/>
            <a:t>actio</a:t>
          </a:r>
          <a:r>
            <a:rPr lang="hr-HR" sz="1400" kern="1200" dirty="0"/>
            <a:t> (djelovanje)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100" kern="1200" dirty="0"/>
            <a:t>konkretna primjena i svjedočenje vjere.</a:t>
          </a:r>
        </a:p>
      </dsp:txBody>
      <dsp:txXfrm>
        <a:off x="1114555" y="1133205"/>
        <a:ext cx="1923660" cy="912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8666F-51C5-41CB-8F6A-687C323C63E0}">
      <dsp:nvSpPr>
        <dsp:cNvPr id="0" name=""/>
        <dsp:cNvSpPr/>
      </dsp:nvSpPr>
      <dsp:spPr>
        <a:xfrm>
          <a:off x="0" y="10747"/>
          <a:ext cx="3999331" cy="716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Lectio divina</a:t>
          </a:r>
          <a:r>
            <a:rPr lang="pt-BR" sz="1800" kern="1200"/>
            <a:t> = „sveto, božansko čitanje” Biblije</a:t>
          </a:r>
          <a:endParaRPr lang="hr-HR" sz="1800" kern="1200" dirty="0"/>
        </a:p>
      </dsp:txBody>
      <dsp:txXfrm>
        <a:off x="34954" y="45701"/>
        <a:ext cx="3929423" cy="646132"/>
      </dsp:txXfrm>
    </dsp:sp>
    <dsp:sp modelId="{67FB4255-8AC5-4A0C-A961-F960301D8F7E}">
      <dsp:nvSpPr>
        <dsp:cNvPr id="0" name=""/>
        <dsp:cNvSpPr/>
      </dsp:nvSpPr>
      <dsp:spPr>
        <a:xfrm>
          <a:off x="0" y="778627"/>
          <a:ext cx="3999331" cy="716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Najstariji oblik kršćanske molitve</a:t>
          </a:r>
        </a:p>
      </dsp:txBody>
      <dsp:txXfrm>
        <a:off x="34954" y="813581"/>
        <a:ext cx="3929423" cy="646132"/>
      </dsp:txXfrm>
    </dsp:sp>
    <dsp:sp modelId="{3C4119A4-BE9C-41A1-8EA3-14F2D1774807}">
      <dsp:nvSpPr>
        <dsp:cNvPr id="0" name=""/>
        <dsp:cNvSpPr/>
      </dsp:nvSpPr>
      <dsp:spPr>
        <a:xfrm>
          <a:off x="0" y="1546507"/>
          <a:ext cx="3999331" cy="716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Nije samo razmišljanje, nego </a:t>
          </a:r>
          <a:r>
            <a:rPr lang="pl-PL" sz="1800" b="1" kern="1200"/>
            <a:t>susret s Bogom</a:t>
          </a:r>
          <a:endParaRPr lang="pl-PL" sz="1800" kern="1200"/>
        </a:p>
      </dsp:txBody>
      <dsp:txXfrm>
        <a:off x="34954" y="1581461"/>
        <a:ext cx="3929423" cy="646132"/>
      </dsp:txXfrm>
    </dsp:sp>
    <dsp:sp modelId="{C9F9B14F-5BB1-4C24-A83D-79B6D6266BF3}">
      <dsp:nvSpPr>
        <dsp:cNvPr id="0" name=""/>
        <dsp:cNvSpPr/>
      </dsp:nvSpPr>
      <dsp:spPr>
        <a:xfrm>
          <a:off x="0" y="2314387"/>
          <a:ext cx="3999331" cy="716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Božja riječ postaje </a:t>
          </a:r>
          <a:r>
            <a:rPr lang="hr-HR" sz="1800" b="1" kern="1200"/>
            <a:t>osobna molitva</a:t>
          </a:r>
          <a:endParaRPr lang="hr-HR" sz="1800" kern="1200"/>
        </a:p>
      </dsp:txBody>
      <dsp:txXfrm>
        <a:off x="34954" y="2349341"/>
        <a:ext cx="3929423" cy="646132"/>
      </dsp:txXfrm>
    </dsp:sp>
    <dsp:sp modelId="{B1137B12-2518-4F69-A7CD-E40B4339DB93}">
      <dsp:nvSpPr>
        <dsp:cNvPr id="0" name=""/>
        <dsp:cNvSpPr/>
      </dsp:nvSpPr>
      <dsp:spPr>
        <a:xfrm>
          <a:off x="0" y="3082267"/>
          <a:ext cx="3999331" cy="7160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Razmatranje u svjetlu Duha Svetoga</a:t>
          </a:r>
        </a:p>
      </dsp:txBody>
      <dsp:txXfrm>
        <a:off x="34954" y="3117221"/>
        <a:ext cx="3929423" cy="646132"/>
      </dsp:txXfrm>
    </dsp:sp>
    <dsp:sp modelId="{70C48FCC-0590-41B2-8D52-45E19B05080C}">
      <dsp:nvSpPr>
        <dsp:cNvPr id="0" name=""/>
        <dsp:cNvSpPr/>
      </dsp:nvSpPr>
      <dsp:spPr>
        <a:xfrm>
          <a:off x="0" y="3850147"/>
          <a:ext cx="3999331" cy="716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Riječ govori srcu i potiče na djelovanje</a:t>
          </a:r>
        </a:p>
      </dsp:txBody>
      <dsp:txXfrm>
        <a:off x="34954" y="3885101"/>
        <a:ext cx="3929423" cy="646132"/>
      </dsp:txXfrm>
    </dsp:sp>
    <dsp:sp modelId="{A7E264B8-C421-438F-8014-8F92B8F40932}">
      <dsp:nvSpPr>
        <dsp:cNvPr id="0" name=""/>
        <dsp:cNvSpPr/>
      </dsp:nvSpPr>
      <dsp:spPr>
        <a:xfrm>
          <a:off x="0" y="4618027"/>
          <a:ext cx="3999331" cy="716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Molitva i svakodnevni život postaju povezani</a:t>
          </a:r>
        </a:p>
      </dsp:txBody>
      <dsp:txXfrm>
        <a:off x="34954" y="4652981"/>
        <a:ext cx="3929423" cy="6461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6FBA8-8EAF-414B-977B-9A43D04B88D9}">
      <dsp:nvSpPr>
        <dsp:cNvPr id="0" name=""/>
        <dsp:cNvSpPr/>
      </dsp:nvSpPr>
      <dsp:spPr>
        <a:xfrm>
          <a:off x="-5568652" y="-852992"/>
          <a:ext cx="6633849" cy="6633849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06BCD-80FA-42A7-9540-4F319E8FDD72}">
      <dsp:nvSpPr>
        <dsp:cNvPr id="0" name=""/>
        <dsp:cNvSpPr/>
      </dsp:nvSpPr>
      <dsp:spPr>
        <a:xfrm>
          <a:off x="345689" y="224020"/>
          <a:ext cx="7765371" cy="4478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4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Ljubav je </a:t>
          </a:r>
          <a:r>
            <a:rPr lang="hr-HR" sz="2000" b="1" kern="1200" dirty="0"/>
            <a:t>inicijativa Boga</a:t>
          </a:r>
          <a:r>
            <a:rPr lang="hr-HR" sz="2000" kern="1200" dirty="0"/>
            <a:t>, dar koji prethodi našim odlukama</a:t>
          </a:r>
        </a:p>
      </dsp:txBody>
      <dsp:txXfrm>
        <a:off x="345689" y="224020"/>
        <a:ext cx="7765371" cy="447844"/>
      </dsp:txXfrm>
    </dsp:sp>
    <dsp:sp modelId="{75E3DB91-2C40-453D-88DA-5DB430F8B6B4}">
      <dsp:nvSpPr>
        <dsp:cNvPr id="0" name=""/>
        <dsp:cNvSpPr/>
      </dsp:nvSpPr>
      <dsp:spPr>
        <a:xfrm>
          <a:off x="65786" y="168040"/>
          <a:ext cx="559805" cy="5598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9E955-6161-44BD-B5A3-DDAE10D67074}">
      <dsp:nvSpPr>
        <dsp:cNvPr id="0" name=""/>
        <dsp:cNvSpPr/>
      </dsp:nvSpPr>
      <dsp:spPr>
        <a:xfrm>
          <a:off x="751252" y="896181"/>
          <a:ext cx="7359808" cy="4478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4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Radost proizlazi iz </a:t>
          </a:r>
          <a:r>
            <a:rPr lang="hr-HR" sz="2000" b="1" kern="1200"/>
            <a:t>svijesti o Božjoj ljubavi</a:t>
          </a:r>
          <a:endParaRPr lang="hr-HR" sz="2000" kern="1200"/>
        </a:p>
      </dsp:txBody>
      <dsp:txXfrm>
        <a:off x="751252" y="896181"/>
        <a:ext cx="7359808" cy="447844"/>
      </dsp:txXfrm>
    </dsp:sp>
    <dsp:sp modelId="{21A67656-9D46-4767-A254-5E9E74523455}">
      <dsp:nvSpPr>
        <dsp:cNvPr id="0" name=""/>
        <dsp:cNvSpPr/>
      </dsp:nvSpPr>
      <dsp:spPr>
        <a:xfrm>
          <a:off x="471350" y="840200"/>
          <a:ext cx="559805" cy="5598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B4EA9-7FD8-43EF-9B94-480C99637DCA}">
      <dsp:nvSpPr>
        <dsp:cNvPr id="0" name=""/>
        <dsp:cNvSpPr/>
      </dsp:nvSpPr>
      <dsp:spPr>
        <a:xfrm>
          <a:off x="973499" y="1567849"/>
          <a:ext cx="7137561" cy="4478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4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Istinska radost = prihvaćanje darovanog odnosa s Bogom</a:t>
          </a:r>
        </a:p>
      </dsp:txBody>
      <dsp:txXfrm>
        <a:off x="973499" y="1567849"/>
        <a:ext cx="7137561" cy="447844"/>
      </dsp:txXfrm>
    </dsp:sp>
    <dsp:sp modelId="{8CBE33FF-FC7A-4179-BC2C-4B3CA3A070EE}">
      <dsp:nvSpPr>
        <dsp:cNvPr id="0" name=""/>
        <dsp:cNvSpPr/>
      </dsp:nvSpPr>
      <dsp:spPr>
        <a:xfrm>
          <a:off x="693596" y="1511868"/>
          <a:ext cx="559805" cy="5598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EACF1-CE7A-4891-9AEC-30A25F4C4378}">
      <dsp:nvSpPr>
        <dsp:cNvPr id="0" name=""/>
        <dsp:cNvSpPr/>
      </dsp:nvSpPr>
      <dsp:spPr>
        <a:xfrm>
          <a:off x="1044460" y="2240009"/>
          <a:ext cx="7066600" cy="4478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4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Prijateljski odnos s Isusom temelji se na </a:t>
          </a:r>
          <a:r>
            <a:rPr lang="pt-BR" sz="2000" b="1" kern="1200"/>
            <a:t>povjerenju i otvorenosti</a:t>
          </a:r>
          <a:endParaRPr lang="pt-BR" sz="2000" kern="1200"/>
        </a:p>
      </dsp:txBody>
      <dsp:txXfrm>
        <a:off x="1044460" y="2240009"/>
        <a:ext cx="7066600" cy="447844"/>
      </dsp:txXfrm>
    </dsp:sp>
    <dsp:sp modelId="{5D9C7C86-E202-486D-8DA5-447EE17FB152}">
      <dsp:nvSpPr>
        <dsp:cNvPr id="0" name=""/>
        <dsp:cNvSpPr/>
      </dsp:nvSpPr>
      <dsp:spPr>
        <a:xfrm>
          <a:off x="764558" y="2184029"/>
          <a:ext cx="559805" cy="5598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25B8E-CD12-4AFE-9A30-3CD5AD0218B8}">
      <dsp:nvSpPr>
        <dsp:cNvPr id="0" name=""/>
        <dsp:cNvSpPr/>
      </dsp:nvSpPr>
      <dsp:spPr>
        <a:xfrm>
          <a:off x="973499" y="2912170"/>
          <a:ext cx="7137561" cy="44784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4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S Bogom se može razgovarati </a:t>
          </a:r>
          <a:r>
            <a:rPr lang="hr-HR" sz="2000" b="1" kern="1200"/>
            <a:t>iskreno i bez straha</a:t>
          </a:r>
          <a:endParaRPr lang="hr-HR" sz="2000" kern="1200"/>
        </a:p>
      </dsp:txBody>
      <dsp:txXfrm>
        <a:off x="973499" y="2912170"/>
        <a:ext cx="7137561" cy="447844"/>
      </dsp:txXfrm>
    </dsp:sp>
    <dsp:sp modelId="{240B8E62-7748-46AF-849B-50FC9743D2C3}">
      <dsp:nvSpPr>
        <dsp:cNvPr id="0" name=""/>
        <dsp:cNvSpPr/>
      </dsp:nvSpPr>
      <dsp:spPr>
        <a:xfrm>
          <a:off x="693596" y="2856189"/>
          <a:ext cx="559805" cy="5598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6200F-40C2-44F5-BB5A-7D6B99DF4A05}">
      <dsp:nvSpPr>
        <dsp:cNvPr id="0" name=""/>
        <dsp:cNvSpPr/>
      </dsp:nvSpPr>
      <dsp:spPr>
        <a:xfrm>
          <a:off x="751252" y="3583838"/>
          <a:ext cx="7359808" cy="4478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4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Božje zapovijedi vode </a:t>
          </a:r>
          <a:r>
            <a:rPr lang="hr-HR" sz="2000" b="1" kern="1200"/>
            <a:t>putu ljubavi</a:t>
          </a:r>
          <a:r>
            <a:rPr lang="hr-HR" sz="2000" kern="1200"/>
            <a:t> i oblikuju život</a:t>
          </a:r>
        </a:p>
      </dsp:txBody>
      <dsp:txXfrm>
        <a:off x="751252" y="3583838"/>
        <a:ext cx="7359808" cy="447844"/>
      </dsp:txXfrm>
    </dsp:sp>
    <dsp:sp modelId="{A6CDB50D-066A-4E01-93D7-B8F056DC45E0}">
      <dsp:nvSpPr>
        <dsp:cNvPr id="0" name=""/>
        <dsp:cNvSpPr/>
      </dsp:nvSpPr>
      <dsp:spPr>
        <a:xfrm>
          <a:off x="471350" y="3527857"/>
          <a:ext cx="559805" cy="5598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BE56C-2572-49D7-BB96-F6AF8069687E}">
      <dsp:nvSpPr>
        <dsp:cNvPr id="0" name=""/>
        <dsp:cNvSpPr/>
      </dsp:nvSpPr>
      <dsp:spPr>
        <a:xfrm>
          <a:off x="345689" y="4255999"/>
          <a:ext cx="7765371" cy="4478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4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Zapovijedi </a:t>
          </a:r>
          <a:r>
            <a:rPr lang="hr-HR" sz="2000" b="1" kern="1200"/>
            <a:t>oslobađaju</a:t>
          </a:r>
          <a:r>
            <a:rPr lang="hr-HR" sz="2000" kern="1200"/>
            <a:t>, pomažući da činimo dobro u slobodi</a:t>
          </a:r>
        </a:p>
      </dsp:txBody>
      <dsp:txXfrm>
        <a:off x="345689" y="4255999"/>
        <a:ext cx="7765371" cy="447844"/>
      </dsp:txXfrm>
    </dsp:sp>
    <dsp:sp modelId="{FD0BD9A0-070D-4C39-9D0A-125BF19FDE2D}">
      <dsp:nvSpPr>
        <dsp:cNvPr id="0" name=""/>
        <dsp:cNvSpPr/>
      </dsp:nvSpPr>
      <dsp:spPr>
        <a:xfrm>
          <a:off x="65786" y="4200018"/>
          <a:ext cx="559805" cy="5598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8E7E5-F136-4B37-8066-F89D65BE0722}">
      <dsp:nvSpPr>
        <dsp:cNvPr id="0" name=""/>
        <dsp:cNvSpPr/>
      </dsp:nvSpPr>
      <dsp:spPr>
        <a:xfrm>
          <a:off x="583715" y="2242"/>
          <a:ext cx="3879310" cy="23275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Preporučuje se </a:t>
          </a:r>
          <a:r>
            <a:rPr lang="hr-HR" sz="2200" b="1" kern="1200" dirty="0"/>
            <a:t>svakodnevno razmišljanje</a:t>
          </a:r>
          <a:r>
            <a:rPr lang="hr-HR" sz="2200" kern="1200" dirty="0"/>
            <a:t> o odnosu s Bogom</a:t>
          </a:r>
        </a:p>
      </dsp:txBody>
      <dsp:txXfrm>
        <a:off x="583715" y="2242"/>
        <a:ext cx="3879310" cy="2327586"/>
      </dsp:txXfrm>
    </dsp:sp>
    <dsp:sp modelId="{5B4DBD2F-DE17-4BB2-ABF4-E1D0225B6BF1}">
      <dsp:nvSpPr>
        <dsp:cNvPr id="0" name=""/>
        <dsp:cNvSpPr/>
      </dsp:nvSpPr>
      <dsp:spPr>
        <a:xfrm>
          <a:off x="4850957" y="2242"/>
          <a:ext cx="3879310" cy="23275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Pitanja za razmišljanje: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700" kern="1200" dirty="0"/>
            <a:t>Kakav je moj odnos s Bogom?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r-HR" sz="1700" kern="1200" dirty="0"/>
            <a:t>Vjerujem li da me Isus ljubi bezuvjetno?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r-HR" sz="1700" kern="1200" dirty="0"/>
            <a:t>Kako mogu više pokazivati ljubav Isusu i bližnjima?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r-HR" sz="1700" kern="1200" dirty="0"/>
            <a:t>Što mogu činiti da budem radosniji kršćanin i prijatelj Isusu?</a:t>
          </a:r>
        </a:p>
      </dsp:txBody>
      <dsp:txXfrm>
        <a:off x="4850957" y="2242"/>
        <a:ext cx="3879310" cy="2327586"/>
      </dsp:txXfrm>
    </dsp:sp>
    <dsp:sp modelId="{DA829861-96FD-461B-889F-A4B72815C20B}">
      <dsp:nvSpPr>
        <dsp:cNvPr id="0" name=""/>
        <dsp:cNvSpPr/>
      </dsp:nvSpPr>
      <dsp:spPr>
        <a:xfrm>
          <a:off x="583715" y="2717759"/>
          <a:ext cx="3879310" cy="23275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Razmišljanja je dobro </a:t>
          </a:r>
          <a:r>
            <a:rPr lang="pl-PL" sz="2200" b="1" kern="1200" dirty="0"/>
            <a:t>kratko zapisati</a:t>
          </a:r>
          <a:endParaRPr lang="pl-PL" sz="2200" kern="1200" dirty="0"/>
        </a:p>
      </dsp:txBody>
      <dsp:txXfrm>
        <a:off x="583715" y="2717759"/>
        <a:ext cx="3879310" cy="2327586"/>
      </dsp:txXfrm>
    </dsp:sp>
    <dsp:sp modelId="{423E4394-6D50-4554-8D50-1474103DA477}">
      <dsp:nvSpPr>
        <dsp:cNvPr id="0" name=""/>
        <dsp:cNvSpPr/>
      </dsp:nvSpPr>
      <dsp:spPr>
        <a:xfrm>
          <a:off x="4850957" y="2717759"/>
          <a:ext cx="3879310" cy="23275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Dijeljenje promišljanja u grupi </a:t>
          </a:r>
          <a:r>
            <a:rPr lang="hr-HR" sz="2200" b="1" kern="1200" dirty="0"/>
            <a:t>produbljuje iskustvo</a:t>
          </a:r>
          <a:r>
            <a:rPr lang="hr-HR" sz="2200" kern="1200" dirty="0"/>
            <a:t> kroz zajedništvo i dijalog</a:t>
          </a:r>
        </a:p>
      </dsp:txBody>
      <dsp:txXfrm>
        <a:off x="4850957" y="2717759"/>
        <a:ext cx="3879310" cy="2327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8E7E5-F136-4B37-8066-F89D65BE0722}">
      <dsp:nvSpPr>
        <dsp:cNvPr id="0" name=""/>
        <dsp:cNvSpPr/>
      </dsp:nvSpPr>
      <dsp:spPr>
        <a:xfrm>
          <a:off x="0" y="820577"/>
          <a:ext cx="2772324" cy="16633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Osobni razgovor s Bogom kao </a:t>
          </a:r>
          <a:r>
            <a:rPr lang="hr-HR" sz="2600" b="1" kern="1200" dirty="0"/>
            <a:t>prijateljem</a:t>
          </a:r>
          <a:endParaRPr lang="hr-HR" sz="2600" kern="1200" dirty="0"/>
        </a:p>
      </dsp:txBody>
      <dsp:txXfrm>
        <a:off x="0" y="820577"/>
        <a:ext cx="2772324" cy="1663394"/>
      </dsp:txXfrm>
    </dsp:sp>
    <dsp:sp modelId="{66855291-8894-4C68-ABC5-B1CFE978BAFC}">
      <dsp:nvSpPr>
        <dsp:cNvPr id="0" name=""/>
        <dsp:cNvSpPr/>
      </dsp:nvSpPr>
      <dsp:spPr>
        <a:xfrm>
          <a:off x="3049556" y="820577"/>
          <a:ext cx="2772324" cy="16633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2600" kern="1200"/>
            <a:t>Predati Bogu svoja razmišljanja i osjećaje kroz molitvu</a:t>
          </a:r>
        </a:p>
      </dsp:txBody>
      <dsp:txXfrm>
        <a:off x="3049556" y="820577"/>
        <a:ext cx="2772324" cy="1663394"/>
      </dsp:txXfrm>
    </dsp:sp>
    <dsp:sp modelId="{54C7F115-3FDE-4A62-8E1D-0555CF6757FD}">
      <dsp:nvSpPr>
        <dsp:cNvPr id="0" name=""/>
        <dsp:cNvSpPr/>
      </dsp:nvSpPr>
      <dsp:spPr>
        <a:xfrm>
          <a:off x="6099113" y="820577"/>
          <a:ext cx="2772324" cy="16633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2600" kern="1200"/>
            <a:t>Oblikovati </a:t>
          </a:r>
          <a:r>
            <a:rPr lang="hr-HR" sz="2600" b="1" kern="1200"/>
            <a:t>vlastiti molitveni zaziv</a:t>
          </a:r>
          <a:endParaRPr lang="hr-HR" sz="2600" kern="1200"/>
        </a:p>
      </dsp:txBody>
      <dsp:txXfrm>
        <a:off x="6099113" y="820577"/>
        <a:ext cx="2772324" cy="1663394"/>
      </dsp:txXfrm>
    </dsp:sp>
    <dsp:sp modelId="{3DCC1492-4763-4643-9C42-A8DD3DF2D0F1}">
      <dsp:nvSpPr>
        <dsp:cNvPr id="0" name=""/>
        <dsp:cNvSpPr/>
      </dsp:nvSpPr>
      <dsp:spPr>
        <a:xfrm>
          <a:off x="0" y="2761204"/>
          <a:ext cx="2772324" cy="16633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600" kern="1200"/>
            <a:t>Izraziti ono što osjećamo i želimo predati Bogu</a:t>
          </a:r>
        </a:p>
      </dsp:txBody>
      <dsp:txXfrm>
        <a:off x="0" y="2761204"/>
        <a:ext cx="2772324" cy="1663394"/>
      </dsp:txXfrm>
    </dsp:sp>
    <dsp:sp modelId="{7D17C26C-2EB5-420A-A11C-E1D17C7618D6}">
      <dsp:nvSpPr>
        <dsp:cNvPr id="0" name=""/>
        <dsp:cNvSpPr/>
      </dsp:nvSpPr>
      <dsp:spPr>
        <a:xfrm>
          <a:off x="3049556" y="2761204"/>
          <a:ext cx="2772324" cy="16633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2600" kern="1200"/>
            <a:t>Tko želi, može molitvu </a:t>
          </a:r>
          <a:r>
            <a:rPr lang="hr-HR" sz="2600" b="1" kern="1200"/>
            <a:t>pročitati pred grupom</a:t>
          </a:r>
          <a:endParaRPr lang="hr-HR" sz="2600" kern="1200"/>
        </a:p>
      </dsp:txBody>
      <dsp:txXfrm>
        <a:off x="3049556" y="2761204"/>
        <a:ext cx="2772324" cy="1663394"/>
      </dsp:txXfrm>
    </dsp:sp>
    <dsp:sp modelId="{91D04B99-280D-4D05-903E-015FF7A74D82}">
      <dsp:nvSpPr>
        <dsp:cNvPr id="0" name=""/>
        <dsp:cNvSpPr/>
      </dsp:nvSpPr>
      <dsp:spPr>
        <a:xfrm>
          <a:off x="6099113" y="2761204"/>
          <a:ext cx="2772324" cy="16633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2600" kern="1200"/>
            <a:t>Dijeljenje potiče </a:t>
          </a:r>
          <a:r>
            <a:rPr lang="hr-HR" sz="2600" b="1" kern="1200"/>
            <a:t>zajedništvo i podršku u molitvi</a:t>
          </a:r>
          <a:endParaRPr lang="hr-HR" sz="2600" kern="1200"/>
        </a:p>
      </dsp:txBody>
      <dsp:txXfrm>
        <a:off x="6099113" y="2761204"/>
        <a:ext cx="2772324" cy="16633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8E7E5-F136-4B37-8066-F89D65BE0722}">
      <dsp:nvSpPr>
        <dsp:cNvPr id="0" name=""/>
        <dsp:cNvSpPr/>
      </dsp:nvSpPr>
      <dsp:spPr>
        <a:xfrm>
          <a:off x="0" y="820577"/>
          <a:ext cx="2772324" cy="16633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Vrijeme </a:t>
          </a:r>
          <a:r>
            <a:rPr lang="hr-HR" sz="2400" b="1" kern="1200" dirty="0"/>
            <a:t>potpune šutnje i predanja</a:t>
          </a:r>
          <a:r>
            <a:rPr lang="hr-HR" sz="2400" kern="1200" dirty="0"/>
            <a:t> u Božjoj prisutnosti</a:t>
          </a:r>
        </a:p>
      </dsp:txBody>
      <dsp:txXfrm>
        <a:off x="0" y="820577"/>
        <a:ext cx="2772324" cy="1663394"/>
      </dsp:txXfrm>
    </dsp:sp>
    <dsp:sp modelId="{55392EE5-C74F-4452-8DCA-E83FBE5D8D29}">
      <dsp:nvSpPr>
        <dsp:cNvPr id="0" name=""/>
        <dsp:cNvSpPr/>
      </dsp:nvSpPr>
      <dsp:spPr>
        <a:xfrm>
          <a:off x="3049556" y="820577"/>
          <a:ext cx="2772324" cy="16633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2400" kern="1200"/>
            <a:t>Vodi se kroz </a:t>
          </a:r>
          <a:r>
            <a:rPr lang="hr-HR" sz="2400" b="1" kern="1200"/>
            <a:t>meditativni tekst</a:t>
          </a:r>
          <a:endParaRPr lang="hr-HR" sz="2400" kern="1200"/>
        </a:p>
      </dsp:txBody>
      <dsp:txXfrm>
        <a:off x="3049556" y="820577"/>
        <a:ext cx="2772324" cy="1663394"/>
      </dsp:txXfrm>
    </dsp:sp>
    <dsp:sp modelId="{F2CE4C8C-554B-4CD5-B12C-4D078EE5E3E5}">
      <dsp:nvSpPr>
        <dsp:cNvPr id="0" name=""/>
        <dsp:cNvSpPr/>
      </dsp:nvSpPr>
      <dsp:spPr>
        <a:xfrm>
          <a:off x="6099113" y="820577"/>
          <a:ext cx="2772324" cy="16633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2400" kern="1200"/>
            <a:t>Kontemplacija = trenutak pred Božjom ljubavlju, veličinom i slavom</a:t>
          </a:r>
        </a:p>
      </dsp:txBody>
      <dsp:txXfrm>
        <a:off x="6099113" y="820577"/>
        <a:ext cx="2772324" cy="1663394"/>
      </dsp:txXfrm>
    </dsp:sp>
    <dsp:sp modelId="{5D5E2A2C-7703-4150-987F-96041C16302A}">
      <dsp:nvSpPr>
        <dsp:cNvPr id="0" name=""/>
        <dsp:cNvSpPr/>
      </dsp:nvSpPr>
      <dsp:spPr>
        <a:xfrm>
          <a:off x="0" y="2761204"/>
          <a:ext cx="2772324" cy="16633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400" kern="1200"/>
            <a:t>Dopušta se Bogu da oprosti i da sudionici </a:t>
          </a:r>
          <a:r>
            <a:rPr lang="it-IT" sz="2400" b="1" kern="1200"/>
            <a:t>odmore u Njegovoj prisutnosti</a:t>
          </a:r>
          <a:endParaRPr lang="it-IT" sz="2400" kern="1200"/>
        </a:p>
      </dsp:txBody>
      <dsp:txXfrm>
        <a:off x="0" y="2761204"/>
        <a:ext cx="2772324" cy="1663394"/>
      </dsp:txXfrm>
    </dsp:sp>
    <dsp:sp modelId="{56F25333-76E8-4A59-9626-0787C17B070C}">
      <dsp:nvSpPr>
        <dsp:cNvPr id="0" name=""/>
        <dsp:cNvSpPr/>
      </dsp:nvSpPr>
      <dsp:spPr>
        <a:xfrm>
          <a:off x="3049556" y="2761204"/>
          <a:ext cx="2772324" cy="16633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2400" kern="1200"/>
            <a:t>Iskustvo </a:t>
          </a:r>
          <a:r>
            <a:rPr lang="hr-HR" sz="2400" b="1" kern="1200"/>
            <a:t>osjećanja Božje ljubavi</a:t>
          </a:r>
          <a:endParaRPr lang="hr-HR" sz="2400" kern="1200"/>
        </a:p>
      </dsp:txBody>
      <dsp:txXfrm>
        <a:off x="3049556" y="2761204"/>
        <a:ext cx="2772324" cy="1663394"/>
      </dsp:txXfrm>
    </dsp:sp>
    <dsp:sp modelId="{1AF5C2DD-F03D-4632-8912-394E78377ECE}">
      <dsp:nvSpPr>
        <dsp:cNvPr id="0" name=""/>
        <dsp:cNvSpPr/>
      </dsp:nvSpPr>
      <dsp:spPr>
        <a:xfrm>
          <a:off x="6099113" y="2761204"/>
          <a:ext cx="2772324" cy="16633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400" kern="1200"/>
            <a:t>Tišina pomaže </a:t>
          </a:r>
          <a:r>
            <a:rPr lang="it-IT" sz="2400" b="1" kern="1200"/>
            <a:t>otvoriti srce i primiti Božju milost</a:t>
          </a:r>
          <a:endParaRPr lang="it-IT" sz="2400" kern="1200"/>
        </a:p>
      </dsp:txBody>
      <dsp:txXfrm>
        <a:off x="6099113" y="2761204"/>
        <a:ext cx="2772324" cy="16633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0CE31-2217-4B5F-AF5E-B352A1F2FDD8}">
      <dsp:nvSpPr>
        <dsp:cNvPr id="0" name=""/>
        <dsp:cNvSpPr/>
      </dsp:nvSpPr>
      <dsp:spPr>
        <a:xfrm>
          <a:off x="0" y="55861"/>
          <a:ext cx="7077805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Cilj: </a:t>
          </a:r>
          <a:r>
            <a:rPr lang="hr-HR" sz="2400" b="1" kern="1200" dirty="0"/>
            <a:t>odluka o konkretnom djelovanju</a:t>
          </a:r>
          <a:r>
            <a:rPr lang="hr-HR" sz="2400" kern="1200" dirty="0"/>
            <a:t> nadahnutom Božjom riječju</a:t>
          </a:r>
        </a:p>
      </dsp:txBody>
      <dsp:txXfrm>
        <a:off x="46606" y="102467"/>
        <a:ext cx="6984593" cy="861507"/>
      </dsp:txXfrm>
    </dsp:sp>
    <dsp:sp modelId="{067A07DF-F875-490D-B40D-F85292EE25C3}">
      <dsp:nvSpPr>
        <dsp:cNvPr id="0" name=""/>
        <dsp:cNvSpPr/>
      </dsp:nvSpPr>
      <dsp:spPr>
        <a:xfrm>
          <a:off x="0" y="1079701"/>
          <a:ext cx="7077805" cy="9547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2400" kern="1200"/>
            <a:t>Razmisliti kako </a:t>
          </a:r>
          <a:r>
            <a:rPr lang="hr-HR" sz="2400" b="1" kern="1200"/>
            <a:t>živjeti poruku</a:t>
          </a:r>
          <a:r>
            <a:rPr lang="hr-HR" sz="2400" kern="1200"/>
            <a:t> iz razmatranja i molitve</a:t>
          </a:r>
        </a:p>
      </dsp:txBody>
      <dsp:txXfrm>
        <a:off x="46606" y="1126307"/>
        <a:ext cx="6984593" cy="861507"/>
      </dsp:txXfrm>
    </dsp:sp>
    <dsp:sp modelId="{6318892C-D4EF-49F9-AEE0-749F3451DA21}">
      <dsp:nvSpPr>
        <dsp:cNvPr id="0" name=""/>
        <dsp:cNvSpPr/>
      </dsp:nvSpPr>
      <dsp:spPr>
        <a:xfrm>
          <a:off x="0" y="2103541"/>
          <a:ext cx="7077805" cy="9547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2400" kern="1200"/>
            <a:t>Zapisati odluke na </a:t>
          </a:r>
          <a:r>
            <a:rPr lang="pl-PL" sz="2400" b="1" kern="1200"/>
            <a:t>post-it papiriće</a:t>
          </a:r>
          <a:endParaRPr lang="pl-PL" sz="2400" kern="1200"/>
        </a:p>
      </dsp:txBody>
      <dsp:txXfrm>
        <a:off x="46606" y="2150147"/>
        <a:ext cx="6984593" cy="861507"/>
      </dsp:txXfrm>
    </dsp:sp>
    <dsp:sp modelId="{6B20F0F3-A739-4123-963D-A24AA55F1ABC}">
      <dsp:nvSpPr>
        <dsp:cNvPr id="0" name=""/>
        <dsp:cNvSpPr/>
      </dsp:nvSpPr>
      <dsp:spPr>
        <a:xfrm>
          <a:off x="0" y="3127381"/>
          <a:ext cx="7077805" cy="9547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2400" kern="1200"/>
            <a:t>Zalijepiti na </a:t>
          </a:r>
          <a:r>
            <a:rPr lang="hr-HR" sz="2400" b="1" kern="1200"/>
            <a:t>zajednički plakat</a:t>
          </a:r>
          <a:endParaRPr lang="hr-HR" sz="2400" kern="1200"/>
        </a:p>
      </dsp:txBody>
      <dsp:txXfrm>
        <a:off x="46606" y="3173987"/>
        <a:ext cx="6984593" cy="861507"/>
      </dsp:txXfrm>
    </dsp:sp>
    <dsp:sp modelId="{DED5863A-5734-467D-B0FE-A3CC5C755A43}">
      <dsp:nvSpPr>
        <dsp:cNvPr id="0" name=""/>
        <dsp:cNvSpPr/>
      </dsp:nvSpPr>
      <dsp:spPr>
        <a:xfrm>
          <a:off x="0" y="4151221"/>
          <a:ext cx="7077805" cy="95471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2400" kern="1200"/>
            <a:t>Stvara se </a:t>
          </a:r>
          <a:r>
            <a:rPr lang="hr-HR" sz="2400" b="1" kern="1200"/>
            <a:t>vizualni podsjetnik</a:t>
          </a:r>
          <a:r>
            <a:rPr lang="hr-HR" sz="2400" kern="1200"/>
            <a:t> i potiče </a:t>
          </a:r>
          <a:r>
            <a:rPr lang="hr-HR" sz="2400" b="1" kern="1200"/>
            <a:t>zajedništvo u vjeri</a:t>
          </a:r>
          <a:endParaRPr lang="hr-HR" sz="2400" kern="1200"/>
        </a:p>
      </dsp:txBody>
      <dsp:txXfrm>
        <a:off x="46606" y="4197827"/>
        <a:ext cx="6984593" cy="8615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A6AD2-DF75-424D-B104-FF0763B706AD}">
      <dsp:nvSpPr>
        <dsp:cNvPr id="0" name=""/>
        <dsp:cNvSpPr/>
      </dsp:nvSpPr>
      <dsp:spPr>
        <a:xfrm>
          <a:off x="872830" y="421092"/>
          <a:ext cx="4037459" cy="126170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596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tiktok.com/@shkm2026</a:t>
          </a:r>
        </a:p>
      </dsp:txBody>
      <dsp:txXfrm>
        <a:off x="872830" y="421092"/>
        <a:ext cx="4037459" cy="1261706"/>
      </dsp:txXfrm>
    </dsp:sp>
    <dsp:sp modelId="{C865A1E5-E2EA-4169-BEF4-73FF8EEB9784}">
      <dsp:nvSpPr>
        <dsp:cNvPr id="0" name=""/>
        <dsp:cNvSpPr/>
      </dsp:nvSpPr>
      <dsp:spPr>
        <a:xfrm>
          <a:off x="704603" y="238846"/>
          <a:ext cx="883194" cy="1324791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F8AC8-FCAA-4161-8A55-96259E12F8CE}">
      <dsp:nvSpPr>
        <dsp:cNvPr id="0" name=""/>
        <dsp:cNvSpPr/>
      </dsp:nvSpPr>
      <dsp:spPr>
        <a:xfrm>
          <a:off x="872830" y="2009440"/>
          <a:ext cx="4037459" cy="126170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596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instagram.com/shkm2026</a:t>
          </a:r>
        </a:p>
      </dsp:txBody>
      <dsp:txXfrm>
        <a:off x="872830" y="2009440"/>
        <a:ext cx="4037459" cy="1261706"/>
      </dsp:txXfrm>
    </dsp:sp>
    <dsp:sp modelId="{96B4D948-E7E0-4DBD-BBEC-171BD9C1D980}">
      <dsp:nvSpPr>
        <dsp:cNvPr id="0" name=""/>
        <dsp:cNvSpPr/>
      </dsp:nvSpPr>
      <dsp:spPr>
        <a:xfrm>
          <a:off x="704603" y="1827194"/>
          <a:ext cx="883194" cy="1324791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2A66B-6DF6-4DB4-A6CE-D079A3DD7076}">
      <dsp:nvSpPr>
        <dsp:cNvPr id="0" name=""/>
        <dsp:cNvSpPr/>
      </dsp:nvSpPr>
      <dsp:spPr>
        <a:xfrm>
          <a:off x="872830" y="3597788"/>
          <a:ext cx="4037459" cy="126170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596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facebook.com/shkm2026</a:t>
          </a:r>
        </a:p>
      </dsp:txBody>
      <dsp:txXfrm>
        <a:off x="872830" y="3597788"/>
        <a:ext cx="4037459" cy="1261706"/>
      </dsp:txXfrm>
    </dsp:sp>
    <dsp:sp modelId="{8716BD89-F475-404F-8061-1945D645B54D}">
      <dsp:nvSpPr>
        <dsp:cNvPr id="0" name=""/>
        <dsp:cNvSpPr/>
      </dsp:nvSpPr>
      <dsp:spPr>
        <a:xfrm>
          <a:off x="704603" y="3415542"/>
          <a:ext cx="883194" cy="1324791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4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8842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198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4567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934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9176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5661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084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981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1861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482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EBAF-2D9C-4EAB-B838-D7C1B840FB99}" type="datetimeFigureOut">
              <a:rPr lang="hr-HR" smtClean="0"/>
              <a:t>9.1.2026.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50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diagramColors" Target="../diagrams/colors7.xml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11.jpeg"/><Relationship Id="rId5" Type="http://schemas.openxmlformats.org/officeDocument/2006/relationships/diagramLayout" Target="../diagrams/layout7.xml"/><Relationship Id="rId15" Type="http://schemas.openxmlformats.org/officeDocument/2006/relationships/image" Target="../media/image13.jpeg"/><Relationship Id="rId10" Type="http://schemas.openxmlformats.org/officeDocument/2006/relationships/hyperlink" Target="https://youtube.com/watch?v=HiKbAjnwANQ" TargetMode="External"/><Relationship Id="rId4" Type="http://schemas.openxmlformats.org/officeDocument/2006/relationships/diagramData" Target="../diagrams/data7.xml"/><Relationship Id="rId9" Type="http://schemas.openxmlformats.org/officeDocument/2006/relationships/image" Target="../media/image10.jpeg"/><Relationship Id="rId14" Type="http://schemas.openxmlformats.org/officeDocument/2006/relationships/hyperlink" Target="https://www.youtube.com/watch?v=gcwq6W5qQd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4" Type="http://schemas.openxmlformats.org/officeDocument/2006/relationships/hyperlink" Target="https://www.youtube.com/watch?v=dmdJvDfhhNc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openxmlformats.org/officeDocument/2006/relationships/image" Target="../media/image21.jpeg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12" Type="http://schemas.openxmlformats.org/officeDocument/2006/relationships/hyperlink" Target="https://youtube.com/shorts/iuxyDIfpczM?feature=share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20.jpeg"/><Relationship Id="rId5" Type="http://schemas.openxmlformats.org/officeDocument/2006/relationships/diagramLayout" Target="../diagrams/layout8.xml"/><Relationship Id="rId15" Type="http://schemas.openxmlformats.org/officeDocument/2006/relationships/image" Target="../media/image22.jpeg"/><Relationship Id="rId10" Type="http://schemas.openxmlformats.org/officeDocument/2006/relationships/hyperlink" Target="https://youtube.com/shorts/WzS-5ahO-98?feature=share" TargetMode="External"/><Relationship Id="rId4" Type="http://schemas.openxmlformats.org/officeDocument/2006/relationships/diagramData" Target="../diagrams/data8.xml"/><Relationship Id="rId9" Type="http://schemas.openxmlformats.org/officeDocument/2006/relationships/image" Target="../media/image19.jpeg"/><Relationship Id="rId14" Type="http://schemas.openxmlformats.org/officeDocument/2006/relationships/hyperlink" Target="https://youtube.com/shorts/2t0JoT0Qs60?feature=shar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jpe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7.jpe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8.jpeg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A975D99A-05CA-4F36-8CA5-28530D0709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8053754" y="0"/>
            <a:ext cx="3622430" cy="6858000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5638" y="842627"/>
            <a:ext cx="3402623" cy="1724728"/>
          </a:xfrm>
        </p:spPr>
        <p:txBody>
          <a:bodyPr>
            <a:noAutofit/>
          </a:bodyPr>
          <a:lstStyle/>
          <a:p>
            <a:r>
              <a:rPr lang="hr-HR" sz="4400" b="1" dirty="0">
                <a:solidFill>
                  <a:schemeClr val="bg1"/>
                </a:solidFill>
              </a:rPr>
              <a:t>PRIJATELJI, </a:t>
            </a:r>
            <a:br>
              <a:rPr lang="hr-HR" sz="4400" b="1" dirty="0">
                <a:solidFill>
                  <a:schemeClr val="bg1"/>
                </a:solidFill>
              </a:rPr>
            </a:br>
            <a:r>
              <a:rPr lang="hr-HR" sz="4400" b="1" dirty="0">
                <a:solidFill>
                  <a:schemeClr val="bg1"/>
                </a:solidFill>
              </a:rPr>
              <a:t>NE SLUGE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5B96F8F-1591-4CC4-A6BC-3693E476C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5318" y="3647375"/>
            <a:ext cx="2019300" cy="559716"/>
          </a:xfrm>
        </p:spPr>
        <p:txBody>
          <a:bodyPr>
            <a:normAutofit fontScale="85000" lnSpcReduction="20000"/>
          </a:bodyPr>
          <a:lstStyle/>
          <a:p>
            <a:r>
              <a:rPr lang="hr-HR" sz="1600" dirty="0">
                <a:solidFill>
                  <a:schemeClr val="bg1"/>
                </a:solidFill>
              </a:rPr>
              <a:t>BIBLIJSKO-MOLITVENI SUSRET U PRIPRAVI ZA SHKM 2026.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2069" y="5441650"/>
            <a:ext cx="685799" cy="11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5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>
            <a:extLst>
              <a:ext uri="{FF2B5EF4-FFF2-40B4-BE49-F238E27FC236}">
                <a16:creationId xmlns:a16="http://schemas.microsoft.com/office/drawing/2014/main" id="{E4E8BA4D-E3C3-42F9-B890-04AD9648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848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PRIJATELJI, NE SLUGE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GLAVNI DIO</a:t>
            </a:r>
          </a:p>
        </p:txBody>
      </p:sp>
      <p:sp>
        <p:nvSpPr>
          <p:cNvPr id="25" name="Naslov 1">
            <a:extLst>
              <a:ext uri="{FF2B5EF4-FFF2-40B4-BE49-F238E27FC236}">
                <a16:creationId xmlns:a16="http://schemas.microsoft.com/office/drawing/2014/main" id="{E246F224-4B5B-45BA-868B-BA088B80567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59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err="1">
                <a:solidFill>
                  <a:srgbClr val="0563C1"/>
                </a:solidFill>
              </a:rPr>
              <a:t>Actio</a:t>
            </a:r>
            <a:endParaRPr lang="pl-PL" dirty="0">
              <a:solidFill>
                <a:srgbClr val="0563C1"/>
              </a:solidFill>
            </a:endParaRPr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8EB5DCCF-F511-42DE-BF35-1FBB4F230B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1465631"/>
              </p:ext>
            </p:extLst>
          </p:nvPr>
        </p:nvGraphicFramePr>
        <p:xfrm>
          <a:off x="4475285" y="1635368"/>
          <a:ext cx="7077805" cy="5161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id="{B2271200-AEC7-46C5-B349-3B52FC48D31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00107" y="2314505"/>
            <a:ext cx="5134115" cy="3865687"/>
          </a:xfrm>
          <a:prstGeom prst="rect">
            <a:avLst/>
          </a:prstGeom>
        </p:spPr>
      </p:pic>
      <p:grpSp>
        <p:nvGrpSpPr>
          <p:cNvPr id="15" name="Grupa 14">
            <a:extLst>
              <a:ext uri="{FF2B5EF4-FFF2-40B4-BE49-F238E27FC236}">
                <a16:creationId xmlns:a16="http://schemas.microsoft.com/office/drawing/2014/main" id="{8A40F055-E49F-4FB1-BC71-DCAB3BCB6A75}"/>
              </a:ext>
            </a:extLst>
          </p:cNvPr>
          <p:cNvGrpSpPr/>
          <p:nvPr/>
        </p:nvGrpSpPr>
        <p:grpSpPr>
          <a:xfrm>
            <a:off x="7811963" y="4402950"/>
            <a:ext cx="4380037" cy="1011116"/>
            <a:chOff x="7811963" y="2743200"/>
            <a:chExt cx="4380037" cy="1011116"/>
          </a:xfrm>
        </p:grpSpPr>
        <p:sp>
          <p:nvSpPr>
            <p:cNvPr id="16" name="Pravokutnik 15">
              <a:extLst>
                <a:ext uri="{FF2B5EF4-FFF2-40B4-BE49-F238E27FC236}">
                  <a16:creationId xmlns:a16="http://schemas.microsoft.com/office/drawing/2014/main" id="{25CC91F0-061B-43D0-9273-19F548F4D101}"/>
                </a:ext>
              </a:extLst>
            </p:cNvPr>
            <p:cNvSpPr/>
            <p:nvPr/>
          </p:nvSpPr>
          <p:spPr>
            <a:xfrm>
              <a:off x="7811963" y="2743200"/>
              <a:ext cx="4380037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7" name="Picture 4">
              <a:hlinkClick r:id="rId10"/>
              <a:extLst>
                <a:ext uri="{FF2B5EF4-FFF2-40B4-BE49-F238E27FC236}">
                  <a16:creationId xmlns:a16="http://schemas.microsoft.com/office/drawing/2014/main" id="{0EEDBE74-AC1C-4D0C-AEEF-679B2CEE2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06726" y="2822123"/>
              <a:ext cx="1503482" cy="845708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Slika 17">
              <a:hlinkClick r:id="rId10"/>
              <a:extLst>
                <a:ext uri="{FF2B5EF4-FFF2-40B4-BE49-F238E27FC236}">
                  <a16:creationId xmlns:a16="http://schemas.microsoft.com/office/drawing/2014/main" id="{B3379F03-9C42-4272-A960-8840AB937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3600" y="3008320"/>
              <a:ext cx="423985" cy="425207"/>
            </a:xfrm>
            <a:prstGeom prst="rect">
              <a:avLst/>
            </a:prstGeom>
          </p:spPr>
        </p:pic>
        <p:sp>
          <p:nvSpPr>
            <p:cNvPr id="19" name="TekstniOkvir 18">
              <a:extLst>
                <a:ext uri="{FF2B5EF4-FFF2-40B4-BE49-F238E27FC236}">
                  <a16:creationId xmlns:a16="http://schemas.microsoft.com/office/drawing/2014/main" id="{2A5A1DDA-02B9-460F-9508-3D6E4FA08A29}"/>
                </a:ext>
              </a:extLst>
            </p:cNvPr>
            <p:cNvSpPr txBox="1"/>
            <p:nvPr/>
          </p:nvSpPr>
          <p:spPr>
            <a:xfrm>
              <a:off x="9997584" y="2844634"/>
              <a:ext cx="208683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 err="1">
                  <a:solidFill>
                    <a:schemeClr val="bg1"/>
                  </a:solidFill>
                </a:rPr>
                <a:t>Križni</a:t>
              </a:r>
              <a:r>
                <a:rPr lang="en-US" sz="1600" b="1" dirty="0">
                  <a:solidFill>
                    <a:schemeClr val="bg1"/>
                  </a:solidFill>
                </a:rPr>
                <a:t> put </a:t>
              </a:r>
              <a:r>
                <a:rPr lang="en-US" sz="1600" b="1" dirty="0" err="1">
                  <a:solidFill>
                    <a:schemeClr val="bg1"/>
                  </a:solidFill>
                </a:rPr>
                <a:t>mladih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Požeške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biskupije</a:t>
              </a:r>
              <a:r>
                <a:rPr lang="en-US" sz="1600" b="1" dirty="0">
                  <a:solidFill>
                    <a:schemeClr val="bg1"/>
                  </a:solidFill>
                </a:rPr>
                <a:t> 2025 – </a:t>
              </a:r>
              <a:r>
                <a:rPr lang="en-US" sz="1600" b="1" dirty="0" err="1">
                  <a:solidFill>
                    <a:schemeClr val="bg1"/>
                  </a:solidFill>
                </a:rPr>
                <a:t>glazbeni</a:t>
              </a:r>
              <a:r>
                <a:rPr lang="en-US" sz="1600" b="1" dirty="0">
                  <a:solidFill>
                    <a:schemeClr val="bg1"/>
                  </a:solidFill>
                </a:rPr>
                <a:t> video</a:t>
              </a:r>
              <a:endParaRPr lang="hr-H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49AAAABE-214F-450F-B2F2-A61363D5B5F0}"/>
              </a:ext>
            </a:extLst>
          </p:cNvPr>
          <p:cNvGrpSpPr/>
          <p:nvPr/>
        </p:nvGrpSpPr>
        <p:grpSpPr>
          <a:xfrm>
            <a:off x="11553091" y="2923442"/>
            <a:ext cx="638909" cy="1011116"/>
            <a:chOff x="11553091" y="2923442"/>
            <a:chExt cx="638909" cy="1011116"/>
          </a:xfrm>
        </p:grpSpPr>
        <p:sp>
          <p:nvSpPr>
            <p:cNvPr id="21" name="Pravokutnik 20">
              <a:extLst>
                <a:ext uri="{FF2B5EF4-FFF2-40B4-BE49-F238E27FC236}">
                  <a16:creationId xmlns:a16="http://schemas.microsoft.com/office/drawing/2014/main" id="{118595B9-D1F8-4C7C-82D5-C8DD72FB71FB}"/>
                </a:ext>
              </a:extLst>
            </p:cNvPr>
            <p:cNvSpPr/>
            <p:nvPr/>
          </p:nvSpPr>
          <p:spPr>
            <a:xfrm>
              <a:off x="11553091" y="2923442"/>
              <a:ext cx="638909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2" name="Slika 21">
              <a:extLst>
                <a:ext uri="{FF2B5EF4-FFF2-40B4-BE49-F238E27FC236}">
                  <a16:creationId xmlns:a16="http://schemas.microsoft.com/office/drawing/2014/main" id="{279FD4FB-0981-4366-A2F8-EDCC1B292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39663" y="3187330"/>
              <a:ext cx="488251" cy="483340"/>
            </a:xfrm>
            <a:prstGeom prst="rect">
              <a:avLst/>
            </a:prstGeom>
          </p:spPr>
        </p:pic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8D9340A4-29EE-4B84-BB3E-7C567845FBE4}"/>
              </a:ext>
            </a:extLst>
          </p:cNvPr>
          <p:cNvGrpSpPr/>
          <p:nvPr/>
        </p:nvGrpSpPr>
        <p:grpSpPr>
          <a:xfrm>
            <a:off x="7811963" y="5533220"/>
            <a:ext cx="4380037" cy="1011116"/>
            <a:chOff x="7811963" y="2743200"/>
            <a:chExt cx="4380037" cy="1011116"/>
          </a:xfrm>
        </p:grpSpPr>
        <p:sp>
          <p:nvSpPr>
            <p:cNvPr id="24" name="Pravokutnik 23">
              <a:extLst>
                <a:ext uri="{FF2B5EF4-FFF2-40B4-BE49-F238E27FC236}">
                  <a16:creationId xmlns:a16="http://schemas.microsoft.com/office/drawing/2014/main" id="{D7F92795-842F-4FD4-8BB1-A1305FB25356}"/>
                </a:ext>
              </a:extLst>
            </p:cNvPr>
            <p:cNvSpPr/>
            <p:nvPr/>
          </p:nvSpPr>
          <p:spPr>
            <a:xfrm>
              <a:off x="7811963" y="2743200"/>
              <a:ext cx="4380037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6" name="Picture 4">
              <a:hlinkClick r:id="rId14"/>
              <a:extLst>
                <a:ext uri="{FF2B5EF4-FFF2-40B4-BE49-F238E27FC236}">
                  <a16:creationId xmlns:a16="http://schemas.microsoft.com/office/drawing/2014/main" id="{9E10DFB2-64CA-4742-8C61-AA17F009DB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06726" y="2822123"/>
              <a:ext cx="1503482" cy="845708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Slika 26">
              <a:hlinkClick r:id="rId14"/>
              <a:extLst>
                <a:ext uri="{FF2B5EF4-FFF2-40B4-BE49-F238E27FC236}">
                  <a16:creationId xmlns:a16="http://schemas.microsoft.com/office/drawing/2014/main" id="{69769AD3-EBC7-447D-B0EB-D817C9105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3600" y="3008320"/>
              <a:ext cx="423985" cy="425207"/>
            </a:xfrm>
            <a:prstGeom prst="rect">
              <a:avLst/>
            </a:prstGeom>
          </p:spPr>
        </p:pic>
        <p:sp>
          <p:nvSpPr>
            <p:cNvPr id="28" name="TekstniOkvir 27">
              <a:extLst>
                <a:ext uri="{FF2B5EF4-FFF2-40B4-BE49-F238E27FC236}">
                  <a16:creationId xmlns:a16="http://schemas.microsoft.com/office/drawing/2014/main" id="{BE8D231B-5017-4ED9-AD6A-9DB6CCE5B0B6}"/>
                </a:ext>
              </a:extLst>
            </p:cNvPr>
            <p:cNvSpPr txBox="1"/>
            <p:nvPr/>
          </p:nvSpPr>
          <p:spPr>
            <a:xfrm>
              <a:off x="9997584" y="2844634"/>
              <a:ext cx="208683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 err="1">
                  <a:solidFill>
                    <a:schemeClr val="bg1"/>
                  </a:solidFill>
                </a:rPr>
                <a:t>Križni</a:t>
              </a:r>
              <a:r>
                <a:rPr lang="en-US" sz="1600" b="1" dirty="0">
                  <a:solidFill>
                    <a:schemeClr val="bg1"/>
                  </a:solidFill>
                </a:rPr>
                <a:t> put </a:t>
              </a:r>
              <a:r>
                <a:rPr lang="en-US" sz="1600" b="1" dirty="0" err="1">
                  <a:solidFill>
                    <a:schemeClr val="bg1"/>
                  </a:solidFill>
                </a:rPr>
                <a:t>mladih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Požeške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biskupije</a:t>
              </a:r>
              <a:r>
                <a:rPr lang="en-US" sz="1600" b="1" dirty="0">
                  <a:solidFill>
                    <a:schemeClr val="bg1"/>
                  </a:solidFill>
                </a:rPr>
                <a:t> 2024 – </a:t>
              </a:r>
              <a:r>
                <a:rPr lang="en-US" sz="1600" b="1" dirty="0" err="1">
                  <a:solidFill>
                    <a:schemeClr val="bg1"/>
                  </a:solidFill>
                </a:rPr>
                <a:t>reportaža</a:t>
              </a:r>
              <a:endParaRPr lang="hr-HR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90714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6000" fill="hold" nodeType="click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26000" fill="hold" nodeType="withEffect" p14:presetBounceEnd="3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" presetClass="exit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26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" presetClass="exit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446D98D3-CAFB-4D86-BF39-323F500805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848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PRIJATELJI, NE SLUGE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6" name="Podnaslov 5">
            <a:extLst>
              <a:ext uri="{FF2B5EF4-FFF2-40B4-BE49-F238E27FC236}">
                <a16:creationId xmlns:a16="http://schemas.microsoft.com/office/drawing/2014/main" id="{563678FD-2C2D-4834-9766-01086A61C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2462" y="1336431"/>
            <a:ext cx="7517249" cy="3174023"/>
          </a:xfr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Isuse, ti si nas izabrao da budemo tvoji prijatelji. Hvala ti što nas ljubiš. Nauči nas čuvati tvoje zapovijedi. Pokaži nam kako ljubiti kada je teško… Ostani s nama, Gospodine, kad se vratimo kući – u školu, obitelji, prijateljima – da tvoja ljubav postane naše djelo. Amen.</a:t>
            </a:r>
            <a:endParaRPr lang="hr-HR" sz="2800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MOLITVENI ZAVRŠETAK</a:t>
            </a: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F36324EB-40D6-48ED-B0CD-F7F13BE5CEFC}"/>
              </a:ext>
            </a:extLst>
          </p:cNvPr>
          <p:cNvGrpSpPr/>
          <p:nvPr/>
        </p:nvGrpSpPr>
        <p:grpSpPr>
          <a:xfrm>
            <a:off x="7811963" y="4402950"/>
            <a:ext cx="4380037" cy="1011116"/>
            <a:chOff x="7811963" y="2743200"/>
            <a:chExt cx="4380037" cy="1011116"/>
          </a:xfrm>
        </p:grpSpPr>
        <p:sp>
          <p:nvSpPr>
            <p:cNvPr id="15" name="Pravokutnik 14">
              <a:extLst>
                <a:ext uri="{FF2B5EF4-FFF2-40B4-BE49-F238E27FC236}">
                  <a16:creationId xmlns:a16="http://schemas.microsoft.com/office/drawing/2014/main" id="{89A335F7-0A4B-4B6B-A375-26D62EE3E67C}"/>
                </a:ext>
              </a:extLst>
            </p:cNvPr>
            <p:cNvSpPr/>
            <p:nvPr/>
          </p:nvSpPr>
          <p:spPr>
            <a:xfrm>
              <a:off x="7811963" y="2743200"/>
              <a:ext cx="4380037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7" name="Picture 4">
              <a:hlinkClick r:id="rId4"/>
              <a:extLst>
                <a:ext uri="{FF2B5EF4-FFF2-40B4-BE49-F238E27FC236}">
                  <a16:creationId xmlns:a16="http://schemas.microsoft.com/office/drawing/2014/main" id="{53F5028C-FBCD-4141-A921-B0F3940F21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06726" y="2822123"/>
              <a:ext cx="1503482" cy="845708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Slika 17">
              <a:hlinkClick r:id="rId4"/>
              <a:extLst>
                <a:ext uri="{FF2B5EF4-FFF2-40B4-BE49-F238E27FC236}">
                  <a16:creationId xmlns:a16="http://schemas.microsoft.com/office/drawing/2014/main" id="{EA3A973A-D205-4545-A41C-90A723A5F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3600" y="3008320"/>
              <a:ext cx="423985" cy="425207"/>
            </a:xfrm>
            <a:prstGeom prst="rect">
              <a:avLst/>
            </a:prstGeom>
          </p:spPr>
        </p:pic>
        <p:sp>
          <p:nvSpPr>
            <p:cNvPr id="19" name="TekstniOkvir 18">
              <a:extLst>
                <a:ext uri="{FF2B5EF4-FFF2-40B4-BE49-F238E27FC236}">
                  <a16:creationId xmlns:a16="http://schemas.microsoft.com/office/drawing/2014/main" id="{954CC79B-AB50-473B-98BC-315394322BAB}"/>
                </a:ext>
              </a:extLst>
            </p:cNvPr>
            <p:cNvSpPr txBox="1"/>
            <p:nvPr/>
          </p:nvSpPr>
          <p:spPr>
            <a:xfrm>
              <a:off x="10051373" y="2928070"/>
              <a:ext cx="208683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 err="1">
                  <a:solidFill>
                    <a:schemeClr val="bg1"/>
                  </a:solidFill>
                </a:rPr>
                <a:t>Ti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si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mene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prvi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ljubio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br>
                <a:rPr lang="hr-HR" sz="1600" b="1" dirty="0">
                  <a:solidFill>
                    <a:schemeClr val="bg1"/>
                  </a:solidFill>
                </a:rPr>
              </a:br>
              <a:r>
                <a:rPr lang="en-US" sz="1600" b="1" dirty="0">
                  <a:solidFill>
                    <a:schemeClr val="bg1"/>
                  </a:solidFill>
                </a:rPr>
                <a:t>- </a:t>
              </a:r>
              <a:r>
                <a:rPr lang="en-US" sz="1600" b="1" dirty="0" err="1">
                  <a:solidFill>
                    <a:schemeClr val="bg1"/>
                  </a:solidFill>
                </a:rPr>
                <a:t>fra</a:t>
              </a:r>
              <a:r>
                <a:rPr lang="en-US" sz="1600" b="1" dirty="0">
                  <a:solidFill>
                    <a:schemeClr val="bg1"/>
                  </a:solidFill>
                </a:rPr>
                <a:t> Marin </a:t>
              </a:r>
              <a:r>
                <a:rPr lang="en-US" sz="1600" b="1" dirty="0" err="1">
                  <a:solidFill>
                    <a:schemeClr val="bg1"/>
                  </a:solidFill>
                </a:rPr>
                <a:t>Karačić</a:t>
              </a:r>
              <a:endParaRPr lang="hr-H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A2B584D6-11DB-480D-866C-2E87D67854D3}"/>
              </a:ext>
            </a:extLst>
          </p:cNvPr>
          <p:cNvGrpSpPr/>
          <p:nvPr/>
        </p:nvGrpSpPr>
        <p:grpSpPr>
          <a:xfrm>
            <a:off x="11553091" y="2923442"/>
            <a:ext cx="638909" cy="1011116"/>
            <a:chOff x="11553091" y="2923442"/>
            <a:chExt cx="638909" cy="1011116"/>
          </a:xfrm>
        </p:grpSpPr>
        <p:sp>
          <p:nvSpPr>
            <p:cNvPr id="21" name="Pravokutnik 20">
              <a:extLst>
                <a:ext uri="{FF2B5EF4-FFF2-40B4-BE49-F238E27FC236}">
                  <a16:creationId xmlns:a16="http://schemas.microsoft.com/office/drawing/2014/main" id="{9EB41E44-5549-477B-94F5-BC8C36CE83B0}"/>
                </a:ext>
              </a:extLst>
            </p:cNvPr>
            <p:cNvSpPr/>
            <p:nvPr/>
          </p:nvSpPr>
          <p:spPr>
            <a:xfrm>
              <a:off x="11553091" y="2923442"/>
              <a:ext cx="638909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2" name="Slika 21">
              <a:extLst>
                <a:ext uri="{FF2B5EF4-FFF2-40B4-BE49-F238E27FC236}">
                  <a16:creationId xmlns:a16="http://schemas.microsoft.com/office/drawing/2014/main" id="{BF378224-0A20-4565-9A09-6EF09F4E1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39663" y="3187330"/>
              <a:ext cx="488251" cy="483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5717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6000" fill="hold" nodeType="click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6CD1D0FC-2212-44B3-9550-12D01C6EED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501161" y="-8848"/>
            <a:ext cx="111398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600" b="1" dirty="0">
                <a:solidFill>
                  <a:schemeClr val="bg1"/>
                </a:solidFill>
              </a:rPr>
              <a:t>SHKM 2026. PROMO</a:t>
            </a:r>
          </a:p>
        </p:txBody>
      </p:sp>
      <p:graphicFrame>
        <p:nvGraphicFramePr>
          <p:cNvPr id="6" name="Dijagram 5">
            <a:extLst>
              <a:ext uri="{FF2B5EF4-FFF2-40B4-BE49-F238E27FC236}">
                <a16:creationId xmlns:a16="http://schemas.microsoft.com/office/drawing/2014/main" id="{56B0C7AF-D7D1-4B99-BAC8-C32ED8B181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3297045"/>
              </p:ext>
            </p:extLst>
          </p:nvPr>
        </p:nvGraphicFramePr>
        <p:xfrm>
          <a:off x="7078267" y="1759659"/>
          <a:ext cx="5614894" cy="5098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Pravokutnik 15">
            <a:extLst>
              <a:ext uri="{FF2B5EF4-FFF2-40B4-BE49-F238E27FC236}">
                <a16:creationId xmlns:a16="http://schemas.microsoft.com/office/drawing/2014/main" id="{D0DF4C08-56B5-421B-A7EC-A3D486F6214D}"/>
              </a:ext>
            </a:extLst>
          </p:cNvPr>
          <p:cNvSpPr/>
          <p:nvPr/>
        </p:nvSpPr>
        <p:spPr>
          <a:xfrm>
            <a:off x="7549271" y="559525"/>
            <a:ext cx="2902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Prati nas!</a:t>
            </a:r>
          </a:p>
        </p:txBody>
      </p:sp>
      <p:pic>
        <p:nvPicPr>
          <p:cNvPr id="10242" name="Picture 2" descr="Swirl arrow Vectors - Download Free High-Quality Vectors from Freepik |  Freepik">
            <a:extLst>
              <a:ext uri="{FF2B5EF4-FFF2-40B4-BE49-F238E27FC236}">
                <a16:creationId xmlns:a16="http://schemas.microsoft.com/office/drawing/2014/main" id="{081696EC-7231-4103-BA24-28E56DE0F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179231">
            <a:off x="9348619" y="660586"/>
            <a:ext cx="2481399" cy="165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Slika 17">
            <a:hlinkClick r:id="rId10"/>
            <a:extLst>
              <a:ext uri="{FF2B5EF4-FFF2-40B4-BE49-F238E27FC236}">
                <a16:creationId xmlns:a16="http://schemas.microsoft.com/office/drawing/2014/main" id="{60410D2E-FE44-4B9A-90E1-B5CED19B0CF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4384" y="4578287"/>
            <a:ext cx="1385644" cy="1831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Slika 19">
            <a:hlinkClick r:id="rId12"/>
            <a:extLst>
              <a:ext uri="{FF2B5EF4-FFF2-40B4-BE49-F238E27FC236}">
                <a16:creationId xmlns:a16="http://schemas.microsoft.com/office/drawing/2014/main" id="{07D94D66-1235-4369-B19D-4A49B3F3368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6463" y="4578286"/>
            <a:ext cx="1385644" cy="1831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Slika 22">
            <a:hlinkClick r:id="rId14"/>
            <a:extLst>
              <a:ext uri="{FF2B5EF4-FFF2-40B4-BE49-F238E27FC236}">
                <a16:creationId xmlns:a16="http://schemas.microsoft.com/office/drawing/2014/main" id="{53C7D729-BB7A-44B6-8880-C56ABA2A020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578286"/>
            <a:ext cx="1376391" cy="1835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2747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695D3D57-9E82-4582-BD59-7F704AECE2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848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PRIJATELJI, NE SLUGE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6" name="Podnaslov 5">
            <a:extLst>
              <a:ext uri="{FF2B5EF4-FFF2-40B4-BE49-F238E27FC236}">
                <a16:creationId xmlns:a16="http://schemas.microsoft.com/office/drawing/2014/main" id="{563678FD-2C2D-4834-9766-01086A61C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146" y="659423"/>
            <a:ext cx="4756639" cy="5899639"/>
          </a:xfr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O dođi, Stvorče, Duše Svet,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pohodi duše vjernika,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poteci višnjom milosti,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u grudi štono stvori ih.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pl-PL" sz="2800" b="1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Ti nazivaš se Tješitelj,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blagodat Boga Svevišnjeg,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studenac živi, ljubav, plam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i pomazanje duhovno!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MOLITVENI POČETAK</a:t>
            </a:r>
          </a:p>
        </p:txBody>
      </p:sp>
      <p:sp>
        <p:nvSpPr>
          <p:cNvPr id="14" name="Podnaslov 5">
            <a:extLst>
              <a:ext uri="{FF2B5EF4-FFF2-40B4-BE49-F238E27FC236}">
                <a16:creationId xmlns:a16="http://schemas.microsoft.com/office/drawing/2014/main" id="{CECFFEDD-6120-46F1-BCE2-2B8C3E57341B}"/>
              </a:ext>
            </a:extLst>
          </p:cNvPr>
          <p:cNvSpPr txBox="1">
            <a:spLocks/>
          </p:cNvSpPr>
          <p:nvPr/>
        </p:nvSpPr>
        <p:spPr>
          <a:xfrm>
            <a:off x="6509238" y="659423"/>
            <a:ext cx="4756639" cy="5899639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Darova sedam razdaješ,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Ti, prste desne Očeve,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od vječnog Oca obećan,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Ti puniš usta besjedom!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pl-PL" sz="2800" b="1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Zapali svjetlo u srcu,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zadahni dušu ljubavlju,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u nemoćima tjelesnim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potkrepljuj nas bez prestanka!</a:t>
            </a:r>
          </a:p>
        </p:txBody>
      </p:sp>
    </p:spTree>
    <p:extLst>
      <p:ext uri="{BB962C8B-B14F-4D97-AF65-F5344CB8AC3E}">
        <p14:creationId xmlns:p14="http://schemas.microsoft.com/office/powerpoint/2010/main" val="3589647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695D3D57-9E82-4582-BD59-7F704AECE2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848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PRIJATELJI, NE SLUGE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6" name="Podnaslov 5">
            <a:extLst>
              <a:ext uri="{FF2B5EF4-FFF2-40B4-BE49-F238E27FC236}">
                <a16:creationId xmlns:a16="http://schemas.microsoft.com/office/drawing/2014/main" id="{563678FD-2C2D-4834-9766-01086A61C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146" y="659423"/>
            <a:ext cx="4756639" cy="5899639"/>
          </a:xfr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Dušmana od nas otjeraj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i postojani mir nam daj,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ispred nas idi, vodi nas,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da svakog zla se klonimo!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pl-PL" sz="2800" b="1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Daj Oca da upoznamo,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i Krista, Sina njegova,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i u Te Duha njihova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da vjerujemo sveudilj!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MOLITVENI POČETAK</a:t>
            </a:r>
          </a:p>
        </p:txBody>
      </p:sp>
      <p:sp>
        <p:nvSpPr>
          <p:cNvPr id="14" name="Podnaslov 5">
            <a:extLst>
              <a:ext uri="{FF2B5EF4-FFF2-40B4-BE49-F238E27FC236}">
                <a16:creationId xmlns:a16="http://schemas.microsoft.com/office/drawing/2014/main" id="{CECFFEDD-6120-46F1-BCE2-2B8C3E57341B}"/>
              </a:ext>
            </a:extLst>
          </p:cNvPr>
          <p:cNvSpPr txBox="1">
            <a:spLocks/>
          </p:cNvSpPr>
          <p:nvPr/>
        </p:nvSpPr>
        <p:spPr>
          <a:xfrm>
            <a:off x="6509238" y="659424"/>
            <a:ext cx="4756639" cy="3077308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Sva slava Ocu vječnomu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i uskrslomu Sinu mu,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sa Tješiteljem presvetim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nek bude sad i uvijeke. Amen.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2BD02016-A0EB-4D20-A468-13E89D218CD2}"/>
              </a:ext>
            </a:extLst>
          </p:cNvPr>
          <p:cNvSpPr txBox="1"/>
          <p:nvPr/>
        </p:nvSpPr>
        <p:spPr>
          <a:xfrm>
            <a:off x="6509238" y="3881406"/>
            <a:ext cx="543364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sz="2800" b="1" i="0" u="none" strike="noStrike" baseline="0" dirty="0">
                <a:latin typeface="SourceSansPro-Regular"/>
              </a:rPr>
              <a:t>Pomolimo se. Bože, koji si svjetlošću Duha Svetoga poučio srca vjernih, daj da u tom istom Duhu što je pravo mislimo i njegovoj se </a:t>
            </a:r>
            <a:r>
              <a:rPr lang="hr-HR" sz="2800" b="1" i="0" u="none" strike="noStrike" baseline="0" dirty="0" err="1">
                <a:latin typeface="SourceSansPro-Regular"/>
              </a:rPr>
              <a:t>utjehi</a:t>
            </a:r>
            <a:r>
              <a:rPr lang="hr-HR" sz="2800" b="1" i="0" u="none" strike="noStrike" baseline="0" dirty="0">
                <a:latin typeface="SourceSansPro-Regular"/>
              </a:rPr>
              <a:t> vazda radujemo.</a:t>
            </a:r>
          </a:p>
          <a:p>
            <a:pPr algn="l"/>
            <a:r>
              <a:rPr lang="pl-PL" sz="2800" b="1" i="0" u="none" strike="noStrike" baseline="0" dirty="0">
                <a:latin typeface="SourceSansPro-Regular"/>
              </a:rPr>
              <a:t>Po Kristu Gospodinu našem. Amen.</a:t>
            </a:r>
            <a:endParaRPr lang="hr-HR" sz="2800" b="1" dirty="0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827798C6-A72E-4AF6-B1B3-7EA2D46AF73F}"/>
              </a:ext>
            </a:extLst>
          </p:cNvPr>
          <p:cNvGrpSpPr/>
          <p:nvPr/>
        </p:nvGrpSpPr>
        <p:grpSpPr>
          <a:xfrm>
            <a:off x="11553091" y="2923442"/>
            <a:ext cx="638909" cy="1011116"/>
            <a:chOff x="11553091" y="2923442"/>
            <a:chExt cx="638909" cy="1011116"/>
          </a:xfrm>
        </p:grpSpPr>
        <p:sp>
          <p:nvSpPr>
            <p:cNvPr id="17" name="Pravokutnik 16">
              <a:extLst>
                <a:ext uri="{FF2B5EF4-FFF2-40B4-BE49-F238E27FC236}">
                  <a16:creationId xmlns:a16="http://schemas.microsoft.com/office/drawing/2014/main" id="{C96F4239-A719-471A-BCC6-30D4EB123F79}"/>
                </a:ext>
              </a:extLst>
            </p:cNvPr>
            <p:cNvSpPr/>
            <p:nvPr/>
          </p:nvSpPr>
          <p:spPr>
            <a:xfrm>
              <a:off x="11553091" y="2923442"/>
              <a:ext cx="638909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8" name="Slika 17">
              <a:extLst>
                <a:ext uri="{FF2B5EF4-FFF2-40B4-BE49-F238E27FC236}">
                  <a16:creationId xmlns:a16="http://schemas.microsoft.com/office/drawing/2014/main" id="{0FC12F67-1100-4E7B-A925-F07902819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39663" y="3187330"/>
              <a:ext cx="488251" cy="483340"/>
            </a:xfrm>
            <a:prstGeom prst="rect">
              <a:avLst/>
            </a:prstGeom>
          </p:spPr>
        </p:pic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87A79FA6-56FB-4D0D-9F6F-F01DB551A273}"/>
              </a:ext>
            </a:extLst>
          </p:cNvPr>
          <p:cNvGrpSpPr/>
          <p:nvPr/>
        </p:nvGrpSpPr>
        <p:grpSpPr>
          <a:xfrm>
            <a:off x="5890846" y="4334423"/>
            <a:ext cx="6301154" cy="1949114"/>
            <a:chOff x="9856141" y="2743201"/>
            <a:chExt cx="2335858" cy="1671945"/>
          </a:xfrm>
        </p:grpSpPr>
        <p:sp>
          <p:nvSpPr>
            <p:cNvPr id="20" name="Pravokutnik 19">
              <a:extLst>
                <a:ext uri="{FF2B5EF4-FFF2-40B4-BE49-F238E27FC236}">
                  <a16:creationId xmlns:a16="http://schemas.microsoft.com/office/drawing/2014/main" id="{51D13BD9-367A-49BC-B1CB-4891267744E4}"/>
                </a:ext>
              </a:extLst>
            </p:cNvPr>
            <p:cNvSpPr/>
            <p:nvPr/>
          </p:nvSpPr>
          <p:spPr>
            <a:xfrm>
              <a:off x="9856141" y="2743201"/>
              <a:ext cx="2335858" cy="16719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1" name="TekstniOkvir 20">
              <a:extLst>
                <a:ext uri="{FF2B5EF4-FFF2-40B4-BE49-F238E27FC236}">
                  <a16:creationId xmlns:a16="http://schemas.microsoft.com/office/drawing/2014/main" id="{01C5700C-D4C7-41F4-B3BA-E559D196BBA3}"/>
                </a:ext>
              </a:extLst>
            </p:cNvPr>
            <p:cNvSpPr txBox="1"/>
            <p:nvPr/>
          </p:nvSpPr>
          <p:spPr>
            <a:xfrm>
              <a:off x="9895254" y="2804228"/>
              <a:ext cx="2210342" cy="1557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r-HR" sz="1600" b="1" dirty="0">
                  <a:solidFill>
                    <a:schemeClr val="bg1"/>
                  </a:solidFill>
                </a:rPr>
                <a:t>STVARAJTE S VINOGRADAROM!</a:t>
              </a:r>
            </a:p>
            <a:p>
              <a:r>
                <a:rPr lang="hr-HR" sz="1600" dirty="0">
                  <a:solidFill>
                    <a:schemeClr val="bg1"/>
                  </a:solidFill>
                </a:rPr>
                <a:t>Preuzmite aplikaciju KS online Biblija i svakodnevno čitajte Sveto pismo.</a:t>
              </a:r>
            </a:p>
            <a:p>
              <a:r>
                <a:rPr lang="hr-HR" sz="1600" dirty="0">
                  <a:solidFill>
                    <a:schemeClr val="bg1"/>
                  </a:solidFill>
                </a:rPr>
                <a:t>Razmatrajući tekstove, napišite postaje križnoga puta te predložite župniku da ih zajedno izmolite. Vodite dnevnik biblijskih</a:t>
              </a:r>
            </a:p>
            <a:p>
              <a:r>
                <a:rPr lang="hr-HR" sz="1600" dirty="0">
                  <a:solidFill>
                    <a:schemeClr val="bg1"/>
                  </a:solidFill>
                </a:rPr>
                <a:t>razmatranja i molitava u koji ćete bilježiti razmišljanja, odluke i molitve te ga ukrasite slikama i crtežima.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67288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lika 36">
            <a:extLst>
              <a:ext uri="{FF2B5EF4-FFF2-40B4-BE49-F238E27FC236}">
                <a16:creationId xmlns:a16="http://schemas.microsoft.com/office/drawing/2014/main" id="{1C9BFE02-EE19-4C6E-860D-4D2075FF90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848"/>
            <a:ext cx="12192000" cy="6858000"/>
          </a:xfrm>
          <a:prstGeom prst="rect">
            <a:avLst/>
          </a:prstGeom>
        </p:spPr>
      </p:pic>
      <p:graphicFrame>
        <p:nvGraphicFramePr>
          <p:cNvPr id="26" name="Dijagram 25">
            <a:extLst>
              <a:ext uri="{FF2B5EF4-FFF2-40B4-BE49-F238E27FC236}">
                <a16:creationId xmlns:a16="http://schemas.microsoft.com/office/drawing/2014/main" id="{DD081164-7C6B-4A66-A6B1-64E52484E0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3968519"/>
              </p:ext>
            </p:extLst>
          </p:nvPr>
        </p:nvGraphicFramePr>
        <p:xfrm>
          <a:off x="3736731" y="1298032"/>
          <a:ext cx="7904282" cy="5344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PRIJATELJI, NE SLUGE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UVODNI DIO</a:t>
            </a: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06F4D72D-25CF-4562-91C0-879F898FD703}"/>
              </a:ext>
            </a:extLst>
          </p:cNvPr>
          <p:cNvGrpSpPr/>
          <p:nvPr/>
        </p:nvGrpSpPr>
        <p:grpSpPr>
          <a:xfrm>
            <a:off x="11553091" y="2923442"/>
            <a:ext cx="638909" cy="1011116"/>
            <a:chOff x="11553091" y="2923442"/>
            <a:chExt cx="638909" cy="1011116"/>
          </a:xfrm>
        </p:grpSpPr>
        <p:sp>
          <p:nvSpPr>
            <p:cNvPr id="22" name="Pravokutnik 21">
              <a:extLst>
                <a:ext uri="{FF2B5EF4-FFF2-40B4-BE49-F238E27FC236}">
                  <a16:creationId xmlns:a16="http://schemas.microsoft.com/office/drawing/2014/main" id="{B28FA2AA-61A3-40DC-99AA-1884F154A994}"/>
                </a:ext>
              </a:extLst>
            </p:cNvPr>
            <p:cNvSpPr/>
            <p:nvPr/>
          </p:nvSpPr>
          <p:spPr>
            <a:xfrm>
              <a:off x="11553091" y="2923442"/>
              <a:ext cx="638909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3" name="Slika 22">
              <a:extLst>
                <a:ext uri="{FF2B5EF4-FFF2-40B4-BE49-F238E27FC236}">
                  <a16:creationId xmlns:a16="http://schemas.microsoft.com/office/drawing/2014/main" id="{B6A08819-07FF-4E7F-B1CE-0CF0473A6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39663" y="3187330"/>
              <a:ext cx="488251" cy="483340"/>
            </a:xfrm>
            <a:prstGeom prst="rect">
              <a:avLst/>
            </a:prstGeom>
          </p:spPr>
        </p:pic>
      </p:grpSp>
      <p:sp>
        <p:nvSpPr>
          <p:cNvPr id="25" name="Naslov 1">
            <a:extLst>
              <a:ext uri="{FF2B5EF4-FFF2-40B4-BE49-F238E27FC236}">
                <a16:creationId xmlns:a16="http://schemas.microsoft.com/office/drawing/2014/main" id="{E246F224-4B5B-45BA-868B-BA088B80567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240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5400" dirty="0">
                <a:solidFill>
                  <a:srgbClr val="0563C1"/>
                </a:solidFill>
              </a:rPr>
              <a:t>Predstavljanje metode </a:t>
            </a:r>
            <a:r>
              <a:rPr lang="hr-HR" sz="5400" i="1" dirty="0" err="1">
                <a:solidFill>
                  <a:srgbClr val="0563C1"/>
                </a:solidFill>
              </a:rPr>
              <a:t>lectio</a:t>
            </a:r>
            <a:r>
              <a:rPr lang="hr-HR" sz="5400" i="1" dirty="0">
                <a:solidFill>
                  <a:srgbClr val="0563C1"/>
                </a:solidFill>
              </a:rPr>
              <a:t> divina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ED9039E7-E511-4B2E-8F60-39D0B5D7DB9C}"/>
              </a:ext>
            </a:extLst>
          </p:cNvPr>
          <p:cNvGrpSpPr/>
          <p:nvPr/>
        </p:nvGrpSpPr>
        <p:grpSpPr>
          <a:xfrm>
            <a:off x="8192671" y="4334424"/>
            <a:ext cx="3999329" cy="1704355"/>
            <a:chOff x="10709434" y="2743201"/>
            <a:chExt cx="1482564" cy="1461991"/>
          </a:xfrm>
        </p:grpSpPr>
        <p:sp>
          <p:nvSpPr>
            <p:cNvPr id="17" name="Pravokutnik 16">
              <a:extLst>
                <a:ext uri="{FF2B5EF4-FFF2-40B4-BE49-F238E27FC236}">
                  <a16:creationId xmlns:a16="http://schemas.microsoft.com/office/drawing/2014/main" id="{9CD4351C-2C75-428B-8FB3-3FB186A0D6EC}"/>
                </a:ext>
              </a:extLst>
            </p:cNvPr>
            <p:cNvSpPr/>
            <p:nvPr/>
          </p:nvSpPr>
          <p:spPr>
            <a:xfrm>
              <a:off x="10709434" y="2743201"/>
              <a:ext cx="1482564" cy="14619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0" name="TekstniOkvir 19">
              <a:extLst>
                <a:ext uri="{FF2B5EF4-FFF2-40B4-BE49-F238E27FC236}">
                  <a16:creationId xmlns:a16="http://schemas.microsoft.com/office/drawing/2014/main" id="{668CF679-8CDA-4E0E-A5E2-D2C8896C5956}"/>
                </a:ext>
              </a:extLst>
            </p:cNvPr>
            <p:cNvSpPr txBox="1"/>
            <p:nvPr/>
          </p:nvSpPr>
          <p:spPr>
            <a:xfrm>
              <a:off x="10725950" y="2804228"/>
              <a:ext cx="1379645" cy="1334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r-HR" sz="1600" b="1" dirty="0">
                  <a:solidFill>
                    <a:schemeClr val="bg1"/>
                  </a:solidFill>
                </a:rPr>
                <a:t>OSTANI U KRISTU!</a:t>
              </a:r>
            </a:p>
            <a:p>
              <a:r>
                <a:rPr lang="hr-HR" sz="1600" dirty="0">
                  <a:solidFill>
                    <a:schemeClr val="bg1"/>
                  </a:solidFill>
                </a:rPr>
                <a:t>Istražite postoji li u vašoj župi biblijska zajednica koja razmatra biblijska čitanja. Posjetite ih i, ako im se svidi, uključite prijatelja ili prijateljicu. Također, uključite se u službu čitača na svetoj misi.</a:t>
              </a:r>
            </a:p>
          </p:txBody>
        </p:sp>
      </p:grpSp>
      <p:graphicFrame>
        <p:nvGraphicFramePr>
          <p:cNvPr id="31" name="Dijagram 30">
            <a:extLst>
              <a:ext uri="{FF2B5EF4-FFF2-40B4-BE49-F238E27FC236}">
                <a16:creationId xmlns:a16="http://schemas.microsoft.com/office/drawing/2014/main" id="{D3037130-ED96-4B27-9EB7-12AB2AF6DC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7745418"/>
              </p:ext>
            </p:extLst>
          </p:nvPr>
        </p:nvGraphicFramePr>
        <p:xfrm>
          <a:off x="501161" y="1337171"/>
          <a:ext cx="3999331" cy="5344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570923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2E299196-A1BD-4251-80DB-0B8685C808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848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PRIJATELJI, NE SLUGE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GLAVNI DIO</a:t>
            </a:r>
          </a:p>
        </p:txBody>
      </p:sp>
      <p:sp>
        <p:nvSpPr>
          <p:cNvPr id="25" name="Naslov 1">
            <a:extLst>
              <a:ext uri="{FF2B5EF4-FFF2-40B4-BE49-F238E27FC236}">
                <a16:creationId xmlns:a16="http://schemas.microsoft.com/office/drawing/2014/main" id="{E246F224-4B5B-45BA-868B-BA088B80567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>
                <a:solidFill>
                  <a:srgbClr val="0563C1"/>
                </a:solidFill>
              </a:rPr>
              <a:t>Lectio: </a:t>
            </a:r>
            <a:r>
              <a:rPr lang="hr-HR" dirty="0">
                <a:solidFill>
                  <a:srgbClr val="0563C1"/>
                </a:solidFill>
              </a:rPr>
              <a:t>BIBLIJSKI TEKST: </a:t>
            </a:r>
            <a:r>
              <a:rPr lang="pl-PL" dirty="0">
                <a:solidFill>
                  <a:srgbClr val="0563C1"/>
                </a:solidFill>
              </a:rPr>
              <a:t>Iv 15,9–17</a:t>
            </a:r>
          </a:p>
        </p:txBody>
      </p:sp>
      <p:sp>
        <p:nvSpPr>
          <p:cNvPr id="31" name="Rezervirano mjesto sadržaja 2">
            <a:extLst>
              <a:ext uri="{FF2B5EF4-FFF2-40B4-BE49-F238E27FC236}">
                <a16:creationId xmlns:a16="http://schemas.microsoft.com/office/drawing/2014/main" id="{9FBBF888-18AE-4851-81F9-B3A67B69541F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4754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/>
              <a:t>Kao što je Otac ljubio mene tako sam i ja ljubio vas; ostanite u mojoj ljubavi. Budete li čuvali moje zapovijedi, ostat ćete u mojoj ljubavi; kao što sam i ja čuvao zapovijedi Oca svoga te ostajem u ljubavi njegovoj. To sam vam govorio da moja radost bude u vama i da vaša radost bude potpuna. Ovo je moja zapovijed: ljubite jedni druge kao što sam ja vas ljubio! Veće ljubavi nitko nema od ove: da tko život svoj položi za svoje prijatelje. Vi ste prijatelji moji ako činite što vam zapovijedam. Više vas ne zovem slugama jer sluga ne zna što radi njegov gospodar; vas sam nazvao prijateljima jer vam priopćih sve što sam čuo od Oca svoga. Ne izabraste vi mene, nego ja izabrah vas i postavih vas da idete i rod donosite i rod vaš da ostane te vam Otac dadne što ga god zaištete u moje ime. Ovo vam zapovijedam: da ljubite jedni druge.</a:t>
            </a:r>
          </a:p>
        </p:txBody>
      </p:sp>
    </p:spTree>
    <p:extLst>
      <p:ext uri="{BB962C8B-B14F-4D97-AF65-F5344CB8AC3E}">
        <p14:creationId xmlns:p14="http://schemas.microsoft.com/office/powerpoint/2010/main" val="3481945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>
            <a:extLst>
              <a:ext uri="{FF2B5EF4-FFF2-40B4-BE49-F238E27FC236}">
                <a16:creationId xmlns:a16="http://schemas.microsoft.com/office/drawing/2014/main" id="{90DA4B0B-0904-4720-A0C3-E76B8A1B4A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848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PRIJATELJI, NE SLUGE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GLAVNI DIO</a:t>
            </a:r>
          </a:p>
        </p:txBody>
      </p:sp>
      <p:sp>
        <p:nvSpPr>
          <p:cNvPr id="25" name="Naslov 1">
            <a:extLst>
              <a:ext uri="{FF2B5EF4-FFF2-40B4-BE49-F238E27FC236}">
                <a16:creationId xmlns:a16="http://schemas.microsoft.com/office/drawing/2014/main" id="{E246F224-4B5B-45BA-868B-BA088B80567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err="1">
                <a:solidFill>
                  <a:srgbClr val="0563C1"/>
                </a:solidFill>
              </a:rPr>
              <a:t>Egzegetsko</a:t>
            </a:r>
            <a:r>
              <a:rPr lang="hr-HR" b="1" dirty="0">
                <a:solidFill>
                  <a:srgbClr val="0563C1"/>
                </a:solidFill>
              </a:rPr>
              <a:t>-duhovni komentar</a:t>
            </a:r>
            <a:endParaRPr lang="pl-PL" dirty="0">
              <a:solidFill>
                <a:srgbClr val="0563C1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9A927E5-1E62-4A6E-A532-31EE76454A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722" y="2421102"/>
            <a:ext cx="4289842" cy="3687137"/>
          </a:xfrm>
          <a:prstGeom prst="rect">
            <a:avLst/>
          </a:prstGeom>
        </p:spPr>
      </p:pic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8EB5DCCF-F511-42DE-BF35-1FBB4F230B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3921611"/>
              </p:ext>
            </p:extLst>
          </p:nvPr>
        </p:nvGraphicFramePr>
        <p:xfrm>
          <a:off x="3513991" y="1810412"/>
          <a:ext cx="8176848" cy="492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644733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>
            <a:extLst>
              <a:ext uri="{FF2B5EF4-FFF2-40B4-BE49-F238E27FC236}">
                <a16:creationId xmlns:a16="http://schemas.microsoft.com/office/drawing/2014/main" id="{E4AEC6D0-F84A-4465-84B3-6BDF4D0A7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848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PRIJATELJI, NE SLUGE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GLAVNI DIO</a:t>
            </a:r>
          </a:p>
        </p:txBody>
      </p:sp>
      <p:sp>
        <p:nvSpPr>
          <p:cNvPr id="25" name="Naslov 1">
            <a:extLst>
              <a:ext uri="{FF2B5EF4-FFF2-40B4-BE49-F238E27FC236}">
                <a16:creationId xmlns:a16="http://schemas.microsoft.com/office/drawing/2014/main" id="{E246F224-4B5B-45BA-868B-BA088B80567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59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>
                <a:solidFill>
                  <a:srgbClr val="0563C1"/>
                </a:solidFill>
              </a:rPr>
              <a:t>Meditatio</a:t>
            </a:r>
            <a:endParaRPr lang="pl-PL" dirty="0">
              <a:solidFill>
                <a:srgbClr val="0563C1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BDFC1A2-3A93-4ED5-A372-2B23459B86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633443" y="2298416"/>
            <a:ext cx="5038738" cy="3840982"/>
          </a:xfrm>
          <a:prstGeom prst="rect">
            <a:avLst/>
          </a:prstGeom>
        </p:spPr>
      </p:pic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8EB5DCCF-F511-42DE-BF35-1FBB4F230B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2237253"/>
              </p:ext>
            </p:extLst>
          </p:nvPr>
        </p:nvGraphicFramePr>
        <p:xfrm>
          <a:off x="-398584" y="1699536"/>
          <a:ext cx="9313983" cy="504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722468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>
            <a:extLst>
              <a:ext uri="{FF2B5EF4-FFF2-40B4-BE49-F238E27FC236}">
                <a16:creationId xmlns:a16="http://schemas.microsoft.com/office/drawing/2014/main" id="{78373D93-D050-4D36-BD5C-AD5B8AB55B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848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PRIJATELJI, NE SLUGE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GLAVNI DIO</a:t>
            </a:r>
          </a:p>
        </p:txBody>
      </p:sp>
      <p:sp>
        <p:nvSpPr>
          <p:cNvPr id="25" name="Naslov 1">
            <a:extLst>
              <a:ext uri="{FF2B5EF4-FFF2-40B4-BE49-F238E27FC236}">
                <a16:creationId xmlns:a16="http://schemas.microsoft.com/office/drawing/2014/main" id="{E246F224-4B5B-45BA-868B-BA088B80567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59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>
                <a:solidFill>
                  <a:srgbClr val="0563C1"/>
                </a:solidFill>
              </a:rPr>
              <a:t>Oratio</a:t>
            </a:r>
            <a:endParaRPr lang="pl-PL" dirty="0">
              <a:solidFill>
                <a:srgbClr val="0563C1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BDFC1A2-3A93-4ED5-A372-2B23459B86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549528" y="2258122"/>
            <a:ext cx="5215319" cy="3975588"/>
          </a:xfrm>
          <a:prstGeom prst="rect">
            <a:avLst/>
          </a:prstGeom>
        </p:spPr>
      </p:pic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8EB5DCCF-F511-42DE-BF35-1FBB4F230B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9107781"/>
              </p:ext>
            </p:extLst>
          </p:nvPr>
        </p:nvGraphicFramePr>
        <p:xfrm>
          <a:off x="3182816" y="1536947"/>
          <a:ext cx="8871438" cy="5245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691399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>
            <a:extLst>
              <a:ext uri="{FF2B5EF4-FFF2-40B4-BE49-F238E27FC236}">
                <a16:creationId xmlns:a16="http://schemas.microsoft.com/office/drawing/2014/main" id="{E4E8BA4D-E3C3-42F9-B890-04AD9648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848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PRIJATELJI, NE SLUGE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GLAVNI DIO</a:t>
            </a:r>
          </a:p>
        </p:txBody>
      </p:sp>
      <p:sp>
        <p:nvSpPr>
          <p:cNvPr id="25" name="Naslov 1">
            <a:extLst>
              <a:ext uri="{FF2B5EF4-FFF2-40B4-BE49-F238E27FC236}">
                <a16:creationId xmlns:a16="http://schemas.microsoft.com/office/drawing/2014/main" id="{E246F224-4B5B-45BA-868B-BA088B80567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59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err="1">
                <a:solidFill>
                  <a:srgbClr val="0563C1"/>
                </a:solidFill>
              </a:rPr>
              <a:t>Contemplatio</a:t>
            </a:r>
            <a:endParaRPr lang="pl-PL" dirty="0">
              <a:solidFill>
                <a:srgbClr val="0563C1"/>
              </a:solidFill>
            </a:endParaRPr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8EB5DCCF-F511-42DE-BF35-1FBB4F230B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3030976"/>
              </p:ext>
            </p:extLst>
          </p:nvPr>
        </p:nvGraphicFramePr>
        <p:xfrm>
          <a:off x="777799" y="1147774"/>
          <a:ext cx="8871438" cy="5245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0EA60B91-DFA0-4453-816D-D236287BEB1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329" y="1109312"/>
            <a:ext cx="2580863" cy="57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594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hkm2-plav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63C1"/>
      </a:accent1>
      <a:accent2>
        <a:srgbClr val="375623"/>
      </a:accent2>
      <a:accent3>
        <a:srgbClr val="C00000"/>
      </a:accent3>
      <a:accent4>
        <a:srgbClr val="FFC000"/>
      </a:accent4>
      <a:accent5>
        <a:srgbClr val="954F72"/>
      </a:accent5>
      <a:accent6>
        <a:srgbClr val="ED7D31"/>
      </a:accent6>
      <a:hlink>
        <a:srgbClr val="C00000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2388</TotalTime>
  <Words>999</Words>
  <Application>Microsoft Office PowerPoint</Application>
  <PresentationFormat>Široki zaslon</PresentationFormat>
  <Paragraphs>129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SourceSansPro-Regular</vt:lpstr>
      <vt:lpstr>Office Theme</vt:lpstr>
      <vt:lpstr>PRIJATELJI,  NE SLUGE</vt:lpstr>
      <vt:lpstr>PRIJATELJI, NE SLUGE</vt:lpstr>
      <vt:lpstr>PRIJATELJI, NE SLUGE</vt:lpstr>
      <vt:lpstr>PRIJATELJI, NE SLUGE</vt:lpstr>
      <vt:lpstr>PRIJATELJI, NE SLUGE</vt:lpstr>
      <vt:lpstr>PRIJATELJI, NE SLUGE</vt:lpstr>
      <vt:lpstr>PRIJATELJI, NE SLUGE</vt:lpstr>
      <vt:lpstr>PRIJATELJI, NE SLUGE</vt:lpstr>
      <vt:lpstr>PRIJATELJI, NE SLUGE</vt:lpstr>
      <vt:lpstr>PRIJATELJI, NE SLUGE</vt:lpstr>
      <vt:lpstr>PRIJATELJI, NE SLUGE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ISUS – PRAVI TRS</dc:title>
  <dc:creator>marijan.pavelic@gmail.com</dc:creator>
  <cp:lastModifiedBy>marijan.pavelic@gmail.com</cp:lastModifiedBy>
  <cp:revision>47</cp:revision>
  <dcterms:created xsi:type="dcterms:W3CDTF">2025-09-27T08:57:09Z</dcterms:created>
  <dcterms:modified xsi:type="dcterms:W3CDTF">2026-01-09T13:08:17Z</dcterms:modified>
</cp:coreProperties>
</file>