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81" r:id="rId5"/>
    <p:sldId id="272" r:id="rId6"/>
    <p:sldId id="282" r:id="rId7"/>
    <p:sldId id="283" r:id="rId8"/>
    <p:sldId id="284" r:id="rId9"/>
    <p:sldId id="285" r:id="rId10"/>
    <p:sldId id="286" r:id="rId11"/>
    <p:sldId id="287" r:id="rId12"/>
    <p:sldId id="274" r:id="rId13"/>
    <p:sldId id="280" r:id="rId14"/>
    <p:sldId id="288" r:id="rId15"/>
    <p:sldId id="289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8B1EF-6EC2-43FF-BA0D-CFD752A97CAA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4BD2C1E-3BD4-4269-BB2A-23038F5982E2}">
      <dgm:prSet/>
      <dgm:spPr/>
      <dgm:t>
        <a:bodyPr/>
        <a:lstStyle/>
        <a:p>
          <a:r>
            <a:rPr lang="hr-HR" b="1" dirty="0"/>
            <a:t>Isus – Put i Istina</a:t>
          </a:r>
          <a:endParaRPr lang="hr-HR" dirty="0"/>
        </a:p>
      </dgm:t>
    </dgm:pt>
    <dgm:pt modelId="{222BABB8-7C75-48FE-9D6E-D221B6F1B47A}" type="parTrans" cxnId="{B00A5755-85F7-4F3C-8939-75B6CECE1F29}">
      <dgm:prSet/>
      <dgm:spPr/>
      <dgm:t>
        <a:bodyPr/>
        <a:lstStyle/>
        <a:p>
          <a:endParaRPr lang="hr-HR"/>
        </a:p>
      </dgm:t>
    </dgm:pt>
    <dgm:pt modelId="{309B3D29-5D4A-43AC-BEB5-7873094CD69A}" type="sibTrans" cxnId="{B00A5755-85F7-4F3C-8939-75B6CECE1F29}">
      <dgm:prSet/>
      <dgm:spPr/>
      <dgm:t>
        <a:bodyPr/>
        <a:lstStyle/>
        <a:p>
          <a:endParaRPr lang="hr-HR"/>
        </a:p>
      </dgm:t>
    </dgm:pt>
    <dgm:pt modelId="{D9ADD41A-2362-4587-9C9B-467407D29A0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Isus je Put i Istina</a:t>
          </a:r>
        </a:p>
      </dgm:t>
    </dgm:pt>
    <dgm:pt modelId="{3D7F4259-8C50-4591-89F3-AAA3EFDEA347}" type="parTrans" cxnId="{7FA3A4ED-6687-497F-B28E-8B6DF416AF2A}">
      <dgm:prSet/>
      <dgm:spPr/>
      <dgm:t>
        <a:bodyPr/>
        <a:lstStyle/>
        <a:p>
          <a:endParaRPr lang="hr-HR"/>
        </a:p>
      </dgm:t>
    </dgm:pt>
    <dgm:pt modelId="{521942AC-2CA1-4390-A9F6-68FF06DC61BB}" type="sibTrans" cxnId="{7FA3A4ED-6687-497F-B28E-8B6DF416AF2A}">
      <dgm:prSet/>
      <dgm:spPr/>
      <dgm:t>
        <a:bodyPr/>
        <a:lstStyle/>
        <a:p>
          <a:endParaRPr lang="hr-HR"/>
        </a:p>
      </dgm:t>
    </dgm:pt>
    <dgm:pt modelId="{FC8E740B-7767-4399-AA44-AB6B1BAB54D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Na tom putu On nas </a:t>
          </a:r>
          <a:r>
            <a:rPr lang="pl-PL" b="1" dirty="0"/>
            <a:t>poziva</a:t>
          </a:r>
          <a:endParaRPr lang="pl-PL" dirty="0"/>
        </a:p>
      </dgm:t>
    </dgm:pt>
    <dgm:pt modelId="{3559C79D-3D33-413F-AC72-166C2B35606C}" type="parTrans" cxnId="{685B1B43-767F-46AB-A452-5096973D69B6}">
      <dgm:prSet/>
      <dgm:spPr/>
      <dgm:t>
        <a:bodyPr/>
        <a:lstStyle/>
        <a:p>
          <a:endParaRPr lang="hr-HR"/>
        </a:p>
      </dgm:t>
    </dgm:pt>
    <dgm:pt modelId="{3C226FD2-337C-478B-9E2B-25102B9DC39C}" type="sibTrans" cxnId="{685B1B43-767F-46AB-A452-5096973D69B6}">
      <dgm:prSet/>
      <dgm:spPr/>
      <dgm:t>
        <a:bodyPr/>
        <a:lstStyle/>
        <a:p>
          <a:endParaRPr lang="hr-HR"/>
        </a:p>
      </dgm:t>
    </dgm:pt>
    <dgm:pt modelId="{589D2F71-8BA8-4E45-BF30-4E0027B467FD}">
      <dgm:prSet/>
      <dgm:spPr/>
      <dgm:t>
        <a:bodyPr/>
        <a:lstStyle/>
        <a:p>
          <a:r>
            <a:rPr lang="hr-HR" b="1" dirty="0"/>
            <a:t>Poziv na poslanje</a:t>
          </a:r>
          <a:endParaRPr lang="hr-HR" dirty="0"/>
        </a:p>
      </dgm:t>
    </dgm:pt>
    <dgm:pt modelId="{8C863048-A0D5-4634-A5FF-314C6D664832}" type="parTrans" cxnId="{E355CE41-9627-4BDB-A61F-AC58C89B6277}">
      <dgm:prSet/>
      <dgm:spPr/>
      <dgm:t>
        <a:bodyPr/>
        <a:lstStyle/>
        <a:p>
          <a:endParaRPr lang="hr-HR"/>
        </a:p>
      </dgm:t>
    </dgm:pt>
    <dgm:pt modelId="{D9767A51-947C-4E4B-9068-D4B1E7C55255}" type="sibTrans" cxnId="{E355CE41-9627-4BDB-A61F-AC58C89B6277}">
      <dgm:prSet/>
      <dgm:spPr/>
      <dgm:t>
        <a:bodyPr/>
        <a:lstStyle/>
        <a:p>
          <a:endParaRPr lang="hr-HR"/>
        </a:p>
      </dgm:t>
    </dgm:pt>
    <dgm:pt modelId="{0E4F572B-A495-4CB3-80B4-DB1254D2912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Bog svakoga od nas </a:t>
          </a:r>
          <a:r>
            <a:rPr lang="pl-PL" b="1" dirty="0"/>
            <a:t>poziva</a:t>
          </a:r>
          <a:endParaRPr lang="pl-PL" dirty="0"/>
        </a:p>
      </dgm:t>
    </dgm:pt>
    <dgm:pt modelId="{C9EAB48B-697E-4843-A48F-DF5024356003}" type="parTrans" cxnId="{22C623ED-D0B6-4C0C-ABC5-7778C6996312}">
      <dgm:prSet/>
      <dgm:spPr/>
      <dgm:t>
        <a:bodyPr/>
        <a:lstStyle/>
        <a:p>
          <a:endParaRPr lang="hr-HR"/>
        </a:p>
      </dgm:t>
    </dgm:pt>
    <dgm:pt modelId="{21CC878D-3917-473A-BAE2-5C36BE284583}" type="sibTrans" cxnId="{22C623ED-D0B6-4C0C-ABC5-7778C6996312}">
      <dgm:prSet/>
      <dgm:spPr/>
      <dgm:t>
        <a:bodyPr/>
        <a:lstStyle/>
        <a:p>
          <a:endParaRPr lang="hr-HR"/>
        </a:p>
      </dgm:t>
    </dgm:pt>
    <dgm:pt modelId="{0808D465-4148-494A-BED9-45F48C80F98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Poziv nije slučajan</a:t>
          </a:r>
        </a:p>
      </dgm:t>
    </dgm:pt>
    <dgm:pt modelId="{B51DE4A9-6466-49A0-9C08-7EBB91F90A78}" type="parTrans" cxnId="{4E3FDC1D-CEC1-4A9D-8C32-A6DCC179F563}">
      <dgm:prSet/>
      <dgm:spPr/>
      <dgm:t>
        <a:bodyPr/>
        <a:lstStyle/>
        <a:p>
          <a:endParaRPr lang="hr-HR"/>
        </a:p>
      </dgm:t>
    </dgm:pt>
    <dgm:pt modelId="{3F33907E-893E-4437-948D-742F201AA445}" type="sibTrans" cxnId="{4E3FDC1D-CEC1-4A9D-8C32-A6DCC179F563}">
      <dgm:prSet/>
      <dgm:spPr/>
      <dgm:t>
        <a:bodyPr/>
        <a:lstStyle/>
        <a:p>
          <a:endParaRPr lang="hr-HR"/>
        </a:p>
      </dgm:t>
    </dgm:pt>
    <dgm:pt modelId="{1D3DB49C-217B-48BF-BF56-B3F3AFD1099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Pozvani smo imati </a:t>
          </a:r>
          <a:r>
            <a:rPr lang="hr-HR" b="1" dirty="0"/>
            <a:t>poslanje</a:t>
          </a:r>
          <a:endParaRPr lang="hr-HR" dirty="0"/>
        </a:p>
      </dgm:t>
    </dgm:pt>
    <dgm:pt modelId="{D4D9E01F-8318-4ECD-9F13-8918D6C2FA1D}" type="parTrans" cxnId="{A70AD9F4-5C7E-45D4-93D4-4821ED95AB5F}">
      <dgm:prSet/>
      <dgm:spPr/>
      <dgm:t>
        <a:bodyPr/>
        <a:lstStyle/>
        <a:p>
          <a:endParaRPr lang="hr-HR"/>
        </a:p>
      </dgm:t>
    </dgm:pt>
    <dgm:pt modelId="{E1DABF43-68E4-4524-BFD3-0B0519B57E80}" type="sibTrans" cxnId="{A70AD9F4-5C7E-45D4-93D4-4821ED95AB5F}">
      <dgm:prSet/>
      <dgm:spPr/>
      <dgm:t>
        <a:bodyPr/>
        <a:lstStyle/>
        <a:p>
          <a:endParaRPr lang="hr-HR"/>
        </a:p>
      </dgm:t>
    </dgm:pt>
    <dgm:pt modelId="{7F59A094-B2B4-4D51-83C0-FD04BEA33681}">
      <dgm:prSet/>
      <dgm:spPr/>
      <dgm:t>
        <a:bodyPr/>
        <a:lstStyle/>
        <a:p>
          <a:r>
            <a:rPr lang="hr-HR" b="1"/>
            <a:t>Kako se ponekad osjećamo</a:t>
          </a:r>
          <a:endParaRPr lang="hr-HR"/>
        </a:p>
      </dgm:t>
    </dgm:pt>
    <dgm:pt modelId="{A0FD48D2-9C9C-4E7F-A1FB-DD010489FD85}" type="parTrans" cxnId="{A0FDED2C-CA57-4563-BD8B-12D88F265E1B}">
      <dgm:prSet/>
      <dgm:spPr/>
      <dgm:t>
        <a:bodyPr/>
        <a:lstStyle/>
        <a:p>
          <a:endParaRPr lang="hr-HR"/>
        </a:p>
      </dgm:t>
    </dgm:pt>
    <dgm:pt modelId="{78BA53FE-9B11-4F01-A6AF-A3B91A732916}" type="sibTrans" cxnId="{A0FDED2C-CA57-4563-BD8B-12D88F265E1B}">
      <dgm:prSet/>
      <dgm:spPr/>
      <dgm:t>
        <a:bodyPr/>
        <a:lstStyle/>
        <a:p>
          <a:endParaRPr lang="hr-HR"/>
        </a:p>
      </dgm:t>
    </dgm:pt>
    <dgm:pt modelId="{09E3AE48-2042-43D7-BA75-F2C1A2D84B1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Osjećaj malenosti</a:t>
          </a:r>
        </a:p>
      </dgm:t>
    </dgm:pt>
    <dgm:pt modelId="{128817B3-2854-4966-B13D-DAB60104AB2B}" type="parTrans" cxnId="{8A3561D2-B3FF-4AF0-92FD-2C8A674E9CAE}">
      <dgm:prSet/>
      <dgm:spPr/>
      <dgm:t>
        <a:bodyPr/>
        <a:lstStyle/>
        <a:p>
          <a:endParaRPr lang="hr-HR"/>
        </a:p>
      </dgm:t>
    </dgm:pt>
    <dgm:pt modelId="{C3495A81-E8E0-49B5-85A9-874E9FDBCE65}" type="sibTrans" cxnId="{8A3561D2-B3FF-4AF0-92FD-2C8A674E9CAE}">
      <dgm:prSet/>
      <dgm:spPr/>
      <dgm:t>
        <a:bodyPr/>
        <a:lstStyle/>
        <a:p>
          <a:endParaRPr lang="hr-HR"/>
        </a:p>
      </dgm:t>
    </dgm:pt>
    <dgm:pt modelId="{DE6BB6A4-10EB-4EB6-BB28-E5E5F8237BD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Nesigurnost u vlastite sposobnosti</a:t>
          </a:r>
        </a:p>
      </dgm:t>
    </dgm:pt>
    <dgm:pt modelId="{71BA268F-83D5-45A8-AE99-D22B0C183C82}" type="parTrans" cxnId="{131E3DCB-AF82-46AF-9850-6C10E3011495}">
      <dgm:prSet/>
      <dgm:spPr/>
      <dgm:t>
        <a:bodyPr/>
        <a:lstStyle/>
        <a:p>
          <a:endParaRPr lang="hr-HR"/>
        </a:p>
      </dgm:t>
    </dgm:pt>
    <dgm:pt modelId="{762865B2-6792-4709-9144-6BA2EA4D0227}" type="sibTrans" cxnId="{131E3DCB-AF82-46AF-9850-6C10E3011495}">
      <dgm:prSet/>
      <dgm:spPr/>
      <dgm:t>
        <a:bodyPr/>
        <a:lstStyle/>
        <a:p>
          <a:endParaRPr lang="hr-HR"/>
        </a:p>
      </dgm:t>
    </dgm:pt>
    <dgm:pt modelId="{86612449-1C83-4099-B16A-721B17B9FD2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Pitanje: </a:t>
          </a:r>
          <a:r>
            <a:rPr lang="hr-HR" i="1" dirty="0"/>
            <a:t>Jesam li dovoljno dobar?</a:t>
          </a:r>
          <a:endParaRPr lang="hr-HR" dirty="0"/>
        </a:p>
      </dgm:t>
    </dgm:pt>
    <dgm:pt modelId="{A3A8E5A2-2E02-42ED-821E-9A31EB15BCF2}" type="parTrans" cxnId="{5504A91F-B2B1-4843-B57C-224FDDA1473E}">
      <dgm:prSet/>
      <dgm:spPr/>
      <dgm:t>
        <a:bodyPr/>
        <a:lstStyle/>
        <a:p>
          <a:endParaRPr lang="hr-HR"/>
        </a:p>
      </dgm:t>
    </dgm:pt>
    <dgm:pt modelId="{B7FB3BCE-406C-4FBA-8D8F-B44FD432CB79}" type="sibTrans" cxnId="{5504A91F-B2B1-4843-B57C-224FDDA1473E}">
      <dgm:prSet/>
      <dgm:spPr/>
      <dgm:t>
        <a:bodyPr/>
        <a:lstStyle/>
        <a:p>
          <a:endParaRPr lang="hr-HR"/>
        </a:p>
      </dgm:t>
    </dgm:pt>
    <dgm:pt modelId="{8491A644-8A0D-4236-8032-5C5E4652F3D1}">
      <dgm:prSet/>
      <dgm:spPr/>
      <dgm:t>
        <a:bodyPr/>
        <a:lstStyle/>
        <a:p>
          <a:r>
            <a:rPr lang="hr-HR" b="1"/>
            <a:t>Božja logika poziva</a:t>
          </a:r>
          <a:endParaRPr lang="hr-HR"/>
        </a:p>
      </dgm:t>
    </dgm:pt>
    <dgm:pt modelId="{36F297BC-6A01-4796-A464-F293FC4BA543}" type="parTrans" cxnId="{2D85A91B-AB2E-44AA-BA33-43AB27C70178}">
      <dgm:prSet/>
      <dgm:spPr/>
      <dgm:t>
        <a:bodyPr/>
        <a:lstStyle/>
        <a:p>
          <a:endParaRPr lang="hr-HR"/>
        </a:p>
      </dgm:t>
    </dgm:pt>
    <dgm:pt modelId="{E78E6F5F-E9AA-43DA-B801-2E7325693EC0}" type="sibTrans" cxnId="{2D85A91B-AB2E-44AA-BA33-43AB27C70178}">
      <dgm:prSet/>
      <dgm:spPr/>
      <dgm:t>
        <a:bodyPr/>
        <a:lstStyle/>
        <a:p>
          <a:endParaRPr lang="hr-HR"/>
        </a:p>
      </dgm:t>
    </dgm:pt>
    <dgm:pt modelId="{382AACCF-701C-47A7-909D-EA1E0CC100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ne zove savršene</a:t>
          </a:r>
        </a:p>
      </dgm:t>
    </dgm:pt>
    <dgm:pt modelId="{7F698955-C817-46B4-A0C2-4D70218D17A0}" type="parTrans" cxnId="{1D269EA8-D06C-4307-B381-B6D72687EC1B}">
      <dgm:prSet/>
      <dgm:spPr/>
      <dgm:t>
        <a:bodyPr/>
        <a:lstStyle/>
        <a:p>
          <a:endParaRPr lang="hr-HR"/>
        </a:p>
      </dgm:t>
    </dgm:pt>
    <dgm:pt modelId="{AF7C6E27-9555-4917-8F84-746D05C29040}" type="sibTrans" cxnId="{1D269EA8-D06C-4307-B381-B6D72687EC1B}">
      <dgm:prSet/>
      <dgm:spPr/>
      <dgm:t>
        <a:bodyPr/>
        <a:lstStyle/>
        <a:p>
          <a:endParaRPr lang="hr-HR"/>
        </a:p>
      </dgm:t>
    </dgm:pt>
    <dgm:pt modelId="{3AD588B0-2214-40FB-86FF-4960FD30164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Bog </a:t>
          </a:r>
          <a:r>
            <a:rPr lang="pl-PL" b="1" dirty="0"/>
            <a:t>osposobljava one koje poziva</a:t>
          </a:r>
          <a:endParaRPr lang="pl-PL" dirty="0"/>
        </a:p>
      </dgm:t>
    </dgm:pt>
    <dgm:pt modelId="{5DC667D8-2350-4EC5-8839-4C6398A40DEA}" type="parTrans" cxnId="{73E4CC54-775A-4B77-A757-04B51473E009}">
      <dgm:prSet/>
      <dgm:spPr/>
      <dgm:t>
        <a:bodyPr/>
        <a:lstStyle/>
        <a:p>
          <a:endParaRPr lang="hr-HR"/>
        </a:p>
      </dgm:t>
    </dgm:pt>
    <dgm:pt modelId="{31415CF0-0888-4B45-A254-58520D31D3DA}" type="sibTrans" cxnId="{73E4CC54-775A-4B77-A757-04B51473E009}">
      <dgm:prSet/>
      <dgm:spPr/>
      <dgm:t>
        <a:bodyPr/>
        <a:lstStyle/>
        <a:p>
          <a:endParaRPr lang="hr-HR"/>
        </a:p>
      </dgm:t>
    </dgm:pt>
    <dgm:pt modelId="{4893EA7C-B9E9-468F-87AF-0793644916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Snaga dolazi od Njega</a:t>
          </a:r>
        </a:p>
      </dgm:t>
    </dgm:pt>
    <dgm:pt modelId="{16532012-D41B-45B5-BD51-AB68704506D8}" type="parTrans" cxnId="{3DE66DCC-1830-403A-9536-E62FE90D83B2}">
      <dgm:prSet/>
      <dgm:spPr/>
      <dgm:t>
        <a:bodyPr/>
        <a:lstStyle/>
        <a:p>
          <a:endParaRPr lang="hr-HR"/>
        </a:p>
      </dgm:t>
    </dgm:pt>
    <dgm:pt modelId="{DCBAC1D9-8E8E-43FC-9BBB-D381F40D2C11}" type="sibTrans" cxnId="{3DE66DCC-1830-403A-9536-E62FE90D83B2}">
      <dgm:prSet/>
      <dgm:spPr/>
      <dgm:t>
        <a:bodyPr/>
        <a:lstStyle/>
        <a:p>
          <a:endParaRPr lang="hr-HR"/>
        </a:p>
      </dgm:t>
    </dgm:pt>
    <dgm:pt modelId="{AC300DBE-3881-494D-8C33-BFB874AFE2F5}">
      <dgm:prSet/>
      <dgm:spPr/>
      <dgm:t>
        <a:bodyPr/>
        <a:lstStyle/>
        <a:p>
          <a:r>
            <a:rPr lang="hr-HR" b="1" dirty="0"/>
            <a:t>Otkrivanje vlastitog poziva</a:t>
          </a:r>
          <a:endParaRPr lang="hr-HR" dirty="0"/>
        </a:p>
      </dgm:t>
    </dgm:pt>
    <dgm:pt modelId="{AAFEF88E-21BF-48AC-89B4-31DA1826562D}" type="parTrans" cxnId="{EAD628DF-1B74-4DE3-9BD0-75F81D582C5B}">
      <dgm:prSet/>
      <dgm:spPr/>
      <dgm:t>
        <a:bodyPr/>
        <a:lstStyle/>
        <a:p>
          <a:endParaRPr lang="hr-HR"/>
        </a:p>
      </dgm:t>
    </dgm:pt>
    <dgm:pt modelId="{F2051DF1-4FFA-4C8B-88CE-E0D057747362}" type="sibTrans" cxnId="{EAD628DF-1B74-4DE3-9BD0-75F81D582C5B}">
      <dgm:prSet/>
      <dgm:spPr/>
      <dgm:t>
        <a:bodyPr/>
        <a:lstStyle/>
        <a:p>
          <a:endParaRPr lang="hr-HR"/>
        </a:p>
      </dgm:t>
    </dgm:pt>
    <dgm:pt modelId="{958079E6-1D0B-43A5-A6EB-DB72864B44D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Kroz biblijske tekstove</a:t>
          </a:r>
        </a:p>
      </dgm:t>
    </dgm:pt>
    <dgm:pt modelId="{443EC0BF-83A4-442D-A9D7-B7C83F451102}" type="parTrans" cxnId="{122B09AA-6D41-4439-8625-D15FBF3F08F0}">
      <dgm:prSet/>
      <dgm:spPr/>
      <dgm:t>
        <a:bodyPr/>
        <a:lstStyle/>
        <a:p>
          <a:endParaRPr lang="hr-HR"/>
        </a:p>
      </dgm:t>
    </dgm:pt>
    <dgm:pt modelId="{40265163-BB32-4C73-BC73-4B90C1A821E8}" type="sibTrans" cxnId="{122B09AA-6D41-4439-8625-D15FBF3F08F0}">
      <dgm:prSet/>
      <dgm:spPr/>
      <dgm:t>
        <a:bodyPr/>
        <a:lstStyle/>
        <a:p>
          <a:endParaRPr lang="hr-HR"/>
        </a:p>
      </dgm:t>
    </dgm:pt>
    <dgm:pt modelId="{7C70F093-307B-4311-B8A3-D497D6A9FFF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Kroz vlastita iskustva</a:t>
          </a:r>
        </a:p>
      </dgm:t>
    </dgm:pt>
    <dgm:pt modelId="{19835F70-522F-42BA-95E7-51D087E27C58}" type="parTrans" cxnId="{08CB0BD2-258A-4F23-A610-4320EFEBF5F1}">
      <dgm:prSet/>
      <dgm:spPr/>
      <dgm:t>
        <a:bodyPr/>
        <a:lstStyle/>
        <a:p>
          <a:endParaRPr lang="hr-HR"/>
        </a:p>
      </dgm:t>
    </dgm:pt>
    <dgm:pt modelId="{BFC3A662-41C0-41A6-BA5C-62FD3D0B71A4}" type="sibTrans" cxnId="{08CB0BD2-258A-4F23-A610-4320EFEBF5F1}">
      <dgm:prSet/>
      <dgm:spPr/>
      <dgm:t>
        <a:bodyPr/>
        <a:lstStyle/>
        <a:p>
          <a:endParaRPr lang="hr-HR"/>
        </a:p>
      </dgm:t>
    </dgm:pt>
    <dgm:pt modelId="{2C9DAF31-F99B-4A89-BF17-86BC889F122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Kroz susret s drugima</a:t>
          </a:r>
        </a:p>
      </dgm:t>
    </dgm:pt>
    <dgm:pt modelId="{6E4AF68E-24AE-4B2C-A1FB-AF359459994A}" type="parTrans" cxnId="{957B6DD7-064A-45DA-B96F-8F6BE018860A}">
      <dgm:prSet/>
      <dgm:spPr/>
      <dgm:t>
        <a:bodyPr/>
        <a:lstStyle/>
        <a:p>
          <a:endParaRPr lang="hr-HR"/>
        </a:p>
      </dgm:t>
    </dgm:pt>
    <dgm:pt modelId="{E0604D76-120D-4EAD-B53B-3006523113B6}" type="sibTrans" cxnId="{957B6DD7-064A-45DA-B96F-8F6BE018860A}">
      <dgm:prSet/>
      <dgm:spPr/>
      <dgm:t>
        <a:bodyPr/>
        <a:lstStyle/>
        <a:p>
          <a:endParaRPr lang="hr-HR"/>
        </a:p>
      </dgm:t>
    </dgm:pt>
    <dgm:pt modelId="{BD6DC3B2-966F-42CB-A981-9C2A01F2807F}">
      <dgm:prSet/>
      <dgm:spPr/>
      <dgm:t>
        <a:bodyPr/>
        <a:lstStyle/>
        <a:p>
          <a:r>
            <a:rPr lang="hr-HR" b="1" dirty="0"/>
            <a:t>Svatko je poseban</a:t>
          </a:r>
          <a:endParaRPr lang="hr-HR" dirty="0"/>
        </a:p>
      </dgm:t>
    </dgm:pt>
    <dgm:pt modelId="{4185D988-2FDF-4CA3-86EA-858284550DCF}" type="parTrans" cxnId="{13C4F89C-2CD1-40A1-9B8A-022029717F10}">
      <dgm:prSet/>
      <dgm:spPr/>
      <dgm:t>
        <a:bodyPr/>
        <a:lstStyle/>
        <a:p>
          <a:endParaRPr lang="hr-HR"/>
        </a:p>
      </dgm:t>
    </dgm:pt>
    <dgm:pt modelId="{FE830443-F14B-45A9-B544-ECCB214382DF}" type="sibTrans" cxnId="{13C4F89C-2CD1-40A1-9B8A-022029717F10}">
      <dgm:prSet/>
      <dgm:spPr/>
      <dgm:t>
        <a:bodyPr/>
        <a:lstStyle/>
        <a:p>
          <a:endParaRPr lang="hr-HR"/>
        </a:p>
      </dgm:t>
    </dgm:pt>
    <dgm:pt modelId="{C27D6239-188B-4CF6-9307-A3353D63A80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Svatko ima svoje darove</a:t>
          </a:r>
        </a:p>
      </dgm:t>
    </dgm:pt>
    <dgm:pt modelId="{AA47D7B0-6A1A-48D1-A1A3-311BC96FAEEB}" type="parTrans" cxnId="{5B370CCB-8098-4114-97BB-5054F38D1AAA}">
      <dgm:prSet/>
      <dgm:spPr/>
      <dgm:t>
        <a:bodyPr/>
        <a:lstStyle/>
        <a:p>
          <a:endParaRPr lang="hr-HR"/>
        </a:p>
      </dgm:t>
    </dgm:pt>
    <dgm:pt modelId="{EFA066B9-8FEE-4137-A2AA-41174323F4AB}" type="sibTrans" cxnId="{5B370CCB-8098-4114-97BB-5054F38D1AAA}">
      <dgm:prSet/>
      <dgm:spPr/>
      <dgm:t>
        <a:bodyPr/>
        <a:lstStyle/>
        <a:p>
          <a:endParaRPr lang="hr-HR"/>
        </a:p>
      </dgm:t>
    </dgm:pt>
    <dgm:pt modelId="{B72818B3-2C5C-4DFD-B34F-078F80563D9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Svatko je važan</a:t>
          </a:r>
        </a:p>
      </dgm:t>
    </dgm:pt>
    <dgm:pt modelId="{D7651D80-7D46-439E-B879-904D768CCECA}" type="parTrans" cxnId="{496231C6-8A60-46C9-98DB-075C3E1361A6}">
      <dgm:prSet/>
      <dgm:spPr/>
      <dgm:t>
        <a:bodyPr/>
        <a:lstStyle/>
        <a:p>
          <a:endParaRPr lang="hr-HR"/>
        </a:p>
      </dgm:t>
    </dgm:pt>
    <dgm:pt modelId="{6B31FDAB-15C8-492D-AC07-0C21FB047BEE}" type="sibTrans" cxnId="{496231C6-8A60-46C9-98DB-075C3E1361A6}">
      <dgm:prSet/>
      <dgm:spPr/>
      <dgm:t>
        <a:bodyPr/>
        <a:lstStyle/>
        <a:p>
          <a:endParaRPr lang="hr-HR"/>
        </a:p>
      </dgm:t>
    </dgm:pt>
    <dgm:pt modelId="{7E27CC8C-5292-4068-B75A-1941213EDBF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Različitosti su bogatstvo</a:t>
          </a:r>
        </a:p>
      </dgm:t>
    </dgm:pt>
    <dgm:pt modelId="{0F202A77-AE21-42ED-9C77-BCFBF3915F14}" type="parTrans" cxnId="{446978CE-1236-473A-BCC7-7ACFEAB840BA}">
      <dgm:prSet/>
      <dgm:spPr/>
      <dgm:t>
        <a:bodyPr/>
        <a:lstStyle/>
        <a:p>
          <a:endParaRPr lang="hr-HR"/>
        </a:p>
      </dgm:t>
    </dgm:pt>
    <dgm:pt modelId="{C3DC9519-8A3D-4977-94EE-3E8E7A2BA85B}" type="sibTrans" cxnId="{446978CE-1236-473A-BCC7-7ACFEAB840BA}">
      <dgm:prSet/>
      <dgm:spPr/>
      <dgm:t>
        <a:bodyPr/>
        <a:lstStyle/>
        <a:p>
          <a:endParaRPr lang="hr-HR"/>
        </a:p>
      </dgm:t>
    </dgm:pt>
    <dgm:pt modelId="{F6861EC3-E859-4166-9132-EA63B7CA1A69}" type="pres">
      <dgm:prSet presAssocID="{2E58B1EF-6EC2-43FF-BA0D-CFD752A97CAA}" presName="theList" presStyleCnt="0">
        <dgm:presLayoutVars>
          <dgm:dir/>
          <dgm:animLvl val="lvl"/>
          <dgm:resizeHandles val="exact"/>
        </dgm:presLayoutVars>
      </dgm:prSet>
      <dgm:spPr/>
    </dgm:pt>
    <dgm:pt modelId="{A12EB44C-C33C-4556-9413-90EF2C0897A1}" type="pres">
      <dgm:prSet presAssocID="{A4BD2C1E-3BD4-4269-BB2A-23038F5982E2}" presName="compNode" presStyleCnt="0"/>
      <dgm:spPr/>
    </dgm:pt>
    <dgm:pt modelId="{B10D8750-0EBE-45A0-A959-4B66AD4A4014}" type="pres">
      <dgm:prSet presAssocID="{A4BD2C1E-3BD4-4269-BB2A-23038F5982E2}" presName="aNode" presStyleLbl="bgShp" presStyleIdx="0" presStyleCnt="6"/>
      <dgm:spPr/>
    </dgm:pt>
    <dgm:pt modelId="{8BB238DD-CABB-49B1-A86A-DD84E65850A4}" type="pres">
      <dgm:prSet presAssocID="{A4BD2C1E-3BD4-4269-BB2A-23038F5982E2}" presName="textNode" presStyleLbl="bgShp" presStyleIdx="0" presStyleCnt="6"/>
      <dgm:spPr/>
    </dgm:pt>
    <dgm:pt modelId="{7CB5A5F5-37B0-4F2D-AD29-3E9BACBD07DA}" type="pres">
      <dgm:prSet presAssocID="{A4BD2C1E-3BD4-4269-BB2A-23038F5982E2}" presName="compChildNode" presStyleCnt="0"/>
      <dgm:spPr/>
    </dgm:pt>
    <dgm:pt modelId="{B0F49391-65C5-45DC-ABD6-2E5EF6B777B8}" type="pres">
      <dgm:prSet presAssocID="{A4BD2C1E-3BD4-4269-BB2A-23038F5982E2}" presName="theInnerList" presStyleCnt="0"/>
      <dgm:spPr/>
    </dgm:pt>
    <dgm:pt modelId="{A12E06C1-1B1A-4B80-9BD3-F19DCBAFA3B0}" type="pres">
      <dgm:prSet presAssocID="{D9ADD41A-2362-4587-9C9B-467407D29A0D}" presName="childNode" presStyleLbl="node1" presStyleIdx="0" presStyleCnt="17">
        <dgm:presLayoutVars>
          <dgm:bulletEnabled val="1"/>
        </dgm:presLayoutVars>
      </dgm:prSet>
      <dgm:spPr/>
    </dgm:pt>
    <dgm:pt modelId="{2E935C59-4FFA-4332-BF79-1FBE4B382B02}" type="pres">
      <dgm:prSet presAssocID="{D9ADD41A-2362-4587-9C9B-467407D29A0D}" presName="aSpace2" presStyleCnt="0"/>
      <dgm:spPr/>
    </dgm:pt>
    <dgm:pt modelId="{DDDCCEB2-6D84-4C7F-BDC2-8D14432AD715}" type="pres">
      <dgm:prSet presAssocID="{FC8E740B-7767-4399-AA44-AB6B1BAB54DE}" presName="childNode" presStyleLbl="node1" presStyleIdx="1" presStyleCnt="17">
        <dgm:presLayoutVars>
          <dgm:bulletEnabled val="1"/>
        </dgm:presLayoutVars>
      </dgm:prSet>
      <dgm:spPr/>
    </dgm:pt>
    <dgm:pt modelId="{F2E5F0E5-CD9C-4E35-B67C-7F036A67537F}" type="pres">
      <dgm:prSet presAssocID="{A4BD2C1E-3BD4-4269-BB2A-23038F5982E2}" presName="aSpace" presStyleCnt="0"/>
      <dgm:spPr/>
    </dgm:pt>
    <dgm:pt modelId="{76144BBF-388D-4276-800B-AC878AB95FE7}" type="pres">
      <dgm:prSet presAssocID="{589D2F71-8BA8-4E45-BF30-4E0027B467FD}" presName="compNode" presStyleCnt="0"/>
      <dgm:spPr/>
    </dgm:pt>
    <dgm:pt modelId="{5091349F-A4F5-4632-B6EA-8F18AB7E071B}" type="pres">
      <dgm:prSet presAssocID="{589D2F71-8BA8-4E45-BF30-4E0027B467FD}" presName="aNode" presStyleLbl="bgShp" presStyleIdx="1" presStyleCnt="6"/>
      <dgm:spPr/>
    </dgm:pt>
    <dgm:pt modelId="{33D732C1-4FCC-4B62-BB8E-688216D4AAC6}" type="pres">
      <dgm:prSet presAssocID="{589D2F71-8BA8-4E45-BF30-4E0027B467FD}" presName="textNode" presStyleLbl="bgShp" presStyleIdx="1" presStyleCnt="6"/>
      <dgm:spPr/>
    </dgm:pt>
    <dgm:pt modelId="{AAD56922-8DB3-441F-B251-053E7AB29ECE}" type="pres">
      <dgm:prSet presAssocID="{589D2F71-8BA8-4E45-BF30-4E0027B467FD}" presName="compChildNode" presStyleCnt="0"/>
      <dgm:spPr/>
    </dgm:pt>
    <dgm:pt modelId="{A28A9A6F-5A98-4F9B-B486-A9BD8946DFCF}" type="pres">
      <dgm:prSet presAssocID="{589D2F71-8BA8-4E45-BF30-4E0027B467FD}" presName="theInnerList" presStyleCnt="0"/>
      <dgm:spPr/>
    </dgm:pt>
    <dgm:pt modelId="{84C165CC-BEE5-49D7-8CD3-5FB79EB1BDFB}" type="pres">
      <dgm:prSet presAssocID="{0E4F572B-A495-4CB3-80B4-DB1254D29129}" presName="childNode" presStyleLbl="node1" presStyleIdx="2" presStyleCnt="17">
        <dgm:presLayoutVars>
          <dgm:bulletEnabled val="1"/>
        </dgm:presLayoutVars>
      </dgm:prSet>
      <dgm:spPr/>
    </dgm:pt>
    <dgm:pt modelId="{86BF95E8-2F33-459B-869A-6CB107F10C6B}" type="pres">
      <dgm:prSet presAssocID="{0E4F572B-A495-4CB3-80B4-DB1254D29129}" presName="aSpace2" presStyleCnt="0"/>
      <dgm:spPr/>
    </dgm:pt>
    <dgm:pt modelId="{DAA93D8F-6D0F-432E-86C2-8E4FCB99B9EA}" type="pres">
      <dgm:prSet presAssocID="{0808D465-4148-494A-BED9-45F48C80F98A}" presName="childNode" presStyleLbl="node1" presStyleIdx="3" presStyleCnt="17">
        <dgm:presLayoutVars>
          <dgm:bulletEnabled val="1"/>
        </dgm:presLayoutVars>
      </dgm:prSet>
      <dgm:spPr/>
    </dgm:pt>
    <dgm:pt modelId="{484DFFC7-4079-4D45-878B-E21E7AFD5365}" type="pres">
      <dgm:prSet presAssocID="{0808D465-4148-494A-BED9-45F48C80F98A}" presName="aSpace2" presStyleCnt="0"/>
      <dgm:spPr/>
    </dgm:pt>
    <dgm:pt modelId="{0B1B8785-58D6-48CE-A927-0EF09BE6B599}" type="pres">
      <dgm:prSet presAssocID="{1D3DB49C-217B-48BF-BF56-B3F3AFD10990}" presName="childNode" presStyleLbl="node1" presStyleIdx="4" presStyleCnt="17">
        <dgm:presLayoutVars>
          <dgm:bulletEnabled val="1"/>
        </dgm:presLayoutVars>
      </dgm:prSet>
      <dgm:spPr/>
    </dgm:pt>
    <dgm:pt modelId="{9C876C11-2394-477A-865F-EFEF6113ACA6}" type="pres">
      <dgm:prSet presAssocID="{589D2F71-8BA8-4E45-BF30-4E0027B467FD}" presName="aSpace" presStyleCnt="0"/>
      <dgm:spPr/>
    </dgm:pt>
    <dgm:pt modelId="{0E9A9FF4-9740-49CE-BEC9-08DA82B9B6B3}" type="pres">
      <dgm:prSet presAssocID="{7F59A094-B2B4-4D51-83C0-FD04BEA33681}" presName="compNode" presStyleCnt="0"/>
      <dgm:spPr/>
    </dgm:pt>
    <dgm:pt modelId="{2BD3DC76-5586-4D7A-A6E4-D4B6FC348F4B}" type="pres">
      <dgm:prSet presAssocID="{7F59A094-B2B4-4D51-83C0-FD04BEA33681}" presName="aNode" presStyleLbl="bgShp" presStyleIdx="2" presStyleCnt="6"/>
      <dgm:spPr/>
    </dgm:pt>
    <dgm:pt modelId="{76211019-F454-4EE2-85ED-32DF4BA3E00F}" type="pres">
      <dgm:prSet presAssocID="{7F59A094-B2B4-4D51-83C0-FD04BEA33681}" presName="textNode" presStyleLbl="bgShp" presStyleIdx="2" presStyleCnt="6"/>
      <dgm:spPr/>
    </dgm:pt>
    <dgm:pt modelId="{E369AEA5-B070-444F-BE59-56D25A7A9F7D}" type="pres">
      <dgm:prSet presAssocID="{7F59A094-B2B4-4D51-83C0-FD04BEA33681}" presName="compChildNode" presStyleCnt="0"/>
      <dgm:spPr/>
    </dgm:pt>
    <dgm:pt modelId="{02A820AE-C39B-4F14-A30D-7B2B43823AE4}" type="pres">
      <dgm:prSet presAssocID="{7F59A094-B2B4-4D51-83C0-FD04BEA33681}" presName="theInnerList" presStyleCnt="0"/>
      <dgm:spPr/>
    </dgm:pt>
    <dgm:pt modelId="{E1C1590B-1A3B-42D3-A8F8-33D896816C3C}" type="pres">
      <dgm:prSet presAssocID="{09E3AE48-2042-43D7-BA75-F2C1A2D84B11}" presName="childNode" presStyleLbl="node1" presStyleIdx="5" presStyleCnt="17">
        <dgm:presLayoutVars>
          <dgm:bulletEnabled val="1"/>
        </dgm:presLayoutVars>
      </dgm:prSet>
      <dgm:spPr/>
    </dgm:pt>
    <dgm:pt modelId="{C73317DC-E623-46B2-B04F-90D1949C9BFC}" type="pres">
      <dgm:prSet presAssocID="{09E3AE48-2042-43D7-BA75-F2C1A2D84B11}" presName="aSpace2" presStyleCnt="0"/>
      <dgm:spPr/>
    </dgm:pt>
    <dgm:pt modelId="{CE1DD684-EB70-4826-9905-6109FD807A65}" type="pres">
      <dgm:prSet presAssocID="{DE6BB6A4-10EB-4EB6-BB28-E5E5F8237BD2}" presName="childNode" presStyleLbl="node1" presStyleIdx="6" presStyleCnt="17">
        <dgm:presLayoutVars>
          <dgm:bulletEnabled val="1"/>
        </dgm:presLayoutVars>
      </dgm:prSet>
      <dgm:spPr/>
    </dgm:pt>
    <dgm:pt modelId="{7AB093B7-07C7-4801-87E0-89A016402F5E}" type="pres">
      <dgm:prSet presAssocID="{DE6BB6A4-10EB-4EB6-BB28-E5E5F8237BD2}" presName="aSpace2" presStyleCnt="0"/>
      <dgm:spPr/>
    </dgm:pt>
    <dgm:pt modelId="{6A6736DE-ACE4-499F-B775-2B37BDA28082}" type="pres">
      <dgm:prSet presAssocID="{86612449-1C83-4099-B16A-721B17B9FD2F}" presName="childNode" presStyleLbl="node1" presStyleIdx="7" presStyleCnt="17">
        <dgm:presLayoutVars>
          <dgm:bulletEnabled val="1"/>
        </dgm:presLayoutVars>
      </dgm:prSet>
      <dgm:spPr/>
    </dgm:pt>
    <dgm:pt modelId="{3267FD0C-0892-4DE6-A510-E0BB72FE1B29}" type="pres">
      <dgm:prSet presAssocID="{7F59A094-B2B4-4D51-83C0-FD04BEA33681}" presName="aSpace" presStyleCnt="0"/>
      <dgm:spPr/>
    </dgm:pt>
    <dgm:pt modelId="{F221828C-C67E-42BD-8256-CCDCB154D996}" type="pres">
      <dgm:prSet presAssocID="{8491A644-8A0D-4236-8032-5C5E4652F3D1}" presName="compNode" presStyleCnt="0"/>
      <dgm:spPr/>
    </dgm:pt>
    <dgm:pt modelId="{35A1F8C3-89C2-48E2-9335-5DE6C0EFF61D}" type="pres">
      <dgm:prSet presAssocID="{8491A644-8A0D-4236-8032-5C5E4652F3D1}" presName="aNode" presStyleLbl="bgShp" presStyleIdx="3" presStyleCnt="6"/>
      <dgm:spPr/>
    </dgm:pt>
    <dgm:pt modelId="{DFB954E7-0695-4BEA-8777-D0AAF8BC989A}" type="pres">
      <dgm:prSet presAssocID="{8491A644-8A0D-4236-8032-5C5E4652F3D1}" presName="textNode" presStyleLbl="bgShp" presStyleIdx="3" presStyleCnt="6"/>
      <dgm:spPr/>
    </dgm:pt>
    <dgm:pt modelId="{273976FB-68DF-4787-845B-E4D839689868}" type="pres">
      <dgm:prSet presAssocID="{8491A644-8A0D-4236-8032-5C5E4652F3D1}" presName="compChildNode" presStyleCnt="0"/>
      <dgm:spPr/>
    </dgm:pt>
    <dgm:pt modelId="{835C762B-8E6C-4CAE-8DBB-AAA54EFD1F06}" type="pres">
      <dgm:prSet presAssocID="{8491A644-8A0D-4236-8032-5C5E4652F3D1}" presName="theInnerList" presStyleCnt="0"/>
      <dgm:spPr/>
    </dgm:pt>
    <dgm:pt modelId="{838BEA05-1DB3-4AEE-A5F4-93BED1930A87}" type="pres">
      <dgm:prSet presAssocID="{382AACCF-701C-47A7-909D-EA1E0CC100ED}" presName="childNode" presStyleLbl="node1" presStyleIdx="8" presStyleCnt="17">
        <dgm:presLayoutVars>
          <dgm:bulletEnabled val="1"/>
        </dgm:presLayoutVars>
      </dgm:prSet>
      <dgm:spPr/>
    </dgm:pt>
    <dgm:pt modelId="{4D9D9624-835F-429D-B7EE-2551693AC6C9}" type="pres">
      <dgm:prSet presAssocID="{382AACCF-701C-47A7-909D-EA1E0CC100ED}" presName="aSpace2" presStyleCnt="0"/>
      <dgm:spPr/>
    </dgm:pt>
    <dgm:pt modelId="{2D9F5235-2580-4C80-837A-BAAF0178C341}" type="pres">
      <dgm:prSet presAssocID="{3AD588B0-2214-40FB-86FF-4960FD301646}" presName="childNode" presStyleLbl="node1" presStyleIdx="9" presStyleCnt="17">
        <dgm:presLayoutVars>
          <dgm:bulletEnabled val="1"/>
        </dgm:presLayoutVars>
      </dgm:prSet>
      <dgm:spPr/>
    </dgm:pt>
    <dgm:pt modelId="{80FB95B6-21C1-48F7-87D6-17ACADA38C77}" type="pres">
      <dgm:prSet presAssocID="{3AD588B0-2214-40FB-86FF-4960FD301646}" presName="aSpace2" presStyleCnt="0"/>
      <dgm:spPr/>
    </dgm:pt>
    <dgm:pt modelId="{33E85EBB-BD6D-4016-B522-7AC46BE43251}" type="pres">
      <dgm:prSet presAssocID="{4893EA7C-B9E9-468F-87AF-07936449169A}" presName="childNode" presStyleLbl="node1" presStyleIdx="10" presStyleCnt="17">
        <dgm:presLayoutVars>
          <dgm:bulletEnabled val="1"/>
        </dgm:presLayoutVars>
      </dgm:prSet>
      <dgm:spPr/>
    </dgm:pt>
    <dgm:pt modelId="{2391C7DD-1AC7-4A4E-B40B-904A3A1B7301}" type="pres">
      <dgm:prSet presAssocID="{8491A644-8A0D-4236-8032-5C5E4652F3D1}" presName="aSpace" presStyleCnt="0"/>
      <dgm:spPr/>
    </dgm:pt>
    <dgm:pt modelId="{37C00055-65B7-4149-A716-938A0A9EDEC6}" type="pres">
      <dgm:prSet presAssocID="{AC300DBE-3881-494D-8C33-BFB874AFE2F5}" presName="compNode" presStyleCnt="0"/>
      <dgm:spPr/>
    </dgm:pt>
    <dgm:pt modelId="{A9EB0BBC-BA1C-4A65-A4E0-6514B5AFABBD}" type="pres">
      <dgm:prSet presAssocID="{AC300DBE-3881-494D-8C33-BFB874AFE2F5}" presName="aNode" presStyleLbl="bgShp" presStyleIdx="4" presStyleCnt="6"/>
      <dgm:spPr/>
    </dgm:pt>
    <dgm:pt modelId="{48AE0BEB-975E-426D-9AB6-651E14EF491E}" type="pres">
      <dgm:prSet presAssocID="{AC300DBE-3881-494D-8C33-BFB874AFE2F5}" presName="textNode" presStyleLbl="bgShp" presStyleIdx="4" presStyleCnt="6"/>
      <dgm:spPr/>
    </dgm:pt>
    <dgm:pt modelId="{4511EA7A-7EE0-473B-B149-DEEEA1B392B7}" type="pres">
      <dgm:prSet presAssocID="{AC300DBE-3881-494D-8C33-BFB874AFE2F5}" presName="compChildNode" presStyleCnt="0"/>
      <dgm:spPr/>
    </dgm:pt>
    <dgm:pt modelId="{0F0D96F3-2C99-477D-8BA2-D39ED67A5F7B}" type="pres">
      <dgm:prSet presAssocID="{AC300DBE-3881-494D-8C33-BFB874AFE2F5}" presName="theInnerList" presStyleCnt="0"/>
      <dgm:spPr/>
    </dgm:pt>
    <dgm:pt modelId="{3B80C720-E2DF-41DE-A70B-7DD6F6A4D4FC}" type="pres">
      <dgm:prSet presAssocID="{958079E6-1D0B-43A5-A6EB-DB72864B44D4}" presName="childNode" presStyleLbl="node1" presStyleIdx="11" presStyleCnt="17">
        <dgm:presLayoutVars>
          <dgm:bulletEnabled val="1"/>
        </dgm:presLayoutVars>
      </dgm:prSet>
      <dgm:spPr/>
    </dgm:pt>
    <dgm:pt modelId="{916D0271-CD9C-447E-892B-F0AB15E3B731}" type="pres">
      <dgm:prSet presAssocID="{958079E6-1D0B-43A5-A6EB-DB72864B44D4}" presName="aSpace2" presStyleCnt="0"/>
      <dgm:spPr/>
    </dgm:pt>
    <dgm:pt modelId="{91426FF9-56AE-4039-BC11-8F10DAB984DD}" type="pres">
      <dgm:prSet presAssocID="{7C70F093-307B-4311-B8A3-D497D6A9FFFC}" presName="childNode" presStyleLbl="node1" presStyleIdx="12" presStyleCnt="17">
        <dgm:presLayoutVars>
          <dgm:bulletEnabled val="1"/>
        </dgm:presLayoutVars>
      </dgm:prSet>
      <dgm:spPr/>
    </dgm:pt>
    <dgm:pt modelId="{BDB6756F-B99F-4E97-A44C-0674B37074F2}" type="pres">
      <dgm:prSet presAssocID="{7C70F093-307B-4311-B8A3-D497D6A9FFFC}" presName="aSpace2" presStyleCnt="0"/>
      <dgm:spPr/>
    </dgm:pt>
    <dgm:pt modelId="{FDC12033-1E5A-4261-88A4-D816971523A2}" type="pres">
      <dgm:prSet presAssocID="{2C9DAF31-F99B-4A89-BF17-86BC889F1228}" presName="childNode" presStyleLbl="node1" presStyleIdx="13" presStyleCnt="17">
        <dgm:presLayoutVars>
          <dgm:bulletEnabled val="1"/>
        </dgm:presLayoutVars>
      </dgm:prSet>
      <dgm:spPr/>
    </dgm:pt>
    <dgm:pt modelId="{FA63D9B6-1094-4DF9-B0BD-445137D0F979}" type="pres">
      <dgm:prSet presAssocID="{AC300DBE-3881-494D-8C33-BFB874AFE2F5}" presName="aSpace" presStyleCnt="0"/>
      <dgm:spPr/>
    </dgm:pt>
    <dgm:pt modelId="{63A3CAEB-B2FD-424C-AA65-F80583BB273A}" type="pres">
      <dgm:prSet presAssocID="{BD6DC3B2-966F-42CB-A981-9C2A01F2807F}" presName="compNode" presStyleCnt="0"/>
      <dgm:spPr/>
    </dgm:pt>
    <dgm:pt modelId="{4E61CAF1-509E-415D-9800-7029ECCB5B21}" type="pres">
      <dgm:prSet presAssocID="{BD6DC3B2-966F-42CB-A981-9C2A01F2807F}" presName="aNode" presStyleLbl="bgShp" presStyleIdx="5" presStyleCnt="6"/>
      <dgm:spPr/>
    </dgm:pt>
    <dgm:pt modelId="{26AC440B-F909-460F-9775-9AAE0DD42D0C}" type="pres">
      <dgm:prSet presAssocID="{BD6DC3B2-966F-42CB-A981-9C2A01F2807F}" presName="textNode" presStyleLbl="bgShp" presStyleIdx="5" presStyleCnt="6"/>
      <dgm:spPr/>
    </dgm:pt>
    <dgm:pt modelId="{D470F2D1-EE09-406C-85BB-FD2B1EE4F8C0}" type="pres">
      <dgm:prSet presAssocID="{BD6DC3B2-966F-42CB-A981-9C2A01F2807F}" presName="compChildNode" presStyleCnt="0"/>
      <dgm:spPr/>
    </dgm:pt>
    <dgm:pt modelId="{07E74408-8179-48B5-98E0-6E52E738BBBA}" type="pres">
      <dgm:prSet presAssocID="{BD6DC3B2-966F-42CB-A981-9C2A01F2807F}" presName="theInnerList" presStyleCnt="0"/>
      <dgm:spPr/>
    </dgm:pt>
    <dgm:pt modelId="{E453D32D-225A-4A57-9A52-6AD91C4EAC5D}" type="pres">
      <dgm:prSet presAssocID="{C27D6239-188B-4CF6-9307-A3353D63A809}" presName="childNode" presStyleLbl="node1" presStyleIdx="14" presStyleCnt="17">
        <dgm:presLayoutVars>
          <dgm:bulletEnabled val="1"/>
        </dgm:presLayoutVars>
      </dgm:prSet>
      <dgm:spPr/>
    </dgm:pt>
    <dgm:pt modelId="{0BF1460A-2DA7-4CAA-9FD1-9A70C2BC325E}" type="pres">
      <dgm:prSet presAssocID="{C27D6239-188B-4CF6-9307-A3353D63A809}" presName="aSpace2" presStyleCnt="0"/>
      <dgm:spPr/>
    </dgm:pt>
    <dgm:pt modelId="{1C2CEE5A-E333-4D15-AE1D-4B5DEBA3C8E6}" type="pres">
      <dgm:prSet presAssocID="{B72818B3-2C5C-4DFD-B34F-078F80563D96}" presName="childNode" presStyleLbl="node1" presStyleIdx="15" presStyleCnt="17">
        <dgm:presLayoutVars>
          <dgm:bulletEnabled val="1"/>
        </dgm:presLayoutVars>
      </dgm:prSet>
      <dgm:spPr/>
    </dgm:pt>
    <dgm:pt modelId="{750DFA3D-15C6-497F-AFA8-17AC564127F8}" type="pres">
      <dgm:prSet presAssocID="{B72818B3-2C5C-4DFD-B34F-078F80563D96}" presName="aSpace2" presStyleCnt="0"/>
      <dgm:spPr/>
    </dgm:pt>
    <dgm:pt modelId="{E653D0FB-D7A1-4B84-A2F3-D75A70199A37}" type="pres">
      <dgm:prSet presAssocID="{7E27CC8C-5292-4068-B75A-1941213EDBF1}" presName="childNode" presStyleLbl="node1" presStyleIdx="16" presStyleCnt="17">
        <dgm:presLayoutVars>
          <dgm:bulletEnabled val="1"/>
        </dgm:presLayoutVars>
      </dgm:prSet>
      <dgm:spPr/>
    </dgm:pt>
  </dgm:ptLst>
  <dgm:cxnLst>
    <dgm:cxn modelId="{63F9F109-4F9D-4CBF-94C8-F91E9AB0B2FF}" type="presOf" srcId="{7E27CC8C-5292-4068-B75A-1941213EDBF1}" destId="{E653D0FB-D7A1-4B84-A2F3-D75A70199A37}" srcOrd="0" destOrd="0" presId="urn:microsoft.com/office/officeart/2005/8/layout/lProcess2"/>
    <dgm:cxn modelId="{E8F4201A-A4E9-4ACD-83F7-A9D61C041BDC}" type="presOf" srcId="{2E58B1EF-6EC2-43FF-BA0D-CFD752A97CAA}" destId="{F6861EC3-E859-4166-9132-EA63B7CA1A69}" srcOrd="0" destOrd="0" presId="urn:microsoft.com/office/officeart/2005/8/layout/lProcess2"/>
    <dgm:cxn modelId="{2D85A91B-AB2E-44AA-BA33-43AB27C70178}" srcId="{2E58B1EF-6EC2-43FF-BA0D-CFD752A97CAA}" destId="{8491A644-8A0D-4236-8032-5C5E4652F3D1}" srcOrd="3" destOrd="0" parTransId="{36F297BC-6A01-4796-A464-F293FC4BA543}" sibTransId="{E78E6F5F-E9AA-43DA-B801-2E7325693EC0}"/>
    <dgm:cxn modelId="{0163D01B-55F0-4BE0-8D34-550DC6279641}" type="presOf" srcId="{8491A644-8A0D-4236-8032-5C5E4652F3D1}" destId="{35A1F8C3-89C2-48E2-9335-5DE6C0EFF61D}" srcOrd="0" destOrd="0" presId="urn:microsoft.com/office/officeart/2005/8/layout/lProcess2"/>
    <dgm:cxn modelId="{4E3FDC1D-CEC1-4A9D-8C32-A6DCC179F563}" srcId="{589D2F71-8BA8-4E45-BF30-4E0027B467FD}" destId="{0808D465-4148-494A-BED9-45F48C80F98A}" srcOrd="1" destOrd="0" parTransId="{B51DE4A9-6466-49A0-9C08-7EBB91F90A78}" sibTransId="{3F33907E-893E-4437-948D-742F201AA445}"/>
    <dgm:cxn modelId="{5504A91F-B2B1-4843-B57C-224FDDA1473E}" srcId="{7F59A094-B2B4-4D51-83C0-FD04BEA33681}" destId="{86612449-1C83-4099-B16A-721B17B9FD2F}" srcOrd="2" destOrd="0" parTransId="{A3A8E5A2-2E02-42ED-821E-9A31EB15BCF2}" sibTransId="{B7FB3BCE-406C-4FBA-8D8F-B44FD432CB79}"/>
    <dgm:cxn modelId="{88441928-14DF-4A1A-A7BE-B33EC7E965D3}" type="presOf" srcId="{C27D6239-188B-4CF6-9307-A3353D63A809}" destId="{E453D32D-225A-4A57-9A52-6AD91C4EAC5D}" srcOrd="0" destOrd="0" presId="urn:microsoft.com/office/officeart/2005/8/layout/lProcess2"/>
    <dgm:cxn modelId="{899DEB29-52D5-4BEF-9D55-C0A35A108203}" type="presOf" srcId="{7F59A094-B2B4-4D51-83C0-FD04BEA33681}" destId="{2BD3DC76-5586-4D7A-A6E4-D4B6FC348F4B}" srcOrd="0" destOrd="0" presId="urn:microsoft.com/office/officeart/2005/8/layout/lProcess2"/>
    <dgm:cxn modelId="{A0FDED2C-CA57-4563-BD8B-12D88F265E1B}" srcId="{2E58B1EF-6EC2-43FF-BA0D-CFD752A97CAA}" destId="{7F59A094-B2B4-4D51-83C0-FD04BEA33681}" srcOrd="2" destOrd="0" parTransId="{A0FD48D2-9C9C-4E7F-A1FB-DD010489FD85}" sibTransId="{78BA53FE-9B11-4F01-A6AF-A3B91A732916}"/>
    <dgm:cxn modelId="{A627FA2E-A399-47D2-AE4E-68C7FB57C8D2}" type="presOf" srcId="{D9ADD41A-2362-4587-9C9B-467407D29A0D}" destId="{A12E06C1-1B1A-4B80-9BD3-F19DCBAFA3B0}" srcOrd="0" destOrd="0" presId="urn:microsoft.com/office/officeart/2005/8/layout/lProcess2"/>
    <dgm:cxn modelId="{E08DFB2F-0C1E-4712-87EE-76AB19C50794}" type="presOf" srcId="{A4BD2C1E-3BD4-4269-BB2A-23038F5982E2}" destId="{8BB238DD-CABB-49B1-A86A-DD84E65850A4}" srcOrd="1" destOrd="0" presId="urn:microsoft.com/office/officeart/2005/8/layout/lProcess2"/>
    <dgm:cxn modelId="{F8B67D33-9CE6-41CE-9C5E-986A9E98758F}" type="presOf" srcId="{DE6BB6A4-10EB-4EB6-BB28-E5E5F8237BD2}" destId="{CE1DD684-EB70-4826-9905-6109FD807A65}" srcOrd="0" destOrd="0" presId="urn:microsoft.com/office/officeart/2005/8/layout/lProcess2"/>
    <dgm:cxn modelId="{E355CE41-9627-4BDB-A61F-AC58C89B6277}" srcId="{2E58B1EF-6EC2-43FF-BA0D-CFD752A97CAA}" destId="{589D2F71-8BA8-4E45-BF30-4E0027B467FD}" srcOrd="1" destOrd="0" parTransId="{8C863048-A0D5-4634-A5FF-314C6D664832}" sibTransId="{D9767A51-947C-4E4B-9068-D4B1E7C55255}"/>
    <dgm:cxn modelId="{685B1B43-767F-46AB-A452-5096973D69B6}" srcId="{A4BD2C1E-3BD4-4269-BB2A-23038F5982E2}" destId="{FC8E740B-7767-4399-AA44-AB6B1BAB54DE}" srcOrd="1" destOrd="0" parTransId="{3559C79D-3D33-413F-AC72-166C2B35606C}" sibTransId="{3C226FD2-337C-478B-9E2B-25102B9DC39C}"/>
    <dgm:cxn modelId="{CCD8A54A-A4DB-4EB7-ADAB-D34E14CE5775}" type="presOf" srcId="{589D2F71-8BA8-4E45-BF30-4E0027B467FD}" destId="{5091349F-A4F5-4632-B6EA-8F18AB7E071B}" srcOrd="0" destOrd="0" presId="urn:microsoft.com/office/officeart/2005/8/layout/lProcess2"/>
    <dgm:cxn modelId="{BCB67C6B-A54A-4140-BE87-9E3112987366}" type="presOf" srcId="{1D3DB49C-217B-48BF-BF56-B3F3AFD10990}" destId="{0B1B8785-58D6-48CE-A927-0EF09BE6B599}" srcOrd="0" destOrd="0" presId="urn:microsoft.com/office/officeart/2005/8/layout/lProcess2"/>
    <dgm:cxn modelId="{73E4CC54-775A-4B77-A757-04B51473E009}" srcId="{8491A644-8A0D-4236-8032-5C5E4652F3D1}" destId="{3AD588B0-2214-40FB-86FF-4960FD301646}" srcOrd="1" destOrd="0" parTransId="{5DC667D8-2350-4EC5-8839-4C6398A40DEA}" sibTransId="{31415CF0-0888-4B45-A254-58520D31D3DA}"/>
    <dgm:cxn modelId="{B00A5755-85F7-4F3C-8939-75B6CECE1F29}" srcId="{2E58B1EF-6EC2-43FF-BA0D-CFD752A97CAA}" destId="{A4BD2C1E-3BD4-4269-BB2A-23038F5982E2}" srcOrd="0" destOrd="0" parTransId="{222BABB8-7C75-48FE-9D6E-D221B6F1B47A}" sibTransId="{309B3D29-5D4A-43AC-BEB5-7873094CD69A}"/>
    <dgm:cxn modelId="{5EC0E257-C434-4D80-8822-A2783A8F1B83}" type="presOf" srcId="{589D2F71-8BA8-4E45-BF30-4E0027B467FD}" destId="{33D732C1-4FCC-4B62-BB8E-688216D4AAC6}" srcOrd="1" destOrd="0" presId="urn:microsoft.com/office/officeart/2005/8/layout/lProcess2"/>
    <dgm:cxn modelId="{50602758-0463-4017-94FD-8DD3AF65F01C}" type="presOf" srcId="{3AD588B0-2214-40FB-86FF-4960FD301646}" destId="{2D9F5235-2580-4C80-837A-BAAF0178C341}" srcOrd="0" destOrd="0" presId="urn:microsoft.com/office/officeart/2005/8/layout/lProcess2"/>
    <dgm:cxn modelId="{DE487A86-D43C-41F4-97D9-C29BB86F6173}" type="presOf" srcId="{BD6DC3B2-966F-42CB-A981-9C2A01F2807F}" destId="{4E61CAF1-509E-415D-9800-7029ECCB5B21}" srcOrd="0" destOrd="0" presId="urn:microsoft.com/office/officeart/2005/8/layout/lProcess2"/>
    <dgm:cxn modelId="{9E37A686-DC24-4DF3-A91D-441DF08B5904}" type="presOf" srcId="{B72818B3-2C5C-4DFD-B34F-078F80563D96}" destId="{1C2CEE5A-E333-4D15-AE1D-4B5DEBA3C8E6}" srcOrd="0" destOrd="0" presId="urn:microsoft.com/office/officeart/2005/8/layout/lProcess2"/>
    <dgm:cxn modelId="{CE590687-8055-4182-84E1-25BA74B8B366}" type="presOf" srcId="{7F59A094-B2B4-4D51-83C0-FD04BEA33681}" destId="{76211019-F454-4EE2-85ED-32DF4BA3E00F}" srcOrd="1" destOrd="0" presId="urn:microsoft.com/office/officeart/2005/8/layout/lProcess2"/>
    <dgm:cxn modelId="{43FDE78A-01F6-4567-98C3-4213E7FEC772}" type="presOf" srcId="{8491A644-8A0D-4236-8032-5C5E4652F3D1}" destId="{DFB954E7-0695-4BEA-8777-D0AAF8BC989A}" srcOrd="1" destOrd="0" presId="urn:microsoft.com/office/officeart/2005/8/layout/lProcess2"/>
    <dgm:cxn modelId="{714B0F8D-5D9A-48F3-8342-C5C2D6190CDC}" type="presOf" srcId="{0E4F572B-A495-4CB3-80B4-DB1254D29129}" destId="{84C165CC-BEE5-49D7-8CD3-5FB79EB1BDFB}" srcOrd="0" destOrd="0" presId="urn:microsoft.com/office/officeart/2005/8/layout/lProcess2"/>
    <dgm:cxn modelId="{BBCAAB8D-E97C-4E8D-B6D1-F6576F77C65A}" type="presOf" srcId="{4893EA7C-B9E9-468F-87AF-07936449169A}" destId="{33E85EBB-BD6D-4016-B522-7AC46BE43251}" srcOrd="0" destOrd="0" presId="urn:microsoft.com/office/officeart/2005/8/layout/lProcess2"/>
    <dgm:cxn modelId="{43CA8491-9E94-4C52-9889-5862F0F0D803}" type="presOf" srcId="{AC300DBE-3881-494D-8C33-BFB874AFE2F5}" destId="{A9EB0BBC-BA1C-4A65-A4E0-6514B5AFABBD}" srcOrd="0" destOrd="0" presId="urn:microsoft.com/office/officeart/2005/8/layout/lProcess2"/>
    <dgm:cxn modelId="{A5C1C093-6A3F-420B-BF5B-32E8CF66C681}" type="presOf" srcId="{A4BD2C1E-3BD4-4269-BB2A-23038F5982E2}" destId="{B10D8750-0EBE-45A0-A959-4B66AD4A4014}" srcOrd="0" destOrd="0" presId="urn:microsoft.com/office/officeart/2005/8/layout/lProcess2"/>
    <dgm:cxn modelId="{02DE7F9A-24F4-416C-A230-BF9ED55D7B2F}" type="presOf" srcId="{09E3AE48-2042-43D7-BA75-F2C1A2D84B11}" destId="{E1C1590B-1A3B-42D3-A8F8-33D896816C3C}" srcOrd="0" destOrd="0" presId="urn:microsoft.com/office/officeart/2005/8/layout/lProcess2"/>
    <dgm:cxn modelId="{13C4F89C-2CD1-40A1-9B8A-022029717F10}" srcId="{2E58B1EF-6EC2-43FF-BA0D-CFD752A97CAA}" destId="{BD6DC3B2-966F-42CB-A981-9C2A01F2807F}" srcOrd="5" destOrd="0" parTransId="{4185D988-2FDF-4CA3-86EA-858284550DCF}" sibTransId="{FE830443-F14B-45A9-B544-ECCB214382DF}"/>
    <dgm:cxn modelId="{E0C02B9E-B9BF-4737-93CD-940F60C92EC2}" type="presOf" srcId="{AC300DBE-3881-494D-8C33-BFB874AFE2F5}" destId="{48AE0BEB-975E-426D-9AB6-651E14EF491E}" srcOrd="1" destOrd="0" presId="urn:microsoft.com/office/officeart/2005/8/layout/lProcess2"/>
    <dgm:cxn modelId="{1D269EA8-D06C-4307-B381-B6D72687EC1B}" srcId="{8491A644-8A0D-4236-8032-5C5E4652F3D1}" destId="{382AACCF-701C-47A7-909D-EA1E0CC100ED}" srcOrd="0" destOrd="0" parTransId="{7F698955-C817-46B4-A0C2-4D70218D17A0}" sibTransId="{AF7C6E27-9555-4917-8F84-746D05C29040}"/>
    <dgm:cxn modelId="{122B09AA-6D41-4439-8625-D15FBF3F08F0}" srcId="{AC300DBE-3881-494D-8C33-BFB874AFE2F5}" destId="{958079E6-1D0B-43A5-A6EB-DB72864B44D4}" srcOrd="0" destOrd="0" parTransId="{443EC0BF-83A4-442D-A9D7-B7C83F451102}" sibTransId="{40265163-BB32-4C73-BC73-4B90C1A821E8}"/>
    <dgm:cxn modelId="{AFCAE2B7-9E07-402E-9481-2286ED0C833E}" type="presOf" srcId="{BD6DC3B2-966F-42CB-A981-9C2A01F2807F}" destId="{26AC440B-F909-460F-9775-9AAE0DD42D0C}" srcOrd="1" destOrd="0" presId="urn:microsoft.com/office/officeart/2005/8/layout/lProcess2"/>
    <dgm:cxn modelId="{AC593EBB-6C8C-484E-BBEF-0275FD49BEB8}" type="presOf" srcId="{7C70F093-307B-4311-B8A3-D497D6A9FFFC}" destId="{91426FF9-56AE-4039-BC11-8F10DAB984DD}" srcOrd="0" destOrd="0" presId="urn:microsoft.com/office/officeart/2005/8/layout/lProcess2"/>
    <dgm:cxn modelId="{8FB48ABD-BE27-4652-B4F4-3739E5073A43}" type="presOf" srcId="{86612449-1C83-4099-B16A-721B17B9FD2F}" destId="{6A6736DE-ACE4-499F-B775-2B37BDA28082}" srcOrd="0" destOrd="0" presId="urn:microsoft.com/office/officeart/2005/8/layout/lProcess2"/>
    <dgm:cxn modelId="{496231C6-8A60-46C9-98DB-075C3E1361A6}" srcId="{BD6DC3B2-966F-42CB-A981-9C2A01F2807F}" destId="{B72818B3-2C5C-4DFD-B34F-078F80563D96}" srcOrd="1" destOrd="0" parTransId="{D7651D80-7D46-439E-B879-904D768CCECA}" sibTransId="{6B31FDAB-15C8-492D-AC07-0C21FB047BEE}"/>
    <dgm:cxn modelId="{5B370CCB-8098-4114-97BB-5054F38D1AAA}" srcId="{BD6DC3B2-966F-42CB-A981-9C2A01F2807F}" destId="{C27D6239-188B-4CF6-9307-A3353D63A809}" srcOrd="0" destOrd="0" parTransId="{AA47D7B0-6A1A-48D1-A1A3-311BC96FAEEB}" sibTransId="{EFA066B9-8FEE-4137-A2AA-41174323F4AB}"/>
    <dgm:cxn modelId="{131E3DCB-AF82-46AF-9850-6C10E3011495}" srcId="{7F59A094-B2B4-4D51-83C0-FD04BEA33681}" destId="{DE6BB6A4-10EB-4EB6-BB28-E5E5F8237BD2}" srcOrd="1" destOrd="0" parTransId="{71BA268F-83D5-45A8-AE99-D22B0C183C82}" sibTransId="{762865B2-6792-4709-9144-6BA2EA4D0227}"/>
    <dgm:cxn modelId="{3DE66DCC-1830-403A-9536-E62FE90D83B2}" srcId="{8491A644-8A0D-4236-8032-5C5E4652F3D1}" destId="{4893EA7C-B9E9-468F-87AF-07936449169A}" srcOrd="2" destOrd="0" parTransId="{16532012-D41B-45B5-BD51-AB68704506D8}" sibTransId="{DCBAC1D9-8E8E-43FC-9BBB-D381F40D2C11}"/>
    <dgm:cxn modelId="{446978CE-1236-473A-BCC7-7ACFEAB840BA}" srcId="{BD6DC3B2-966F-42CB-A981-9C2A01F2807F}" destId="{7E27CC8C-5292-4068-B75A-1941213EDBF1}" srcOrd="2" destOrd="0" parTransId="{0F202A77-AE21-42ED-9C77-BCFBF3915F14}" sibTransId="{C3DC9519-8A3D-4977-94EE-3E8E7A2BA85B}"/>
    <dgm:cxn modelId="{08CB0BD2-258A-4F23-A610-4320EFEBF5F1}" srcId="{AC300DBE-3881-494D-8C33-BFB874AFE2F5}" destId="{7C70F093-307B-4311-B8A3-D497D6A9FFFC}" srcOrd="1" destOrd="0" parTransId="{19835F70-522F-42BA-95E7-51D087E27C58}" sibTransId="{BFC3A662-41C0-41A6-BA5C-62FD3D0B71A4}"/>
    <dgm:cxn modelId="{8A3561D2-B3FF-4AF0-92FD-2C8A674E9CAE}" srcId="{7F59A094-B2B4-4D51-83C0-FD04BEA33681}" destId="{09E3AE48-2042-43D7-BA75-F2C1A2D84B11}" srcOrd="0" destOrd="0" parTransId="{128817B3-2854-4966-B13D-DAB60104AB2B}" sibTransId="{C3495A81-E8E0-49B5-85A9-874E9FDBCE65}"/>
    <dgm:cxn modelId="{957B6DD7-064A-45DA-B96F-8F6BE018860A}" srcId="{AC300DBE-3881-494D-8C33-BFB874AFE2F5}" destId="{2C9DAF31-F99B-4A89-BF17-86BC889F1228}" srcOrd="2" destOrd="0" parTransId="{6E4AF68E-24AE-4B2C-A1FB-AF359459994A}" sibTransId="{E0604D76-120D-4EAD-B53B-3006523113B6}"/>
    <dgm:cxn modelId="{415FA6D8-5B6A-4705-BCF9-05785A8D1D42}" type="presOf" srcId="{2C9DAF31-F99B-4A89-BF17-86BC889F1228}" destId="{FDC12033-1E5A-4261-88A4-D816971523A2}" srcOrd="0" destOrd="0" presId="urn:microsoft.com/office/officeart/2005/8/layout/lProcess2"/>
    <dgm:cxn modelId="{EAD628DF-1B74-4DE3-9BD0-75F81D582C5B}" srcId="{2E58B1EF-6EC2-43FF-BA0D-CFD752A97CAA}" destId="{AC300DBE-3881-494D-8C33-BFB874AFE2F5}" srcOrd="4" destOrd="0" parTransId="{AAFEF88E-21BF-48AC-89B4-31DA1826562D}" sibTransId="{F2051DF1-4FFA-4C8B-88CE-E0D057747362}"/>
    <dgm:cxn modelId="{D3DABBE3-AD59-4373-88FF-421CD0D66A13}" type="presOf" srcId="{FC8E740B-7767-4399-AA44-AB6B1BAB54DE}" destId="{DDDCCEB2-6D84-4C7F-BDC2-8D14432AD715}" srcOrd="0" destOrd="0" presId="urn:microsoft.com/office/officeart/2005/8/layout/lProcess2"/>
    <dgm:cxn modelId="{775A00E4-39E5-482D-B002-9F35D4960B77}" type="presOf" srcId="{0808D465-4148-494A-BED9-45F48C80F98A}" destId="{DAA93D8F-6D0F-432E-86C2-8E4FCB99B9EA}" srcOrd="0" destOrd="0" presId="urn:microsoft.com/office/officeart/2005/8/layout/lProcess2"/>
    <dgm:cxn modelId="{565259E9-1613-417C-B744-CE411D89E27A}" type="presOf" srcId="{382AACCF-701C-47A7-909D-EA1E0CC100ED}" destId="{838BEA05-1DB3-4AEE-A5F4-93BED1930A87}" srcOrd="0" destOrd="0" presId="urn:microsoft.com/office/officeart/2005/8/layout/lProcess2"/>
    <dgm:cxn modelId="{22C623ED-D0B6-4C0C-ABC5-7778C6996312}" srcId="{589D2F71-8BA8-4E45-BF30-4E0027B467FD}" destId="{0E4F572B-A495-4CB3-80B4-DB1254D29129}" srcOrd="0" destOrd="0" parTransId="{C9EAB48B-697E-4843-A48F-DF5024356003}" sibTransId="{21CC878D-3917-473A-BAE2-5C36BE284583}"/>
    <dgm:cxn modelId="{7FA3A4ED-6687-497F-B28E-8B6DF416AF2A}" srcId="{A4BD2C1E-3BD4-4269-BB2A-23038F5982E2}" destId="{D9ADD41A-2362-4587-9C9B-467407D29A0D}" srcOrd="0" destOrd="0" parTransId="{3D7F4259-8C50-4591-89F3-AAA3EFDEA347}" sibTransId="{521942AC-2CA1-4390-A9F6-68FF06DC61BB}"/>
    <dgm:cxn modelId="{CF98A5F2-E768-43A3-AC38-5C29E8270244}" type="presOf" srcId="{958079E6-1D0B-43A5-A6EB-DB72864B44D4}" destId="{3B80C720-E2DF-41DE-A70B-7DD6F6A4D4FC}" srcOrd="0" destOrd="0" presId="urn:microsoft.com/office/officeart/2005/8/layout/lProcess2"/>
    <dgm:cxn modelId="{A70AD9F4-5C7E-45D4-93D4-4821ED95AB5F}" srcId="{589D2F71-8BA8-4E45-BF30-4E0027B467FD}" destId="{1D3DB49C-217B-48BF-BF56-B3F3AFD10990}" srcOrd="2" destOrd="0" parTransId="{D4D9E01F-8318-4ECD-9F13-8918D6C2FA1D}" sibTransId="{E1DABF43-68E4-4524-BFD3-0B0519B57E80}"/>
    <dgm:cxn modelId="{C7A228B9-438B-4065-8DF2-F0494ECAA62A}" type="presParOf" srcId="{F6861EC3-E859-4166-9132-EA63B7CA1A69}" destId="{A12EB44C-C33C-4556-9413-90EF2C0897A1}" srcOrd="0" destOrd="0" presId="urn:microsoft.com/office/officeart/2005/8/layout/lProcess2"/>
    <dgm:cxn modelId="{CBCC8C9F-B8AA-4855-BE50-35E42A9BE8FB}" type="presParOf" srcId="{A12EB44C-C33C-4556-9413-90EF2C0897A1}" destId="{B10D8750-0EBE-45A0-A959-4B66AD4A4014}" srcOrd="0" destOrd="0" presId="urn:microsoft.com/office/officeart/2005/8/layout/lProcess2"/>
    <dgm:cxn modelId="{2C5ECBFB-A00B-4468-BF45-ABD8C85EA0EE}" type="presParOf" srcId="{A12EB44C-C33C-4556-9413-90EF2C0897A1}" destId="{8BB238DD-CABB-49B1-A86A-DD84E65850A4}" srcOrd="1" destOrd="0" presId="urn:microsoft.com/office/officeart/2005/8/layout/lProcess2"/>
    <dgm:cxn modelId="{F31FD274-489B-43DE-9EF2-52F66F00E905}" type="presParOf" srcId="{A12EB44C-C33C-4556-9413-90EF2C0897A1}" destId="{7CB5A5F5-37B0-4F2D-AD29-3E9BACBD07DA}" srcOrd="2" destOrd="0" presId="urn:microsoft.com/office/officeart/2005/8/layout/lProcess2"/>
    <dgm:cxn modelId="{57A21B17-2276-413E-9306-2A81D25F8F53}" type="presParOf" srcId="{7CB5A5F5-37B0-4F2D-AD29-3E9BACBD07DA}" destId="{B0F49391-65C5-45DC-ABD6-2E5EF6B777B8}" srcOrd="0" destOrd="0" presId="urn:microsoft.com/office/officeart/2005/8/layout/lProcess2"/>
    <dgm:cxn modelId="{0C598498-5264-4B58-B0F5-C4D708384D2C}" type="presParOf" srcId="{B0F49391-65C5-45DC-ABD6-2E5EF6B777B8}" destId="{A12E06C1-1B1A-4B80-9BD3-F19DCBAFA3B0}" srcOrd="0" destOrd="0" presId="urn:microsoft.com/office/officeart/2005/8/layout/lProcess2"/>
    <dgm:cxn modelId="{F34EC9B2-5C40-4E59-B34C-BB4E83AD55E6}" type="presParOf" srcId="{B0F49391-65C5-45DC-ABD6-2E5EF6B777B8}" destId="{2E935C59-4FFA-4332-BF79-1FBE4B382B02}" srcOrd="1" destOrd="0" presId="urn:microsoft.com/office/officeart/2005/8/layout/lProcess2"/>
    <dgm:cxn modelId="{34A53714-8954-49E2-A995-D4C0C9538F36}" type="presParOf" srcId="{B0F49391-65C5-45DC-ABD6-2E5EF6B777B8}" destId="{DDDCCEB2-6D84-4C7F-BDC2-8D14432AD715}" srcOrd="2" destOrd="0" presId="urn:microsoft.com/office/officeart/2005/8/layout/lProcess2"/>
    <dgm:cxn modelId="{460806F3-F5C9-4590-AB49-407E456625FB}" type="presParOf" srcId="{F6861EC3-E859-4166-9132-EA63B7CA1A69}" destId="{F2E5F0E5-CD9C-4E35-B67C-7F036A67537F}" srcOrd="1" destOrd="0" presId="urn:microsoft.com/office/officeart/2005/8/layout/lProcess2"/>
    <dgm:cxn modelId="{9BE55B5C-2F50-4702-9B80-8AFBA4E14F90}" type="presParOf" srcId="{F6861EC3-E859-4166-9132-EA63B7CA1A69}" destId="{76144BBF-388D-4276-800B-AC878AB95FE7}" srcOrd="2" destOrd="0" presId="urn:microsoft.com/office/officeart/2005/8/layout/lProcess2"/>
    <dgm:cxn modelId="{91478A6A-7B90-4C9B-9146-CE4833D2140B}" type="presParOf" srcId="{76144BBF-388D-4276-800B-AC878AB95FE7}" destId="{5091349F-A4F5-4632-B6EA-8F18AB7E071B}" srcOrd="0" destOrd="0" presId="urn:microsoft.com/office/officeart/2005/8/layout/lProcess2"/>
    <dgm:cxn modelId="{C2F01C9D-C249-49BF-BEDA-EF1AF8F4FA57}" type="presParOf" srcId="{76144BBF-388D-4276-800B-AC878AB95FE7}" destId="{33D732C1-4FCC-4B62-BB8E-688216D4AAC6}" srcOrd="1" destOrd="0" presId="urn:microsoft.com/office/officeart/2005/8/layout/lProcess2"/>
    <dgm:cxn modelId="{BFEE3E0B-2FF0-452D-8AC1-A69617E59628}" type="presParOf" srcId="{76144BBF-388D-4276-800B-AC878AB95FE7}" destId="{AAD56922-8DB3-441F-B251-053E7AB29ECE}" srcOrd="2" destOrd="0" presId="urn:microsoft.com/office/officeart/2005/8/layout/lProcess2"/>
    <dgm:cxn modelId="{FAD0CFD0-67AD-4446-91F7-FE3695111F7C}" type="presParOf" srcId="{AAD56922-8DB3-441F-B251-053E7AB29ECE}" destId="{A28A9A6F-5A98-4F9B-B486-A9BD8946DFCF}" srcOrd="0" destOrd="0" presId="urn:microsoft.com/office/officeart/2005/8/layout/lProcess2"/>
    <dgm:cxn modelId="{C7BEFC01-27E9-43AC-BC9C-7654D19A76C5}" type="presParOf" srcId="{A28A9A6F-5A98-4F9B-B486-A9BD8946DFCF}" destId="{84C165CC-BEE5-49D7-8CD3-5FB79EB1BDFB}" srcOrd="0" destOrd="0" presId="urn:microsoft.com/office/officeart/2005/8/layout/lProcess2"/>
    <dgm:cxn modelId="{D60584CC-E3DB-4C04-AC28-B425A7298A7B}" type="presParOf" srcId="{A28A9A6F-5A98-4F9B-B486-A9BD8946DFCF}" destId="{86BF95E8-2F33-459B-869A-6CB107F10C6B}" srcOrd="1" destOrd="0" presId="urn:microsoft.com/office/officeart/2005/8/layout/lProcess2"/>
    <dgm:cxn modelId="{6404146F-6415-4F41-8E30-DBE73437277C}" type="presParOf" srcId="{A28A9A6F-5A98-4F9B-B486-A9BD8946DFCF}" destId="{DAA93D8F-6D0F-432E-86C2-8E4FCB99B9EA}" srcOrd="2" destOrd="0" presId="urn:microsoft.com/office/officeart/2005/8/layout/lProcess2"/>
    <dgm:cxn modelId="{49EA8FB8-8553-45D1-B3EC-43F175D48AC7}" type="presParOf" srcId="{A28A9A6F-5A98-4F9B-B486-A9BD8946DFCF}" destId="{484DFFC7-4079-4D45-878B-E21E7AFD5365}" srcOrd="3" destOrd="0" presId="urn:microsoft.com/office/officeart/2005/8/layout/lProcess2"/>
    <dgm:cxn modelId="{ED888F9D-AB3A-4A30-838F-AAA7DC691F94}" type="presParOf" srcId="{A28A9A6F-5A98-4F9B-B486-A9BD8946DFCF}" destId="{0B1B8785-58D6-48CE-A927-0EF09BE6B599}" srcOrd="4" destOrd="0" presId="urn:microsoft.com/office/officeart/2005/8/layout/lProcess2"/>
    <dgm:cxn modelId="{3862AB71-78D0-4BA0-8E8A-5468ADBD75F8}" type="presParOf" srcId="{F6861EC3-E859-4166-9132-EA63B7CA1A69}" destId="{9C876C11-2394-477A-865F-EFEF6113ACA6}" srcOrd="3" destOrd="0" presId="urn:microsoft.com/office/officeart/2005/8/layout/lProcess2"/>
    <dgm:cxn modelId="{4F10890D-1236-4BE9-A501-3CC95757DD18}" type="presParOf" srcId="{F6861EC3-E859-4166-9132-EA63B7CA1A69}" destId="{0E9A9FF4-9740-49CE-BEC9-08DA82B9B6B3}" srcOrd="4" destOrd="0" presId="urn:microsoft.com/office/officeart/2005/8/layout/lProcess2"/>
    <dgm:cxn modelId="{4F5FCBE6-5DCC-49A7-A047-79BEF1D346E5}" type="presParOf" srcId="{0E9A9FF4-9740-49CE-BEC9-08DA82B9B6B3}" destId="{2BD3DC76-5586-4D7A-A6E4-D4B6FC348F4B}" srcOrd="0" destOrd="0" presId="urn:microsoft.com/office/officeart/2005/8/layout/lProcess2"/>
    <dgm:cxn modelId="{B4FD9919-8245-4ACD-B8DE-3F1E206EDD3A}" type="presParOf" srcId="{0E9A9FF4-9740-49CE-BEC9-08DA82B9B6B3}" destId="{76211019-F454-4EE2-85ED-32DF4BA3E00F}" srcOrd="1" destOrd="0" presId="urn:microsoft.com/office/officeart/2005/8/layout/lProcess2"/>
    <dgm:cxn modelId="{0073D3EA-639D-4705-9394-94F5BF579030}" type="presParOf" srcId="{0E9A9FF4-9740-49CE-BEC9-08DA82B9B6B3}" destId="{E369AEA5-B070-444F-BE59-56D25A7A9F7D}" srcOrd="2" destOrd="0" presId="urn:microsoft.com/office/officeart/2005/8/layout/lProcess2"/>
    <dgm:cxn modelId="{5E38CB31-3495-4667-8056-A8128FDD9E2B}" type="presParOf" srcId="{E369AEA5-B070-444F-BE59-56D25A7A9F7D}" destId="{02A820AE-C39B-4F14-A30D-7B2B43823AE4}" srcOrd="0" destOrd="0" presId="urn:microsoft.com/office/officeart/2005/8/layout/lProcess2"/>
    <dgm:cxn modelId="{1AC6A52F-78F0-4A12-8FFC-E72EAF051512}" type="presParOf" srcId="{02A820AE-C39B-4F14-A30D-7B2B43823AE4}" destId="{E1C1590B-1A3B-42D3-A8F8-33D896816C3C}" srcOrd="0" destOrd="0" presId="urn:microsoft.com/office/officeart/2005/8/layout/lProcess2"/>
    <dgm:cxn modelId="{EB009C71-B9C1-494F-A2CF-B0FFB002A2FC}" type="presParOf" srcId="{02A820AE-C39B-4F14-A30D-7B2B43823AE4}" destId="{C73317DC-E623-46B2-B04F-90D1949C9BFC}" srcOrd="1" destOrd="0" presId="urn:microsoft.com/office/officeart/2005/8/layout/lProcess2"/>
    <dgm:cxn modelId="{A7463B9B-F659-4691-9471-414431438204}" type="presParOf" srcId="{02A820AE-C39B-4F14-A30D-7B2B43823AE4}" destId="{CE1DD684-EB70-4826-9905-6109FD807A65}" srcOrd="2" destOrd="0" presId="urn:microsoft.com/office/officeart/2005/8/layout/lProcess2"/>
    <dgm:cxn modelId="{1B77C2B5-205D-4D96-BF27-56D101028FF6}" type="presParOf" srcId="{02A820AE-C39B-4F14-A30D-7B2B43823AE4}" destId="{7AB093B7-07C7-4801-87E0-89A016402F5E}" srcOrd="3" destOrd="0" presId="urn:microsoft.com/office/officeart/2005/8/layout/lProcess2"/>
    <dgm:cxn modelId="{630E1A33-FC47-4E36-B789-255F4A257243}" type="presParOf" srcId="{02A820AE-C39B-4F14-A30D-7B2B43823AE4}" destId="{6A6736DE-ACE4-499F-B775-2B37BDA28082}" srcOrd="4" destOrd="0" presId="urn:microsoft.com/office/officeart/2005/8/layout/lProcess2"/>
    <dgm:cxn modelId="{B97FFAFD-269E-487D-ADDD-28B3951DB02A}" type="presParOf" srcId="{F6861EC3-E859-4166-9132-EA63B7CA1A69}" destId="{3267FD0C-0892-4DE6-A510-E0BB72FE1B29}" srcOrd="5" destOrd="0" presId="urn:microsoft.com/office/officeart/2005/8/layout/lProcess2"/>
    <dgm:cxn modelId="{647F85A0-D472-4049-93AC-9D8B725BFCF0}" type="presParOf" srcId="{F6861EC3-E859-4166-9132-EA63B7CA1A69}" destId="{F221828C-C67E-42BD-8256-CCDCB154D996}" srcOrd="6" destOrd="0" presId="urn:microsoft.com/office/officeart/2005/8/layout/lProcess2"/>
    <dgm:cxn modelId="{38731357-1699-45FC-9803-D7D5C3DEB6F1}" type="presParOf" srcId="{F221828C-C67E-42BD-8256-CCDCB154D996}" destId="{35A1F8C3-89C2-48E2-9335-5DE6C0EFF61D}" srcOrd="0" destOrd="0" presId="urn:microsoft.com/office/officeart/2005/8/layout/lProcess2"/>
    <dgm:cxn modelId="{A0582137-9283-41DB-99D1-1D6166E92679}" type="presParOf" srcId="{F221828C-C67E-42BD-8256-CCDCB154D996}" destId="{DFB954E7-0695-4BEA-8777-D0AAF8BC989A}" srcOrd="1" destOrd="0" presId="urn:microsoft.com/office/officeart/2005/8/layout/lProcess2"/>
    <dgm:cxn modelId="{C0FB55C9-2070-47D8-8A10-9F7EAF179FE2}" type="presParOf" srcId="{F221828C-C67E-42BD-8256-CCDCB154D996}" destId="{273976FB-68DF-4787-845B-E4D839689868}" srcOrd="2" destOrd="0" presId="urn:microsoft.com/office/officeart/2005/8/layout/lProcess2"/>
    <dgm:cxn modelId="{8016DC24-1887-4394-87A3-0AB0D07EFE39}" type="presParOf" srcId="{273976FB-68DF-4787-845B-E4D839689868}" destId="{835C762B-8E6C-4CAE-8DBB-AAA54EFD1F06}" srcOrd="0" destOrd="0" presId="urn:microsoft.com/office/officeart/2005/8/layout/lProcess2"/>
    <dgm:cxn modelId="{6080219E-47DF-48B4-B4F3-E5D9702A77C9}" type="presParOf" srcId="{835C762B-8E6C-4CAE-8DBB-AAA54EFD1F06}" destId="{838BEA05-1DB3-4AEE-A5F4-93BED1930A87}" srcOrd="0" destOrd="0" presId="urn:microsoft.com/office/officeart/2005/8/layout/lProcess2"/>
    <dgm:cxn modelId="{BC1B14BC-4BC6-4620-B3EA-78D533733ABE}" type="presParOf" srcId="{835C762B-8E6C-4CAE-8DBB-AAA54EFD1F06}" destId="{4D9D9624-835F-429D-B7EE-2551693AC6C9}" srcOrd="1" destOrd="0" presId="urn:microsoft.com/office/officeart/2005/8/layout/lProcess2"/>
    <dgm:cxn modelId="{C50ECAF9-95D1-4F90-A263-2EAC7FEEAF00}" type="presParOf" srcId="{835C762B-8E6C-4CAE-8DBB-AAA54EFD1F06}" destId="{2D9F5235-2580-4C80-837A-BAAF0178C341}" srcOrd="2" destOrd="0" presId="urn:microsoft.com/office/officeart/2005/8/layout/lProcess2"/>
    <dgm:cxn modelId="{907F6809-E38D-491F-B837-FFA0F37F985B}" type="presParOf" srcId="{835C762B-8E6C-4CAE-8DBB-AAA54EFD1F06}" destId="{80FB95B6-21C1-48F7-87D6-17ACADA38C77}" srcOrd="3" destOrd="0" presId="urn:microsoft.com/office/officeart/2005/8/layout/lProcess2"/>
    <dgm:cxn modelId="{029CCE35-1A67-4A3D-A8D5-4DBD1D8D762A}" type="presParOf" srcId="{835C762B-8E6C-4CAE-8DBB-AAA54EFD1F06}" destId="{33E85EBB-BD6D-4016-B522-7AC46BE43251}" srcOrd="4" destOrd="0" presId="urn:microsoft.com/office/officeart/2005/8/layout/lProcess2"/>
    <dgm:cxn modelId="{B17E3066-B9DF-49A0-AB02-EE9404EF43B6}" type="presParOf" srcId="{F6861EC3-E859-4166-9132-EA63B7CA1A69}" destId="{2391C7DD-1AC7-4A4E-B40B-904A3A1B7301}" srcOrd="7" destOrd="0" presId="urn:microsoft.com/office/officeart/2005/8/layout/lProcess2"/>
    <dgm:cxn modelId="{60710CC9-9AE9-415D-910D-23FC05639F81}" type="presParOf" srcId="{F6861EC3-E859-4166-9132-EA63B7CA1A69}" destId="{37C00055-65B7-4149-A716-938A0A9EDEC6}" srcOrd="8" destOrd="0" presId="urn:microsoft.com/office/officeart/2005/8/layout/lProcess2"/>
    <dgm:cxn modelId="{09EBA78C-80EB-4508-8F3C-6A18BDCC14E2}" type="presParOf" srcId="{37C00055-65B7-4149-A716-938A0A9EDEC6}" destId="{A9EB0BBC-BA1C-4A65-A4E0-6514B5AFABBD}" srcOrd="0" destOrd="0" presId="urn:microsoft.com/office/officeart/2005/8/layout/lProcess2"/>
    <dgm:cxn modelId="{6B1F54DB-7849-4507-9BE7-18A1252F9E24}" type="presParOf" srcId="{37C00055-65B7-4149-A716-938A0A9EDEC6}" destId="{48AE0BEB-975E-426D-9AB6-651E14EF491E}" srcOrd="1" destOrd="0" presId="urn:microsoft.com/office/officeart/2005/8/layout/lProcess2"/>
    <dgm:cxn modelId="{9433A0EE-BB6C-493F-B2D7-D3BCA8957D0E}" type="presParOf" srcId="{37C00055-65B7-4149-A716-938A0A9EDEC6}" destId="{4511EA7A-7EE0-473B-B149-DEEEA1B392B7}" srcOrd="2" destOrd="0" presId="urn:microsoft.com/office/officeart/2005/8/layout/lProcess2"/>
    <dgm:cxn modelId="{400F493E-5F8F-4D50-AB58-47CB2AAEEA44}" type="presParOf" srcId="{4511EA7A-7EE0-473B-B149-DEEEA1B392B7}" destId="{0F0D96F3-2C99-477D-8BA2-D39ED67A5F7B}" srcOrd="0" destOrd="0" presId="urn:microsoft.com/office/officeart/2005/8/layout/lProcess2"/>
    <dgm:cxn modelId="{1BF96254-7A1A-4F96-88D4-2DEF8025E740}" type="presParOf" srcId="{0F0D96F3-2C99-477D-8BA2-D39ED67A5F7B}" destId="{3B80C720-E2DF-41DE-A70B-7DD6F6A4D4FC}" srcOrd="0" destOrd="0" presId="urn:microsoft.com/office/officeart/2005/8/layout/lProcess2"/>
    <dgm:cxn modelId="{C0F94A77-1919-4CED-9224-D47BD71DA078}" type="presParOf" srcId="{0F0D96F3-2C99-477D-8BA2-D39ED67A5F7B}" destId="{916D0271-CD9C-447E-892B-F0AB15E3B731}" srcOrd="1" destOrd="0" presId="urn:microsoft.com/office/officeart/2005/8/layout/lProcess2"/>
    <dgm:cxn modelId="{F77A19A6-D6DD-4C32-ACAE-A0FD8ADEF613}" type="presParOf" srcId="{0F0D96F3-2C99-477D-8BA2-D39ED67A5F7B}" destId="{91426FF9-56AE-4039-BC11-8F10DAB984DD}" srcOrd="2" destOrd="0" presId="urn:microsoft.com/office/officeart/2005/8/layout/lProcess2"/>
    <dgm:cxn modelId="{FFBC8904-603F-4BAC-B028-9822834D9B38}" type="presParOf" srcId="{0F0D96F3-2C99-477D-8BA2-D39ED67A5F7B}" destId="{BDB6756F-B99F-4E97-A44C-0674B37074F2}" srcOrd="3" destOrd="0" presId="urn:microsoft.com/office/officeart/2005/8/layout/lProcess2"/>
    <dgm:cxn modelId="{B88CECD6-E8B1-447D-AADA-67D8A524C36E}" type="presParOf" srcId="{0F0D96F3-2C99-477D-8BA2-D39ED67A5F7B}" destId="{FDC12033-1E5A-4261-88A4-D816971523A2}" srcOrd="4" destOrd="0" presId="urn:microsoft.com/office/officeart/2005/8/layout/lProcess2"/>
    <dgm:cxn modelId="{54CF7BE7-BBBD-4421-A130-5F37E672C615}" type="presParOf" srcId="{F6861EC3-E859-4166-9132-EA63B7CA1A69}" destId="{FA63D9B6-1094-4DF9-B0BD-445137D0F979}" srcOrd="9" destOrd="0" presId="urn:microsoft.com/office/officeart/2005/8/layout/lProcess2"/>
    <dgm:cxn modelId="{CA5F7434-972E-46E3-8D52-9F406B880411}" type="presParOf" srcId="{F6861EC3-E859-4166-9132-EA63B7CA1A69}" destId="{63A3CAEB-B2FD-424C-AA65-F80583BB273A}" srcOrd="10" destOrd="0" presId="urn:microsoft.com/office/officeart/2005/8/layout/lProcess2"/>
    <dgm:cxn modelId="{71B3C9F4-28B2-42B9-AED8-CD4EEF9F8F6F}" type="presParOf" srcId="{63A3CAEB-B2FD-424C-AA65-F80583BB273A}" destId="{4E61CAF1-509E-415D-9800-7029ECCB5B21}" srcOrd="0" destOrd="0" presId="urn:microsoft.com/office/officeart/2005/8/layout/lProcess2"/>
    <dgm:cxn modelId="{797916E1-DF06-456D-B36A-5F4C38CF8D1C}" type="presParOf" srcId="{63A3CAEB-B2FD-424C-AA65-F80583BB273A}" destId="{26AC440B-F909-460F-9775-9AAE0DD42D0C}" srcOrd="1" destOrd="0" presId="urn:microsoft.com/office/officeart/2005/8/layout/lProcess2"/>
    <dgm:cxn modelId="{CD99879F-B48D-4F80-8EFA-7E72C762EFA0}" type="presParOf" srcId="{63A3CAEB-B2FD-424C-AA65-F80583BB273A}" destId="{D470F2D1-EE09-406C-85BB-FD2B1EE4F8C0}" srcOrd="2" destOrd="0" presId="urn:microsoft.com/office/officeart/2005/8/layout/lProcess2"/>
    <dgm:cxn modelId="{9207F956-C647-4735-9D72-04B06224B2D4}" type="presParOf" srcId="{D470F2D1-EE09-406C-85BB-FD2B1EE4F8C0}" destId="{07E74408-8179-48B5-98E0-6E52E738BBBA}" srcOrd="0" destOrd="0" presId="urn:microsoft.com/office/officeart/2005/8/layout/lProcess2"/>
    <dgm:cxn modelId="{47EE39DD-8114-4EC5-8506-924CC8EA9CF0}" type="presParOf" srcId="{07E74408-8179-48B5-98E0-6E52E738BBBA}" destId="{E453D32D-225A-4A57-9A52-6AD91C4EAC5D}" srcOrd="0" destOrd="0" presId="urn:microsoft.com/office/officeart/2005/8/layout/lProcess2"/>
    <dgm:cxn modelId="{64609F97-CA70-4171-9364-A476A7CD1E19}" type="presParOf" srcId="{07E74408-8179-48B5-98E0-6E52E738BBBA}" destId="{0BF1460A-2DA7-4CAA-9FD1-9A70C2BC325E}" srcOrd="1" destOrd="0" presId="urn:microsoft.com/office/officeart/2005/8/layout/lProcess2"/>
    <dgm:cxn modelId="{466305DB-FD36-40AE-A933-D2C69390CF79}" type="presParOf" srcId="{07E74408-8179-48B5-98E0-6E52E738BBBA}" destId="{1C2CEE5A-E333-4D15-AE1D-4B5DEBA3C8E6}" srcOrd="2" destOrd="0" presId="urn:microsoft.com/office/officeart/2005/8/layout/lProcess2"/>
    <dgm:cxn modelId="{3CF3A175-3A17-4B4B-924F-EB21C5CD7734}" type="presParOf" srcId="{07E74408-8179-48B5-98E0-6E52E738BBBA}" destId="{750DFA3D-15C6-497F-AFA8-17AC564127F8}" srcOrd="3" destOrd="0" presId="urn:microsoft.com/office/officeart/2005/8/layout/lProcess2"/>
    <dgm:cxn modelId="{2F69AFBA-F42E-4C7B-BA07-C566A858BE45}" type="presParOf" srcId="{07E74408-8179-48B5-98E0-6E52E738BBBA}" destId="{E653D0FB-D7A1-4B84-A2F3-D75A70199A3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8859CB-A638-4D81-AF36-013297ED7E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B7AE2C7-005B-4F34-B229-A663ADA7E0A2}">
      <dgm:prSet phldrT="[Tekst]"/>
      <dgm:spPr/>
      <dgm:t>
        <a:bodyPr/>
        <a:lstStyle/>
        <a:p>
          <a:r>
            <a:rPr lang="hr-HR" dirty="0"/>
            <a:t>Sudionici sjede u krugu, voditelj postavlja kartice s vrlinama (biblijski citati)</a:t>
          </a:r>
        </a:p>
      </dgm:t>
    </dgm:pt>
    <dgm:pt modelId="{02693D5C-ACFA-445C-AD86-820D41722838}" type="parTrans" cxnId="{9D63944E-F3BB-4023-8DF5-1460629D32C7}">
      <dgm:prSet/>
      <dgm:spPr/>
      <dgm:t>
        <a:bodyPr/>
        <a:lstStyle/>
        <a:p>
          <a:endParaRPr lang="hr-HR"/>
        </a:p>
      </dgm:t>
    </dgm:pt>
    <dgm:pt modelId="{3F60D4B4-A2DA-4A82-B568-910DD3B48ECB}" type="sibTrans" cxnId="{9D63944E-F3BB-4023-8DF5-1460629D32C7}">
      <dgm:prSet/>
      <dgm:spPr/>
      <dgm:t>
        <a:bodyPr/>
        <a:lstStyle/>
        <a:p>
          <a:endParaRPr lang="hr-HR"/>
        </a:p>
      </dgm:t>
    </dgm:pt>
    <dgm:pt modelId="{1BBAB57A-4E6B-4853-B285-D6603D641CE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Sudionik izvlači karticu, čita vrlinu i dijeli osobno iskustvo</a:t>
          </a:r>
        </a:p>
      </dgm:t>
    </dgm:pt>
    <dgm:pt modelId="{6205CAE2-88D5-4120-9E66-A33CED1854A1}" type="parTrans" cxnId="{CFB3B6A5-7E1F-4C64-A162-9FFB78D6DEC7}">
      <dgm:prSet/>
      <dgm:spPr/>
      <dgm:t>
        <a:bodyPr/>
        <a:lstStyle/>
        <a:p>
          <a:endParaRPr lang="hr-HR"/>
        </a:p>
      </dgm:t>
    </dgm:pt>
    <dgm:pt modelId="{9814C638-79E9-4AE6-97BB-4DB0F61C762C}" type="sibTrans" cxnId="{CFB3B6A5-7E1F-4C64-A162-9FFB78D6DEC7}">
      <dgm:prSet/>
      <dgm:spPr/>
      <dgm:t>
        <a:bodyPr/>
        <a:lstStyle/>
        <a:p>
          <a:endParaRPr lang="hr-HR"/>
        </a:p>
      </dgm:t>
    </dgm:pt>
    <dgm:pt modelId="{6C2839AB-3D75-4FE7-8FFE-E721085F74F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Razgovor se nastavlja dok svi ne sudjeluju</a:t>
          </a:r>
        </a:p>
      </dgm:t>
    </dgm:pt>
    <dgm:pt modelId="{1865BB59-6271-4A29-8E3B-027DEC538956}" type="parTrans" cxnId="{0716989F-A4F7-4D38-A328-3FF66C443AD2}">
      <dgm:prSet/>
      <dgm:spPr/>
      <dgm:t>
        <a:bodyPr/>
        <a:lstStyle/>
        <a:p>
          <a:endParaRPr lang="hr-HR"/>
        </a:p>
      </dgm:t>
    </dgm:pt>
    <dgm:pt modelId="{D137C385-0039-4EB6-B84D-749FAAA7821F}" type="sibTrans" cxnId="{0716989F-A4F7-4D38-A328-3FF66C443AD2}">
      <dgm:prSet/>
      <dgm:spPr/>
      <dgm:t>
        <a:bodyPr/>
        <a:lstStyle/>
        <a:p>
          <a:endParaRPr lang="hr-HR"/>
        </a:p>
      </dgm:t>
    </dgm:pt>
    <dgm:pt modelId="{8CD7510E-38B4-4D19-A2D5-ED7C4165BF7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/>
            <a:t>Zadatak: napisati poruku jednoj osobi iz skupine</a:t>
          </a:r>
        </a:p>
      </dgm:t>
    </dgm:pt>
    <dgm:pt modelId="{C149FE51-BC97-42C2-8694-F7ACC1F3D5F1}" type="parTrans" cxnId="{8CDE5382-104A-4F7C-8660-BCD238C84C78}">
      <dgm:prSet/>
      <dgm:spPr/>
      <dgm:t>
        <a:bodyPr/>
        <a:lstStyle/>
        <a:p>
          <a:endParaRPr lang="hr-HR"/>
        </a:p>
      </dgm:t>
    </dgm:pt>
    <dgm:pt modelId="{0F4FC9E0-1D28-4279-A173-77DCB2A2E60D}" type="sibTrans" cxnId="{8CDE5382-104A-4F7C-8660-BCD238C84C78}">
      <dgm:prSet/>
      <dgm:spPr/>
      <dgm:t>
        <a:bodyPr/>
        <a:lstStyle/>
        <a:p>
          <a:endParaRPr lang="hr-HR"/>
        </a:p>
      </dgm:t>
    </dgm:pt>
    <dgm:pt modelId="{D8AAACD1-CB0E-4D35-9E66-62E70184FDA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/>
            <a:t>Odabrati vrlinu(e) prepoznatu kod te osobe</a:t>
          </a:r>
        </a:p>
      </dgm:t>
    </dgm:pt>
    <dgm:pt modelId="{F4390387-E8AD-4105-A6FD-DC3EC91F2FBE}" type="parTrans" cxnId="{F16FDFB6-B07A-4DE5-A679-0BA2AE60EC43}">
      <dgm:prSet/>
      <dgm:spPr/>
      <dgm:t>
        <a:bodyPr/>
        <a:lstStyle/>
        <a:p>
          <a:endParaRPr lang="hr-HR"/>
        </a:p>
      </dgm:t>
    </dgm:pt>
    <dgm:pt modelId="{FF6246E1-63C5-4EE0-8AA3-73709163ED78}" type="sibTrans" cxnId="{F16FDFB6-B07A-4DE5-A679-0BA2AE60EC43}">
      <dgm:prSet/>
      <dgm:spPr/>
      <dgm:t>
        <a:bodyPr/>
        <a:lstStyle/>
        <a:p>
          <a:endParaRPr lang="hr-HR"/>
        </a:p>
      </dgm:t>
    </dgm:pt>
    <dgm:pt modelId="{7760F323-1F66-44F2-A43D-FA00619F9DE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Navesti konkretan primjer i kratko ohrabrenje</a:t>
          </a:r>
        </a:p>
      </dgm:t>
    </dgm:pt>
    <dgm:pt modelId="{C6F743EA-153B-453E-89B4-AF881F18A81D}" type="parTrans" cxnId="{CB7C9568-5479-49F7-900A-4BE3DCF0B9EF}">
      <dgm:prSet/>
      <dgm:spPr/>
      <dgm:t>
        <a:bodyPr/>
        <a:lstStyle/>
        <a:p>
          <a:endParaRPr lang="hr-HR"/>
        </a:p>
      </dgm:t>
    </dgm:pt>
    <dgm:pt modelId="{3BCD7762-ED58-4A4A-BC8E-CC1DC7FC8C5F}" type="sibTrans" cxnId="{CB7C9568-5479-49F7-900A-4BE3DCF0B9EF}">
      <dgm:prSet/>
      <dgm:spPr/>
      <dgm:t>
        <a:bodyPr/>
        <a:lstStyle/>
        <a:p>
          <a:endParaRPr lang="hr-HR"/>
        </a:p>
      </dgm:t>
    </dgm:pt>
    <dgm:pt modelId="{073F0D2D-DE3B-4CCD-9CFB-DEE0C6349D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Poruka može biti anonimna ili osobna</a:t>
          </a:r>
        </a:p>
      </dgm:t>
    </dgm:pt>
    <dgm:pt modelId="{779A95BA-BC5E-404D-B050-35E159E53D30}" type="parTrans" cxnId="{212F5C15-5965-4977-BB05-34BA71D4205B}">
      <dgm:prSet/>
      <dgm:spPr/>
      <dgm:t>
        <a:bodyPr/>
        <a:lstStyle/>
        <a:p>
          <a:endParaRPr lang="hr-HR"/>
        </a:p>
      </dgm:t>
    </dgm:pt>
    <dgm:pt modelId="{5299C6B5-EAA0-484C-B80F-63F58AE1D172}" type="sibTrans" cxnId="{212F5C15-5965-4977-BB05-34BA71D4205B}">
      <dgm:prSet/>
      <dgm:spPr/>
      <dgm:t>
        <a:bodyPr/>
        <a:lstStyle/>
        <a:p>
          <a:endParaRPr lang="hr-HR"/>
        </a:p>
      </dgm:t>
    </dgm:pt>
    <dgm:pt modelId="{9168B01B-BE49-4E97-9922-DF71A035FC75}">
      <dgm:prSet/>
      <dgm:spPr/>
    </dgm:pt>
    <dgm:pt modelId="{ED4D44EC-0BED-4546-954B-4C2AFD28C93D}" type="parTrans" cxnId="{F31A15DC-2F7C-490C-A268-DAD48B62C9A1}">
      <dgm:prSet/>
      <dgm:spPr/>
      <dgm:t>
        <a:bodyPr/>
        <a:lstStyle/>
        <a:p>
          <a:endParaRPr lang="hr-HR"/>
        </a:p>
      </dgm:t>
    </dgm:pt>
    <dgm:pt modelId="{9BCE49F8-68A8-4C77-80BB-F5A535DC7F24}" type="sibTrans" cxnId="{F31A15DC-2F7C-490C-A268-DAD48B62C9A1}">
      <dgm:prSet/>
      <dgm:spPr/>
      <dgm:t>
        <a:bodyPr/>
        <a:lstStyle/>
        <a:p>
          <a:endParaRPr lang="hr-HR"/>
        </a:p>
      </dgm:t>
    </dgm:pt>
    <dgm:pt modelId="{31F7A32A-475E-45B7-B116-EFA33CAF3EF6}" type="pres">
      <dgm:prSet presAssocID="{F58859CB-A638-4D81-AF36-013297ED7EBA}" presName="Name0" presStyleCnt="0">
        <dgm:presLayoutVars>
          <dgm:chMax val="7"/>
          <dgm:chPref val="7"/>
          <dgm:dir/>
        </dgm:presLayoutVars>
      </dgm:prSet>
      <dgm:spPr/>
    </dgm:pt>
    <dgm:pt modelId="{63D16D76-E5B1-4D92-BEB0-785401AD85E0}" type="pres">
      <dgm:prSet presAssocID="{F58859CB-A638-4D81-AF36-013297ED7EBA}" presName="Name1" presStyleCnt="0"/>
      <dgm:spPr/>
    </dgm:pt>
    <dgm:pt modelId="{7159AFE4-F0B8-4590-8B72-BC578426FCA8}" type="pres">
      <dgm:prSet presAssocID="{F58859CB-A638-4D81-AF36-013297ED7EBA}" presName="cycle" presStyleCnt="0"/>
      <dgm:spPr/>
    </dgm:pt>
    <dgm:pt modelId="{D83FD104-31CB-4AA5-AB1A-C38828EAA541}" type="pres">
      <dgm:prSet presAssocID="{F58859CB-A638-4D81-AF36-013297ED7EBA}" presName="srcNode" presStyleLbl="node1" presStyleIdx="0" presStyleCnt="7"/>
      <dgm:spPr/>
    </dgm:pt>
    <dgm:pt modelId="{A2AD50A9-7F9F-433D-85AD-63BE1AD525BB}" type="pres">
      <dgm:prSet presAssocID="{F58859CB-A638-4D81-AF36-013297ED7EBA}" presName="conn" presStyleLbl="parChTrans1D2" presStyleIdx="0" presStyleCnt="1"/>
      <dgm:spPr/>
    </dgm:pt>
    <dgm:pt modelId="{E283E14F-A5E7-4634-A69A-9851A70C1149}" type="pres">
      <dgm:prSet presAssocID="{F58859CB-A638-4D81-AF36-013297ED7EBA}" presName="extraNode" presStyleLbl="node1" presStyleIdx="0" presStyleCnt="7"/>
      <dgm:spPr/>
    </dgm:pt>
    <dgm:pt modelId="{DA74EEF3-6586-40C7-A6F8-ABA73E7B0A3A}" type="pres">
      <dgm:prSet presAssocID="{F58859CB-A638-4D81-AF36-013297ED7EBA}" presName="dstNode" presStyleLbl="node1" presStyleIdx="0" presStyleCnt="7"/>
      <dgm:spPr/>
    </dgm:pt>
    <dgm:pt modelId="{90135DD9-1517-48A3-AA08-EB659F05C867}" type="pres">
      <dgm:prSet presAssocID="{6B7AE2C7-005B-4F34-B229-A663ADA7E0A2}" presName="text_1" presStyleLbl="node1" presStyleIdx="0" presStyleCnt="7">
        <dgm:presLayoutVars>
          <dgm:bulletEnabled val="1"/>
        </dgm:presLayoutVars>
      </dgm:prSet>
      <dgm:spPr/>
    </dgm:pt>
    <dgm:pt modelId="{46DBA087-6D67-4B78-86E0-42FFEB8FD048}" type="pres">
      <dgm:prSet presAssocID="{6B7AE2C7-005B-4F34-B229-A663ADA7E0A2}" presName="accent_1" presStyleCnt="0"/>
      <dgm:spPr/>
    </dgm:pt>
    <dgm:pt modelId="{4EE69D28-56AE-4483-A43E-E9F4C0F59B84}" type="pres">
      <dgm:prSet presAssocID="{6B7AE2C7-005B-4F34-B229-A663ADA7E0A2}" presName="accentRepeatNode" presStyleLbl="solidFgAcc1" presStyleIdx="0" presStyleCnt="7"/>
      <dgm:spPr/>
    </dgm:pt>
    <dgm:pt modelId="{266E7D50-3C83-4886-8EE9-CAD2CD7B99A0}" type="pres">
      <dgm:prSet presAssocID="{1BBAB57A-4E6B-4853-B285-D6603D641CE9}" presName="text_2" presStyleLbl="node1" presStyleIdx="1" presStyleCnt="7">
        <dgm:presLayoutVars>
          <dgm:bulletEnabled val="1"/>
        </dgm:presLayoutVars>
      </dgm:prSet>
      <dgm:spPr/>
    </dgm:pt>
    <dgm:pt modelId="{7BAE9384-4FE1-4DD0-9B3C-732C2FB0842A}" type="pres">
      <dgm:prSet presAssocID="{1BBAB57A-4E6B-4853-B285-D6603D641CE9}" presName="accent_2" presStyleCnt="0"/>
      <dgm:spPr/>
    </dgm:pt>
    <dgm:pt modelId="{E5CE0578-EB4E-4F32-BAE5-25FBEDE6BD1E}" type="pres">
      <dgm:prSet presAssocID="{1BBAB57A-4E6B-4853-B285-D6603D641CE9}" presName="accentRepeatNode" presStyleLbl="solidFgAcc1" presStyleIdx="1" presStyleCnt="7"/>
      <dgm:spPr/>
    </dgm:pt>
    <dgm:pt modelId="{827F3C04-8532-4193-9DA2-495F8FB53CCF}" type="pres">
      <dgm:prSet presAssocID="{6C2839AB-3D75-4FE7-8FFE-E721085F74FB}" presName="text_3" presStyleLbl="node1" presStyleIdx="2" presStyleCnt="7">
        <dgm:presLayoutVars>
          <dgm:bulletEnabled val="1"/>
        </dgm:presLayoutVars>
      </dgm:prSet>
      <dgm:spPr/>
    </dgm:pt>
    <dgm:pt modelId="{E1859CA4-B4F7-4865-A04F-A0C08F012F3C}" type="pres">
      <dgm:prSet presAssocID="{6C2839AB-3D75-4FE7-8FFE-E721085F74FB}" presName="accent_3" presStyleCnt="0"/>
      <dgm:spPr/>
    </dgm:pt>
    <dgm:pt modelId="{F0C5DFBD-59EB-4BE1-B0FA-EEDD10BFEA4C}" type="pres">
      <dgm:prSet presAssocID="{6C2839AB-3D75-4FE7-8FFE-E721085F74FB}" presName="accentRepeatNode" presStyleLbl="solidFgAcc1" presStyleIdx="2" presStyleCnt="7"/>
      <dgm:spPr/>
    </dgm:pt>
    <dgm:pt modelId="{A169098F-4B43-418B-A174-651D0CD05FC8}" type="pres">
      <dgm:prSet presAssocID="{8CD7510E-38B4-4D19-A2D5-ED7C4165BF7F}" presName="text_4" presStyleLbl="node1" presStyleIdx="3" presStyleCnt="7">
        <dgm:presLayoutVars>
          <dgm:bulletEnabled val="1"/>
        </dgm:presLayoutVars>
      </dgm:prSet>
      <dgm:spPr/>
    </dgm:pt>
    <dgm:pt modelId="{6D64BE26-F6A2-40FB-8775-74E593911528}" type="pres">
      <dgm:prSet presAssocID="{8CD7510E-38B4-4D19-A2D5-ED7C4165BF7F}" presName="accent_4" presStyleCnt="0"/>
      <dgm:spPr/>
    </dgm:pt>
    <dgm:pt modelId="{4CD1A3B4-7968-40C5-AC99-D6362901A0E7}" type="pres">
      <dgm:prSet presAssocID="{8CD7510E-38B4-4D19-A2D5-ED7C4165BF7F}" presName="accentRepeatNode" presStyleLbl="solidFgAcc1" presStyleIdx="3" presStyleCnt="7"/>
      <dgm:spPr/>
    </dgm:pt>
    <dgm:pt modelId="{833DB254-2F1E-444A-B374-3A757FF5AFD8}" type="pres">
      <dgm:prSet presAssocID="{D8AAACD1-CB0E-4D35-9E66-62E70184FDA5}" presName="text_5" presStyleLbl="node1" presStyleIdx="4" presStyleCnt="7">
        <dgm:presLayoutVars>
          <dgm:bulletEnabled val="1"/>
        </dgm:presLayoutVars>
      </dgm:prSet>
      <dgm:spPr/>
    </dgm:pt>
    <dgm:pt modelId="{C7783136-8B00-4659-ADF0-CD6B72BA8D48}" type="pres">
      <dgm:prSet presAssocID="{D8AAACD1-CB0E-4D35-9E66-62E70184FDA5}" presName="accent_5" presStyleCnt="0"/>
      <dgm:spPr/>
    </dgm:pt>
    <dgm:pt modelId="{CD4BEF1A-5E66-4399-8D30-79C48B58E7F5}" type="pres">
      <dgm:prSet presAssocID="{D8AAACD1-CB0E-4D35-9E66-62E70184FDA5}" presName="accentRepeatNode" presStyleLbl="solidFgAcc1" presStyleIdx="4" presStyleCnt="7"/>
      <dgm:spPr/>
    </dgm:pt>
    <dgm:pt modelId="{86F8DB9F-F8AE-4A5B-B7A5-A6818EC9C286}" type="pres">
      <dgm:prSet presAssocID="{7760F323-1F66-44F2-A43D-FA00619F9DE7}" presName="text_6" presStyleLbl="node1" presStyleIdx="5" presStyleCnt="7">
        <dgm:presLayoutVars>
          <dgm:bulletEnabled val="1"/>
        </dgm:presLayoutVars>
      </dgm:prSet>
      <dgm:spPr/>
    </dgm:pt>
    <dgm:pt modelId="{151B26AA-87B5-4DB7-B859-DF2E633D8A11}" type="pres">
      <dgm:prSet presAssocID="{7760F323-1F66-44F2-A43D-FA00619F9DE7}" presName="accent_6" presStyleCnt="0"/>
      <dgm:spPr/>
    </dgm:pt>
    <dgm:pt modelId="{F6A1CFCA-8032-4695-97EF-C0E998CF4348}" type="pres">
      <dgm:prSet presAssocID="{7760F323-1F66-44F2-A43D-FA00619F9DE7}" presName="accentRepeatNode" presStyleLbl="solidFgAcc1" presStyleIdx="5" presStyleCnt="7"/>
      <dgm:spPr/>
    </dgm:pt>
    <dgm:pt modelId="{64A16DBA-CA38-430F-8976-C1FCB2C04EAF}" type="pres">
      <dgm:prSet presAssocID="{073F0D2D-DE3B-4CCD-9CFB-DEE0C6349DE8}" presName="text_7" presStyleLbl="node1" presStyleIdx="6" presStyleCnt="7">
        <dgm:presLayoutVars>
          <dgm:bulletEnabled val="1"/>
        </dgm:presLayoutVars>
      </dgm:prSet>
      <dgm:spPr/>
    </dgm:pt>
    <dgm:pt modelId="{289F8D6C-2E87-4622-ACD9-1D1BD79802E7}" type="pres">
      <dgm:prSet presAssocID="{073F0D2D-DE3B-4CCD-9CFB-DEE0C6349DE8}" presName="accent_7" presStyleCnt="0"/>
      <dgm:spPr/>
    </dgm:pt>
    <dgm:pt modelId="{47DA129D-4CF0-4D0B-87F3-EEFE31A02A4D}" type="pres">
      <dgm:prSet presAssocID="{073F0D2D-DE3B-4CCD-9CFB-DEE0C6349DE8}" presName="accentRepeatNode" presStyleLbl="solidFgAcc1" presStyleIdx="6" presStyleCnt="7"/>
      <dgm:spPr/>
    </dgm:pt>
  </dgm:ptLst>
  <dgm:cxnLst>
    <dgm:cxn modelId="{BCBFC705-46D8-4E5A-BF5F-F39A7AB71CA6}" type="presOf" srcId="{6C2839AB-3D75-4FE7-8FFE-E721085F74FB}" destId="{827F3C04-8532-4193-9DA2-495F8FB53CCF}" srcOrd="0" destOrd="0" presId="urn:microsoft.com/office/officeart/2008/layout/VerticalCurvedList"/>
    <dgm:cxn modelId="{DAEFC906-6284-442E-9625-77F344CDB560}" type="presOf" srcId="{8CD7510E-38B4-4D19-A2D5-ED7C4165BF7F}" destId="{A169098F-4B43-418B-A174-651D0CD05FC8}" srcOrd="0" destOrd="0" presId="urn:microsoft.com/office/officeart/2008/layout/VerticalCurvedList"/>
    <dgm:cxn modelId="{212F5C15-5965-4977-BB05-34BA71D4205B}" srcId="{F58859CB-A638-4D81-AF36-013297ED7EBA}" destId="{073F0D2D-DE3B-4CCD-9CFB-DEE0C6349DE8}" srcOrd="6" destOrd="0" parTransId="{779A95BA-BC5E-404D-B050-35E159E53D30}" sibTransId="{5299C6B5-EAA0-484C-B80F-63F58AE1D172}"/>
    <dgm:cxn modelId="{7C4E4E16-2615-481E-B9ED-3EDFC8246587}" type="presOf" srcId="{1BBAB57A-4E6B-4853-B285-D6603D641CE9}" destId="{266E7D50-3C83-4886-8EE9-CAD2CD7B99A0}" srcOrd="0" destOrd="0" presId="urn:microsoft.com/office/officeart/2008/layout/VerticalCurvedList"/>
    <dgm:cxn modelId="{61C52C30-9C2F-475E-97DB-EB14604A007C}" type="presOf" srcId="{7760F323-1F66-44F2-A43D-FA00619F9DE7}" destId="{86F8DB9F-F8AE-4A5B-B7A5-A6818EC9C286}" srcOrd="0" destOrd="0" presId="urn:microsoft.com/office/officeart/2008/layout/VerticalCurvedList"/>
    <dgm:cxn modelId="{D45BC431-A27A-429D-B703-1D9F94D2C8D3}" type="presOf" srcId="{073F0D2D-DE3B-4CCD-9CFB-DEE0C6349DE8}" destId="{64A16DBA-CA38-430F-8976-C1FCB2C04EAF}" srcOrd="0" destOrd="0" presId="urn:microsoft.com/office/officeart/2008/layout/VerticalCurvedList"/>
    <dgm:cxn modelId="{235ABA39-9A87-4E4A-A94C-82F1281951F9}" type="presOf" srcId="{6B7AE2C7-005B-4F34-B229-A663ADA7E0A2}" destId="{90135DD9-1517-48A3-AA08-EB659F05C867}" srcOrd="0" destOrd="0" presId="urn:microsoft.com/office/officeart/2008/layout/VerticalCurvedList"/>
    <dgm:cxn modelId="{CB7C9568-5479-49F7-900A-4BE3DCF0B9EF}" srcId="{F58859CB-A638-4D81-AF36-013297ED7EBA}" destId="{7760F323-1F66-44F2-A43D-FA00619F9DE7}" srcOrd="5" destOrd="0" parTransId="{C6F743EA-153B-453E-89B4-AF881F18A81D}" sibTransId="{3BCD7762-ED58-4A4A-BC8E-CC1DC7FC8C5F}"/>
    <dgm:cxn modelId="{9D63944E-F3BB-4023-8DF5-1460629D32C7}" srcId="{F58859CB-A638-4D81-AF36-013297ED7EBA}" destId="{6B7AE2C7-005B-4F34-B229-A663ADA7E0A2}" srcOrd="0" destOrd="0" parTransId="{02693D5C-ACFA-445C-AD86-820D41722838}" sibTransId="{3F60D4B4-A2DA-4A82-B568-910DD3B48ECB}"/>
    <dgm:cxn modelId="{0F913475-6B8B-41BC-BE1C-DEE92D36DDD6}" type="presOf" srcId="{3F60D4B4-A2DA-4A82-B568-910DD3B48ECB}" destId="{A2AD50A9-7F9F-433D-85AD-63BE1AD525BB}" srcOrd="0" destOrd="0" presId="urn:microsoft.com/office/officeart/2008/layout/VerticalCurvedList"/>
    <dgm:cxn modelId="{8CDE5382-104A-4F7C-8660-BCD238C84C78}" srcId="{F58859CB-A638-4D81-AF36-013297ED7EBA}" destId="{8CD7510E-38B4-4D19-A2D5-ED7C4165BF7F}" srcOrd="3" destOrd="0" parTransId="{C149FE51-BC97-42C2-8694-F7ACC1F3D5F1}" sibTransId="{0F4FC9E0-1D28-4279-A173-77DCB2A2E60D}"/>
    <dgm:cxn modelId="{7C68AA93-22BE-4B2A-8C14-11D21B829465}" type="presOf" srcId="{F58859CB-A638-4D81-AF36-013297ED7EBA}" destId="{31F7A32A-475E-45B7-B116-EFA33CAF3EF6}" srcOrd="0" destOrd="0" presId="urn:microsoft.com/office/officeart/2008/layout/VerticalCurvedList"/>
    <dgm:cxn modelId="{0716989F-A4F7-4D38-A328-3FF66C443AD2}" srcId="{F58859CB-A638-4D81-AF36-013297ED7EBA}" destId="{6C2839AB-3D75-4FE7-8FFE-E721085F74FB}" srcOrd="2" destOrd="0" parTransId="{1865BB59-6271-4A29-8E3B-027DEC538956}" sibTransId="{D137C385-0039-4EB6-B84D-749FAAA7821F}"/>
    <dgm:cxn modelId="{CFB3B6A5-7E1F-4C64-A162-9FFB78D6DEC7}" srcId="{F58859CB-A638-4D81-AF36-013297ED7EBA}" destId="{1BBAB57A-4E6B-4853-B285-D6603D641CE9}" srcOrd="1" destOrd="0" parTransId="{6205CAE2-88D5-4120-9E66-A33CED1854A1}" sibTransId="{9814C638-79E9-4AE6-97BB-4DB0F61C762C}"/>
    <dgm:cxn modelId="{F16FDFB6-B07A-4DE5-A679-0BA2AE60EC43}" srcId="{F58859CB-A638-4D81-AF36-013297ED7EBA}" destId="{D8AAACD1-CB0E-4D35-9E66-62E70184FDA5}" srcOrd="4" destOrd="0" parTransId="{F4390387-E8AD-4105-A6FD-DC3EC91F2FBE}" sibTransId="{FF6246E1-63C5-4EE0-8AA3-73709163ED78}"/>
    <dgm:cxn modelId="{E6EACAC8-48DE-4DA3-A8B6-80F997837C47}" type="presOf" srcId="{D8AAACD1-CB0E-4D35-9E66-62E70184FDA5}" destId="{833DB254-2F1E-444A-B374-3A757FF5AFD8}" srcOrd="0" destOrd="0" presId="urn:microsoft.com/office/officeart/2008/layout/VerticalCurvedList"/>
    <dgm:cxn modelId="{F31A15DC-2F7C-490C-A268-DAD48B62C9A1}" srcId="{F58859CB-A638-4D81-AF36-013297ED7EBA}" destId="{9168B01B-BE49-4E97-9922-DF71A035FC75}" srcOrd="7" destOrd="0" parTransId="{ED4D44EC-0BED-4546-954B-4C2AFD28C93D}" sibTransId="{9BCE49F8-68A8-4C77-80BB-F5A535DC7F24}"/>
    <dgm:cxn modelId="{F564F6DC-EF3E-4997-8FAA-E05D3277AE31}" type="presParOf" srcId="{31F7A32A-475E-45B7-B116-EFA33CAF3EF6}" destId="{63D16D76-E5B1-4D92-BEB0-785401AD85E0}" srcOrd="0" destOrd="0" presId="urn:microsoft.com/office/officeart/2008/layout/VerticalCurvedList"/>
    <dgm:cxn modelId="{2EFF8A2F-C27B-4F3E-AE89-8D7B0EA9809D}" type="presParOf" srcId="{63D16D76-E5B1-4D92-BEB0-785401AD85E0}" destId="{7159AFE4-F0B8-4590-8B72-BC578426FCA8}" srcOrd="0" destOrd="0" presId="urn:microsoft.com/office/officeart/2008/layout/VerticalCurvedList"/>
    <dgm:cxn modelId="{8F141002-396E-4BCA-83D9-A205E48681E5}" type="presParOf" srcId="{7159AFE4-F0B8-4590-8B72-BC578426FCA8}" destId="{D83FD104-31CB-4AA5-AB1A-C38828EAA541}" srcOrd="0" destOrd="0" presId="urn:microsoft.com/office/officeart/2008/layout/VerticalCurvedList"/>
    <dgm:cxn modelId="{1D217A45-7758-4833-A199-3C9CB50DCF87}" type="presParOf" srcId="{7159AFE4-F0B8-4590-8B72-BC578426FCA8}" destId="{A2AD50A9-7F9F-433D-85AD-63BE1AD525BB}" srcOrd="1" destOrd="0" presId="urn:microsoft.com/office/officeart/2008/layout/VerticalCurvedList"/>
    <dgm:cxn modelId="{28728CDD-EF3B-4CC0-9172-1CD1772C0CE4}" type="presParOf" srcId="{7159AFE4-F0B8-4590-8B72-BC578426FCA8}" destId="{E283E14F-A5E7-4634-A69A-9851A70C1149}" srcOrd="2" destOrd="0" presId="urn:microsoft.com/office/officeart/2008/layout/VerticalCurvedList"/>
    <dgm:cxn modelId="{1A4E86CE-95EF-4353-923E-DA04A18FF7E4}" type="presParOf" srcId="{7159AFE4-F0B8-4590-8B72-BC578426FCA8}" destId="{DA74EEF3-6586-40C7-A6F8-ABA73E7B0A3A}" srcOrd="3" destOrd="0" presId="urn:microsoft.com/office/officeart/2008/layout/VerticalCurvedList"/>
    <dgm:cxn modelId="{A7054E37-6B1A-4F68-B6C7-2C21A59A7D15}" type="presParOf" srcId="{63D16D76-E5B1-4D92-BEB0-785401AD85E0}" destId="{90135DD9-1517-48A3-AA08-EB659F05C867}" srcOrd="1" destOrd="0" presId="urn:microsoft.com/office/officeart/2008/layout/VerticalCurvedList"/>
    <dgm:cxn modelId="{FB0B5ACC-6EC1-4EA5-82ED-58E8A061E105}" type="presParOf" srcId="{63D16D76-E5B1-4D92-BEB0-785401AD85E0}" destId="{46DBA087-6D67-4B78-86E0-42FFEB8FD048}" srcOrd="2" destOrd="0" presId="urn:microsoft.com/office/officeart/2008/layout/VerticalCurvedList"/>
    <dgm:cxn modelId="{5B09C630-61D4-4AF4-944A-3694CDE46492}" type="presParOf" srcId="{46DBA087-6D67-4B78-86E0-42FFEB8FD048}" destId="{4EE69D28-56AE-4483-A43E-E9F4C0F59B84}" srcOrd="0" destOrd="0" presId="urn:microsoft.com/office/officeart/2008/layout/VerticalCurvedList"/>
    <dgm:cxn modelId="{29CC61F1-0076-4E8C-9F90-CD8106D1B313}" type="presParOf" srcId="{63D16D76-E5B1-4D92-BEB0-785401AD85E0}" destId="{266E7D50-3C83-4886-8EE9-CAD2CD7B99A0}" srcOrd="3" destOrd="0" presId="urn:microsoft.com/office/officeart/2008/layout/VerticalCurvedList"/>
    <dgm:cxn modelId="{B602571F-8058-4141-8EE0-9F3073B23233}" type="presParOf" srcId="{63D16D76-E5B1-4D92-BEB0-785401AD85E0}" destId="{7BAE9384-4FE1-4DD0-9B3C-732C2FB0842A}" srcOrd="4" destOrd="0" presId="urn:microsoft.com/office/officeart/2008/layout/VerticalCurvedList"/>
    <dgm:cxn modelId="{D260D67A-FABE-4E57-BB89-468D6AEC7D81}" type="presParOf" srcId="{7BAE9384-4FE1-4DD0-9B3C-732C2FB0842A}" destId="{E5CE0578-EB4E-4F32-BAE5-25FBEDE6BD1E}" srcOrd="0" destOrd="0" presId="urn:microsoft.com/office/officeart/2008/layout/VerticalCurvedList"/>
    <dgm:cxn modelId="{C80DF929-4FE6-47AE-BEA5-B18DC81947A8}" type="presParOf" srcId="{63D16D76-E5B1-4D92-BEB0-785401AD85E0}" destId="{827F3C04-8532-4193-9DA2-495F8FB53CCF}" srcOrd="5" destOrd="0" presId="urn:microsoft.com/office/officeart/2008/layout/VerticalCurvedList"/>
    <dgm:cxn modelId="{2C46B420-1B7A-4EEE-BF93-30BF4A88532D}" type="presParOf" srcId="{63D16D76-E5B1-4D92-BEB0-785401AD85E0}" destId="{E1859CA4-B4F7-4865-A04F-A0C08F012F3C}" srcOrd="6" destOrd="0" presId="urn:microsoft.com/office/officeart/2008/layout/VerticalCurvedList"/>
    <dgm:cxn modelId="{B2D8B7F6-1885-4EB6-BB83-A10E42A0CC8B}" type="presParOf" srcId="{E1859CA4-B4F7-4865-A04F-A0C08F012F3C}" destId="{F0C5DFBD-59EB-4BE1-B0FA-EEDD10BFEA4C}" srcOrd="0" destOrd="0" presId="urn:microsoft.com/office/officeart/2008/layout/VerticalCurvedList"/>
    <dgm:cxn modelId="{36CEE63C-F06E-4E2A-AA2A-B2C04BCF5001}" type="presParOf" srcId="{63D16D76-E5B1-4D92-BEB0-785401AD85E0}" destId="{A169098F-4B43-418B-A174-651D0CD05FC8}" srcOrd="7" destOrd="0" presId="urn:microsoft.com/office/officeart/2008/layout/VerticalCurvedList"/>
    <dgm:cxn modelId="{FDDD02D9-BBEC-45AA-A9AD-18997F9BDBED}" type="presParOf" srcId="{63D16D76-E5B1-4D92-BEB0-785401AD85E0}" destId="{6D64BE26-F6A2-40FB-8775-74E593911528}" srcOrd="8" destOrd="0" presId="urn:microsoft.com/office/officeart/2008/layout/VerticalCurvedList"/>
    <dgm:cxn modelId="{724E83CD-9FBD-4067-A45E-05714DB7A67D}" type="presParOf" srcId="{6D64BE26-F6A2-40FB-8775-74E593911528}" destId="{4CD1A3B4-7968-40C5-AC99-D6362901A0E7}" srcOrd="0" destOrd="0" presId="urn:microsoft.com/office/officeart/2008/layout/VerticalCurvedList"/>
    <dgm:cxn modelId="{A3D2C528-0500-47C2-9846-296A86983A11}" type="presParOf" srcId="{63D16D76-E5B1-4D92-BEB0-785401AD85E0}" destId="{833DB254-2F1E-444A-B374-3A757FF5AFD8}" srcOrd="9" destOrd="0" presId="urn:microsoft.com/office/officeart/2008/layout/VerticalCurvedList"/>
    <dgm:cxn modelId="{4DE544C4-A60B-4838-A741-CBE9320197E9}" type="presParOf" srcId="{63D16D76-E5B1-4D92-BEB0-785401AD85E0}" destId="{C7783136-8B00-4659-ADF0-CD6B72BA8D48}" srcOrd="10" destOrd="0" presId="urn:microsoft.com/office/officeart/2008/layout/VerticalCurvedList"/>
    <dgm:cxn modelId="{EC8C2A10-465F-466F-9406-7C09731203C1}" type="presParOf" srcId="{C7783136-8B00-4659-ADF0-CD6B72BA8D48}" destId="{CD4BEF1A-5E66-4399-8D30-79C48B58E7F5}" srcOrd="0" destOrd="0" presId="urn:microsoft.com/office/officeart/2008/layout/VerticalCurvedList"/>
    <dgm:cxn modelId="{A0E02AA2-7764-4F04-8C22-06F9048F043F}" type="presParOf" srcId="{63D16D76-E5B1-4D92-BEB0-785401AD85E0}" destId="{86F8DB9F-F8AE-4A5B-B7A5-A6818EC9C286}" srcOrd="11" destOrd="0" presId="urn:microsoft.com/office/officeart/2008/layout/VerticalCurvedList"/>
    <dgm:cxn modelId="{59DBFC9D-00DB-433F-B239-F9D5556A45DF}" type="presParOf" srcId="{63D16D76-E5B1-4D92-BEB0-785401AD85E0}" destId="{151B26AA-87B5-4DB7-B859-DF2E633D8A11}" srcOrd="12" destOrd="0" presId="urn:microsoft.com/office/officeart/2008/layout/VerticalCurvedList"/>
    <dgm:cxn modelId="{F125C32C-5E26-4052-AA64-6CCE6F866872}" type="presParOf" srcId="{151B26AA-87B5-4DB7-B859-DF2E633D8A11}" destId="{F6A1CFCA-8032-4695-97EF-C0E998CF4348}" srcOrd="0" destOrd="0" presId="urn:microsoft.com/office/officeart/2008/layout/VerticalCurvedList"/>
    <dgm:cxn modelId="{3DB5046F-D250-41CA-B8B7-7650F92E197D}" type="presParOf" srcId="{63D16D76-E5B1-4D92-BEB0-785401AD85E0}" destId="{64A16DBA-CA38-430F-8976-C1FCB2C04EAF}" srcOrd="13" destOrd="0" presId="urn:microsoft.com/office/officeart/2008/layout/VerticalCurvedList"/>
    <dgm:cxn modelId="{79AEF6A0-D043-4FD7-A64D-699D76989551}" type="presParOf" srcId="{63D16D76-E5B1-4D92-BEB0-785401AD85E0}" destId="{289F8D6C-2E87-4622-ACD9-1D1BD79802E7}" srcOrd="14" destOrd="0" presId="urn:microsoft.com/office/officeart/2008/layout/VerticalCurvedList"/>
    <dgm:cxn modelId="{A4B7D412-945F-4CEA-A134-8CD7AF53BA17}" type="presParOf" srcId="{289F8D6C-2E87-4622-ACD9-1D1BD79802E7}" destId="{47DA129D-4CF0-4D0B-87F3-EEFE31A02A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B17429-B4D6-4304-A468-EA6CF646ECAA}" type="doc">
      <dgm:prSet loTypeId="urn:microsoft.com/office/officeart/2008/layout/PictureStrips" loCatId="list" qsTypeId="urn:microsoft.com/office/officeart/2005/8/quickstyle/3d5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7318810-E515-42F5-A347-3560A5AD22DA}">
      <dgm:prSet phldrT="[Tekst]"/>
      <dgm:spPr/>
      <dgm:t>
        <a:bodyPr/>
        <a:lstStyle/>
        <a:p>
          <a:r>
            <a:rPr lang="hr-HR" dirty="0"/>
            <a:t>facebook.com/shkm2026</a:t>
          </a:r>
        </a:p>
      </dgm:t>
    </dgm:pt>
    <dgm:pt modelId="{F07355A6-839C-4BF1-8A65-63EEB5000A40}" type="parTrans" cxnId="{490ED995-D215-4595-B0AD-75C3577EB135}">
      <dgm:prSet/>
      <dgm:spPr/>
      <dgm:t>
        <a:bodyPr/>
        <a:lstStyle/>
        <a:p>
          <a:endParaRPr lang="hr-HR"/>
        </a:p>
      </dgm:t>
    </dgm:pt>
    <dgm:pt modelId="{C7D70AFF-0CF5-42CF-B1FE-235AC64CD94B}" type="sibTrans" cxnId="{490ED995-D215-4595-B0AD-75C3577EB135}">
      <dgm:prSet/>
      <dgm:spPr/>
      <dgm:t>
        <a:bodyPr/>
        <a:lstStyle/>
        <a:p>
          <a:endParaRPr lang="hr-HR"/>
        </a:p>
      </dgm:t>
    </dgm:pt>
    <dgm:pt modelId="{0654148B-F715-4132-A758-F9083B7A495B}">
      <dgm:prSet/>
      <dgm:spPr/>
      <dgm:t>
        <a:bodyPr/>
        <a:lstStyle/>
        <a:p>
          <a:r>
            <a:rPr lang="hr-HR" dirty="0"/>
            <a:t>instagram.com/shkm2026</a:t>
          </a:r>
        </a:p>
      </dgm:t>
    </dgm:pt>
    <dgm:pt modelId="{EE80C25F-93E3-42DD-8E13-DEE1E748EBA1}" type="parTrans" cxnId="{4AEBE19F-ABEB-4861-BA42-56C580000EA3}">
      <dgm:prSet/>
      <dgm:spPr/>
      <dgm:t>
        <a:bodyPr/>
        <a:lstStyle/>
        <a:p>
          <a:endParaRPr lang="hr-HR"/>
        </a:p>
      </dgm:t>
    </dgm:pt>
    <dgm:pt modelId="{EF3F76E9-3422-4110-B1A3-FCD50F401DF9}" type="sibTrans" cxnId="{4AEBE19F-ABEB-4861-BA42-56C580000EA3}">
      <dgm:prSet/>
      <dgm:spPr/>
      <dgm:t>
        <a:bodyPr/>
        <a:lstStyle/>
        <a:p>
          <a:endParaRPr lang="hr-HR"/>
        </a:p>
      </dgm:t>
    </dgm:pt>
    <dgm:pt modelId="{D125C94D-07AD-4B14-9BD8-D360CE3B033D}">
      <dgm:prSet/>
      <dgm:spPr/>
      <dgm:t>
        <a:bodyPr/>
        <a:lstStyle/>
        <a:p>
          <a:r>
            <a:rPr lang="hr-HR" dirty="0"/>
            <a:t>tiktok.com/@shkm2026</a:t>
          </a:r>
        </a:p>
      </dgm:t>
    </dgm:pt>
    <dgm:pt modelId="{8176229D-B2B8-45B1-A86C-755005A1EF94}" type="parTrans" cxnId="{4CD70707-544F-4960-8826-E3F65A323007}">
      <dgm:prSet/>
      <dgm:spPr/>
      <dgm:t>
        <a:bodyPr/>
        <a:lstStyle/>
        <a:p>
          <a:endParaRPr lang="hr-HR"/>
        </a:p>
      </dgm:t>
    </dgm:pt>
    <dgm:pt modelId="{569CB906-136E-44F0-9778-1FBBD88B8C06}" type="sibTrans" cxnId="{4CD70707-544F-4960-8826-E3F65A323007}">
      <dgm:prSet/>
      <dgm:spPr/>
      <dgm:t>
        <a:bodyPr/>
        <a:lstStyle/>
        <a:p>
          <a:endParaRPr lang="hr-HR"/>
        </a:p>
      </dgm:t>
    </dgm:pt>
    <dgm:pt modelId="{6B38AF30-8AF0-4562-A8B3-B190C7151D35}" type="pres">
      <dgm:prSet presAssocID="{52B17429-B4D6-4304-A468-EA6CF646ECAA}" presName="Name0" presStyleCnt="0">
        <dgm:presLayoutVars>
          <dgm:dir/>
          <dgm:resizeHandles val="exact"/>
        </dgm:presLayoutVars>
      </dgm:prSet>
      <dgm:spPr/>
    </dgm:pt>
    <dgm:pt modelId="{5890CDB1-D032-4805-BB03-53329FCA628A}" type="pres">
      <dgm:prSet presAssocID="{17318810-E515-42F5-A347-3560A5AD22DA}" presName="composite" presStyleCnt="0"/>
      <dgm:spPr/>
    </dgm:pt>
    <dgm:pt modelId="{1E6A6AD2-DF75-424D-B104-FF0763B706AD}" type="pres">
      <dgm:prSet presAssocID="{17318810-E515-42F5-A347-3560A5AD22DA}" presName="rect1" presStyleLbl="trAlignAcc1" presStyleIdx="0" presStyleCnt="3">
        <dgm:presLayoutVars>
          <dgm:bulletEnabled val="1"/>
        </dgm:presLayoutVars>
      </dgm:prSet>
      <dgm:spPr/>
    </dgm:pt>
    <dgm:pt modelId="{C865A1E5-E2EA-4169-BEF4-73FF8EEB9784}" type="pres">
      <dgm:prSet presAssocID="{17318810-E515-42F5-A347-3560A5AD22DA}" presName="rect2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  <dgm:pt modelId="{BF7CC006-CCED-4D30-9B8D-F53F3CC090DC}" type="pres">
      <dgm:prSet presAssocID="{C7D70AFF-0CF5-42CF-B1FE-235AC64CD94B}" presName="sibTrans" presStyleCnt="0"/>
      <dgm:spPr/>
    </dgm:pt>
    <dgm:pt modelId="{CDDBED11-FE7E-4E2C-8501-C8A9C30FB30F}" type="pres">
      <dgm:prSet presAssocID="{0654148B-F715-4132-A758-F9083B7A495B}" presName="composite" presStyleCnt="0"/>
      <dgm:spPr/>
    </dgm:pt>
    <dgm:pt modelId="{1F7F8AC8-FCAA-4161-8A55-96259E12F8CE}" type="pres">
      <dgm:prSet presAssocID="{0654148B-F715-4132-A758-F9083B7A495B}" presName="rect1" presStyleLbl="trAlignAcc1" presStyleIdx="1" presStyleCnt="3">
        <dgm:presLayoutVars>
          <dgm:bulletEnabled val="1"/>
        </dgm:presLayoutVars>
      </dgm:prSet>
      <dgm:spPr/>
    </dgm:pt>
    <dgm:pt modelId="{96B4D948-E7E0-4DBD-BBEC-171BD9C1D980}" type="pres">
      <dgm:prSet presAssocID="{0654148B-F715-4132-A758-F9083B7A495B}" presName="rect2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FC5BA6-83F4-4D60-9094-C42F111B5D59}" type="pres">
      <dgm:prSet presAssocID="{EF3F76E9-3422-4110-B1A3-FCD50F401DF9}" presName="sibTrans" presStyleCnt="0"/>
      <dgm:spPr/>
    </dgm:pt>
    <dgm:pt modelId="{EC4FEE25-BD14-4899-8B3A-7B554C00E9D0}" type="pres">
      <dgm:prSet presAssocID="{D125C94D-07AD-4B14-9BD8-D360CE3B033D}" presName="composite" presStyleCnt="0"/>
      <dgm:spPr/>
    </dgm:pt>
    <dgm:pt modelId="{31B2A66B-6DF6-4DB4-A6CE-D079A3DD7076}" type="pres">
      <dgm:prSet presAssocID="{D125C94D-07AD-4B14-9BD8-D360CE3B033D}" presName="rect1" presStyleLbl="trAlignAcc1" presStyleIdx="2" presStyleCnt="3">
        <dgm:presLayoutVars>
          <dgm:bulletEnabled val="1"/>
        </dgm:presLayoutVars>
      </dgm:prSet>
      <dgm:spPr/>
    </dgm:pt>
    <dgm:pt modelId="{8716BD89-F475-404F-8061-1945D645B54D}" type="pres">
      <dgm:prSet presAssocID="{D125C94D-07AD-4B14-9BD8-D360CE3B033D}" presName="rect2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CD70707-544F-4960-8826-E3F65A323007}" srcId="{52B17429-B4D6-4304-A468-EA6CF646ECAA}" destId="{D125C94D-07AD-4B14-9BD8-D360CE3B033D}" srcOrd="2" destOrd="0" parTransId="{8176229D-B2B8-45B1-A86C-755005A1EF94}" sibTransId="{569CB906-136E-44F0-9778-1FBBD88B8C06}"/>
    <dgm:cxn modelId="{E13C8924-B73F-4DF9-8163-B165CAA7DA0F}" type="presOf" srcId="{0654148B-F715-4132-A758-F9083B7A495B}" destId="{1F7F8AC8-FCAA-4161-8A55-96259E12F8CE}" srcOrd="0" destOrd="0" presId="urn:microsoft.com/office/officeart/2008/layout/PictureStrips"/>
    <dgm:cxn modelId="{685B8E2C-C025-4F9A-9003-49BF14B0A358}" type="presOf" srcId="{52B17429-B4D6-4304-A468-EA6CF646ECAA}" destId="{6B38AF30-8AF0-4562-A8B3-B190C7151D35}" srcOrd="0" destOrd="0" presId="urn:microsoft.com/office/officeart/2008/layout/PictureStrips"/>
    <dgm:cxn modelId="{FD807C30-FB6A-4B9E-9BFA-6569C3410759}" type="presOf" srcId="{D125C94D-07AD-4B14-9BD8-D360CE3B033D}" destId="{31B2A66B-6DF6-4DB4-A6CE-D079A3DD7076}" srcOrd="0" destOrd="0" presId="urn:microsoft.com/office/officeart/2008/layout/PictureStrips"/>
    <dgm:cxn modelId="{D0239251-E1AE-4276-8130-EF3501AC751A}" type="presOf" srcId="{17318810-E515-42F5-A347-3560A5AD22DA}" destId="{1E6A6AD2-DF75-424D-B104-FF0763B706AD}" srcOrd="0" destOrd="0" presId="urn:microsoft.com/office/officeart/2008/layout/PictureStrips"/>
    <dgm:cxn modelId="{490ED995-D215-4595-B0AD-75C3577EB135}" srcId="{52B17429-B4D6-4304-A468-EA6CF646ECAA}" destId="{17318810-E515-42F5-A347-3560A5AD22DA}" srcOrd="0" destOrd="0" parTransId="{F07355A6-839C-4BF1-8A65-63EEB5000A40}" sibTransId="{C7D70AFF-0CF5-42CF-B1FE-235AC64CD94B}"/>
    <dgm:cxn modelId="{4AEBE19F-ABEB-4861-BA42-56C580000EA3}" srcId="{52B17429-B4D6-4304-A468-EA6CF646ECAA}" destId="{0654148B-F715-4132-A758-F9083B7A495B}" srcOrd="1" destOrd="0" parTransId="{EE80C25F-93E3-42DD-8E13-DEE1E748EBA1}" sibTransId="{EF3F76E9-3422-4110-B1A3-FCD50F401DF9}"/>
    <dgm:cxn modelId="{6A645D5C-3B58-4BE3-8BE6-754A74C8C243}" type="presParOf" srcId="{6B38AF30-8AF0-4562-A8B3-B190C7151D35}" destId="{5890CDB1-D032-4805-BB03-53329FCA628A}" srcOrd="0" destOrd="0" presId="urn:microsoft.com/office/officeart/2008/layout/PictureStrips"/>
    <dgm:cxn modelId="{E038E8A2-ECCB-49DA-A76E-B6BD82663088}" type="presParOf" srcId="{5890CDB1-D032-4805-BB03-53329FCA628A}" destId="{1E6A6AD2-DF75-424D-B104-FF0763B706AD}" srcOrd="0" destOrd="0" presId="urn:microsoft.com/office/officeart/2008/layout/PictureStrips"/>
    <dgm:cxn modelId="{28221665-D58C-4D2B-B56F-E3AFDC536780}" type="presParOf" srcId="{5890CDB1-D032-4805-BB03-53329FCA628A}" destId="{C865A1E5-E2EA-4169-BEF4-73FF8EEB9784}" srcOrd="1" destOrd="0" presId="urn:microsoft.com/office/officeart/2008/layout/PictureStrips"/>
    <dgm:cxn modelId="{CB822860-C20A-429A-B691-424E5AD3CE06}" type="presParOf" srcId="{6B38AF30-8AF0-4562-A8B3-B190C7151D35}" destId="{BF7CC006-CCED-4D30-9B8D-F53F3CC090DC}" srcOrd="1" destOrd="0" presId="urn:microsoft.com/office/officeart/2008/layout/PictureStrips"/>
    <dgm:cxn modelId="{08DA76B9-B138-46FF-A822-7ABB051355BD}" type="presParOf" srcId="{6B38AF30-8AF0-4562-A8B3-B190C7151D35}" destId="{CDDBED11-FE7E-4E2C-8501-C8A9C30FB30F}" srcOrd="2" destOrd="0" presId="urn:microsoft.com/office/officeart/2008/layout/PictureStrips"/>
    <dgm:cxn modelId="{69D85204-916B-4BC5-B84E-60EC7B4A9799}" type="presParOf" srcId="{CDDBED11-FE7E-4E2C-8501-C8A9C30FB30F}" destId="{1F7F8AC8-FCAA-4161-8A55-96259E12F8CE}" srcOrd="0" destOrd="0" presId="urn:microsoft.com/office/officeart/2008/layout/PictureStrips"/>
    <dgm:cxn modelId="{16775489-B9DD-4202-9D11-17329E4E30E7}" type="presParOf" srcId="{CDDBED11-FE7E-4E2C-8501-C8A9C30FB30F}" destId="{96B4D948-E7E0-4DBD-BBEC-171BD9C1D980}" srcOrd="1" destOrd="0" presId="urn:microsoft.com/office/officeart/2008/layout/PictureStrips"/>
    <dgm:cxn modelId="{BD0E5D0F-F539-4D81-BE10-5C4DDB7C3523}" type="presParOf" srcId="{6B38AF30-8AF0-4562-A8B3-B190C7151D35}" destId="{96FC5BA6-83F4-4D60-9094-C42F111B5D59}" srcOrd="3" destOrd="0" presId="urn:microsoft.com/office/officeart/2008/layout/PictureStrips"/>
    <dgm:cxn modelId="{D7E23E71-C6F8-48F5-8244-935260549130}" type="presParOf" srcId="{6B38AF30-8AF0-4562-A8B3-B190C7151D35}" destId="{EC4FEE25-BD14-4899-8B3A-7B554C00E9D0}" srcOrd="4" destOrd="0" presId="urn:microsoft.com/office/officeart/2008/layout/PictureStrips"/>
    <dgm:cxn modelId="{8D57E2FB-4335-4081-9160-2984A2CDC4A7}" type="presParOf" srcId="{EC4FEE25-BD14-4899-8B3A-7B554C00E9D0}" destId="{31B2A66B-6DF6-4DB4-A6CE-D079A3DD7076}" srcOrd="0" destOrd="0" presId="urn:microsoft.com/office/officeart/2008/layout/PictureStrips"/>
    <dgm:cxn modelId="{F5151073-96B7-451F-9BEF-CEE97782F049}" type="presParOf" srcId="{EC4FEE25-BD14-4899-8B3A-7B554C00E9D0}" destId="{8716BD89-F475-404F-8061-1945D645B5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8B1EF-6EC2-43FF-BA0D-CFD752A97CA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4BD2C1E-3BD4-4269-BB2A-23038F5982E2}">
      <dgm:prSet/>
      <dgm:spPr/>
      <dgm:t>
        <a:bodyPr/>
        <a:lstStyle/>
        <a:p>
          <a:r>
            <a:rPr lang="hr-HR" b="1" dirty="0"/>
            <a:t>Isus – Put i Istina</a:t>
          </a:r>
          <a:endParaRPr lang="hr-HR" dirty="0"/>
        </a:p>
      </dgm:t>
    </dgm:pt>
    <dgm:pt modelId="{222BABB8-7C75-48FE-9D6E-D221B6F1B47A}" type="parTrans" cxnId="{B00A5755-85F7-4F3C-8939-75B6CECE1F29}">
      <dgm:prSet/>
      <dgm:spPr/>
      <dgm:t>
        <a:bodyPr/>
        <a:lstStyle/>
        <a:p>
          <a:endParaRPr lang="hr-HR"/>
        </a:p>
      </dgm:t>
    </dgm:pt>
    <dgm:pt modelId="{309B3D29-5D4A-43AC-BEB5-7873094CD69A}" type="sibTrans" cxnId="{B00A5755-85F7-4F3C-8939-75B6CECE1F29}">
      <dgm:prSet/>
      <dgm:spPr/>
      <dgm:t>
        <a:bodyPr/>
        <a:lstStyle/>
        <a:p>
          <a:endParaRPr lang="hr-HR"/>
        </a:p>
      </dgm:t>
    </dgm:pt>
    <dgm:pt modelId="{D9ADD41A-2362-4587-9C9B-467407D29A0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Isus je Put i Istina</a:t>
          </a:r>
        </a:p>
      </dgm:t>
    </dgm:pt>
    <dgm:pt modelId="{3D7F4259-8C50-4591-89F3-AAA3EFDEA347}" type="parTrans" cxnId="{7FA3A4ED-6687-497F-B28E-8B6DF416AF2A}">
      <dgm:prSet/>
      <dgm:spPr/>
      <dgm:t>
        <a:bodyPr/>
        <a:lstStyle/>
        <a:p>
          <a:endParaRPr lang="hr-HR"/>
        </a:p>
      </dgm:t>
    </dgm:pt>
    <dgm:pt modelId="{521942AC-2CA1-4390-A9F6-68FF06DC61BB}" type="sibTrans" cxnId="{7FA3A4ED-6687-497F-B28E-8B6DF416AF2A}">
      <dgm:prSet/>
      <dgm:spPr/>
      <dgm:t>
        <a:bodyPr/>
        <a:lstStyle/>
        <a:p>
          <a:endParaRPr lang="hr-HR"/>
        </a:p>
      </dgm:t>
    </dgm:pt>
    <dgm:pt modelId="{FC8E740B-7767-4399-AA44-AB6B1BAB54D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Na tom putu On nas </a:t>
          </a:r>
          <a:r>
            <a:rPr lang="pl-PL" b="1" dirty="0"/>
            <a:t>poziva</a:t>
          </a:r>
          <a:endParaRPr lang="pl-PL" dirty="0"/>
        </a:p>
      </dgm:t>
    </dgm:pt>
    <dgm:pt modelId="{3559C79D-3D33-413F-AC72-166C2B35606C}" type="parTrans" cxnId="{685B1B43-767F-46AB-A452-5096973D69B6}">
      <dgm:prSet/>
      <dgm:spPr/>
      <dgm:t>
        <a:bodyPr/>
        <a:lstStyle/>
        <a:p>
          <a:endParaRPr lang="hr-HR"/>
        </a:p>
      </dgm:t>
    </dgm:pt>
    <dgm:pt modelId="{3C226FD2-337C-478B-9E2B-25102B9DC39C}" type="sibTrans" cxnId="{685B1B43-767F-46AB-A452-5096973D69B6}">
      <dgm:prSet/>
      <dgm:spPr/>
      <dgm:t>
        <a:bodyPr/>
        <a:lstStyle/>
        <a:p>
          <a:endParaRPr lang="hr-HR"/>
        </a:p>
      </dgm:t>
    </dgm:pt>
    <dgm:pt modelId="{589D2F71-8BA8-4E45-BF30-4E0027B467FD}">
      <dgm:prSet/>
      <dgm:spPr/>
      <dgm:t>
        <a:bodyPr/>
        <a:lstStyle/>
        <a:p>
          <a:r>
            <a:rPr lang="hr-HR" b="1" dirty="0"/>
            <a:t>Poziv na poslanje</a:t>
          </a:r>
          <a:endParaRPr lang="hr-HR" dirty="0"/>
        </a:p>
      </dgm:t>
    </dgm:pt>
    <dgm:pt modelId="{8C863048-A0D5-4634-A5FF-314C6D664832}" type="parTrans" cxnId="{E355CE41-9627-4BDB-A61F-AC58C89B6277}">
      <dgm:prSet/>
      <dgm:spPr/>
      <dgm:t>
        <a:bodyPr/>
        <a:lstStyle/>
        <a:p>
          <a:endParaRPr lang="hr-HR"/>
        </a:p>
      </dgm:t>
    </dgm:pt>
    <dgm:pt modelId="{D9767A51-947C-4E4B-9068-D4B1E7C55255}" type="sibTrans" cxnId="{E355CE41-9627-4BDB-A61F-AC58C89B6277}">
      <dgm:prSet/>
      <dgm:spPr/>
      <dgm:t>
        <a:bodyPr/>
        <a:lstStyle/>
        <a:p>
          <a:endParaRPr lang="hr-HR"/>
        </a:p>
      </dgm:t>
    </dgm:pt>
    <dgm:pt modelId="{0E4F572B-A495-4CB3-80B4-DB1254D2912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Bog svakoga od nas </a:t>
          </a:r>
          <a:r>
            <a:rPr lang="pl-PL" b="1" dirty="0"/>
            <a:t>poziva</a:t>
          </a:r>
          <a:endParaRPr lang="pl-PL" dirty="0"/>
        </a:p>
      </dgm:t>
    </dgm:pt>
    <dgm:pt modelId="{C9EAB48B-697E-4843-A48F-DF5024356003}" type="parTrans" cxnId="{22C623ED-D0B6-4C0C-ABC5-7778C6996312}">
      <dgm:prSet/>
      <dgm:spPr/>
      <dgm:t>
        <a:bodyPr/>
        <a:lstStyle/>
        <a:p>
          <a:endParaRPr lang="hr-HR"/>
        </a:p>
      </dgm:t>
    </dgm:pt>
    <dgm:pt modelId="{21CC878D-3917-473A-BAE2-5C36BE284583}" type="sibTrans" cxnId="{22C623ED-D0B6-4C0C-ABC5-7778C6996312}">
      <dgm:prSet/>
      <dgm:spPr/>
      <dgm:t>
        <a:bodyPr/>
        <a:lstStyle/>
        <a:p>
          <a:endParaRPr lang="hr-HR"/>
        </a:p>
      </dgm:t>
    </dgm:pt>
    <dgm:pt modelId="{0808D465-4148-494A-BED9-45F48C80F98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Poziv nije slučajan</a:t>
          </a:r>
        </a:p>
      </dgm:t>
    </dgm:pt>
    <dgm:pt modelId="{B51DE4A9-6466-49A0-9C08-7EBB91F90A78}" type="parTrans" cxnId="{4E3FDC1D-CEC1-4A9D-8C32-A6DCC179F563}">
      <dgm:prSet/>
      <dgm:spPr/>
      <dgm:t>
        <a:bodyPr/>
        <a:lstStyle/>
        <a:p>
          <a:endParaRPr lang="hr-HR"/>
        </a:p>
      </dgm:t>
    </dgm:pt>
    <dgm:pt modelId="{3F33907E-893E-4437-948D-742F201AA445}" type="sibTrans" cxnId="{4E3FDC1D-CEC1-4A9D-8C32-A6DCC179F563}">
      <dgm:prSet/>
      <dgm:spPr/>
      <dgm:t>
        <a:bodyPr/>
        <a:lstStyle/>
        <a:p>
          <a:endParaRPr lang="hr-HR"/>
        </a:p>
      </dgm:t>
    </dgm:pt>
    <dgm:pt modelId="{1D3DB49C-217B-48BF-BF56-B3F3AFD1099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Pozvani smo imati </a:t>
          </a:r>
          <a:r>
            <a:rPr lang="hr-HR" b="1" dirty="0"/>
            <a:t>poslanje</a:t>
          </a:r>
          <a:endParaRPr lang="hr-HR" dirty="0"/>
        </a:p>
      </dgm:t>
    </dgm:pt>
    <dgm:pt modelId="{D4D9E01F-8318-4ECD-9F13-8918D6C2FA1D}" type="parTrans" cxnId="{A70AD9F4-5C7E-45D4-93D4-4821ED95AB5F}">
      <dgm:prSet/>
      <dgm:spPr/>
      <dgm:t>
        <a:bodyPr/>
        <a:lstStyle/>
        <a:p>
          <a:endParaRPr lang="hr-HR"/>
        </a:p>
      </dgm:t>
    </dgm:pt>
    <dgm:pt modelId="{E1DABF43-68E4-4524-BFD3-0B0519B57E80}" type="sibTrans" cxnId="{A70AD9F4-5C7E-45D4-93D4-4821ED95AB5F}">
      <dgm:prSet/>
      <dgm:spPr/>
      <dgm:t>
        <a:bodyPr/>
        <a:lstStyle/>
        <a:p>
          <a:endParaRPr lang="hr-HR"/>
        </a:p>
      </dgm:t>
    </dgm:pt>
    <dgm:pt modelId="{7F59A094-B2B4-4D51-83C0-FD04BEA33681}">
      <dgm:prSet/>
      <dgm:spPr/>
      <dgm:t>
        <a:bodyPr/>
        <a:lstStyle/>
        <a:p>
          <a:r>
            <a:rPr lang="hr-HR" b="1"/>
            <a:t>Kako se ponekad osjećamo</a:t>
          </a:r>
          <a:endParaRPr lang="hr-HR"/>
        </a:p>
      </dgm:t>
    </dgm:pt>
    <dgm:pt modelId="{A0FD48D2-9C9C-4E7F-A1FB-DD010489FD85}" type="parTrans" cxnId="{A0FDED2C-CA57-4563-BD8B-12D88F265E1B}">
      <dgm:prSet/>
      <dgm:spPr/>
      <dgm:t>
        <a:bodyPr/>
        <a:lstStyle/>
        <a:p>
          <a:endParaRPr lang="hr-HR"/>
        </a:p>
      </dgm:t>
    </dgm:pt>
    <dgm:pt modelId="{78BA53FE-9B11-4F01-A6AF-A3B91A732916}" type="sibTrans" cxnId="{A0FDED2C-CA57-4563-BD8B-12D88F265E1B}">
      <dgm:prSet/>
      <dgm:spPr/>
      <dgm:t>
        <a:bodyPr/>
        <a:lstStyle/>
        <a:p>
          <a:endParaRPr lang="hr-HR"/>
        </a:p>
      </dgm:t>
    </dgm:pt>
    <dgm:pt modelId="{09E3AE48-2042-43D7-BA75-F2C1A2D84B1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Osjećaj malenosti</a:t>
          </a:r>
        </a:p>
      </dgm:t>
    </dgm:pt>
    <dgm:pt modelId="{128817B3-2854-4966-B13D-DAB60104AB2B}" type="parTrans" cxnId="{8A3561D2-B3FF-4AF0-92FD-2C8A674E9CAE}">
      <dgm:prSet/>
      <dgm:spPr/>
      <dgm:t>
        <a:bodyPr/>
        <a:lstStyle/>
        <a:p>
          <a:endParaRPr lang="hr-HR"/>
        </a:p>
      </dgm:t>
    </dgm:pt>
    <dgm:pt modelId="{C3495A81-E8E0-49B5-85A9-874E9FDBCE65}" type="sibTrans" cxnId="{8A3561D2-B3FF-4AF0-92FD-2C8A674E9CAE}">
      <dgm:prSet/>
      <dgm:spPr/>
      <dgm:t>
        <a:bodyPr/>
        <a:lstStyle/>
        <a:p>
          <a:endParaRPr lang="hr-HR"/>
        </a:p>
      </dgm:t>
    </dgm:pt>
    <dgm:pt modelId="{DE6BB6A4-10EB-4EB6-BB28-E5E5F8237BD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Nesigurnost u vlastite sposobnosti</a:t>
          </a:r>
        </a:p>
      </dgm:t>
    </dgm:pt>
    <dgm:pt modelId="{71BA268F-83D5-45A8-AE99-D22B0C183C82}" type="parTrans" cxnId="{131E3DCB-AF82-46AF-9850-6C10E3011495}">
      <dgm:prSet/>
      <dgm:spPr/>
      <dgm:t>
        <a:bodyPr/>
        <a:lstStyle/>
        <a:p>
          <a:endParaRPr lang="hr-HR"/>
        </a:p>
      </dgm:t>
    </dgm:pt>
    <dgm:pt modelId="{762865B2-6792-4709-9144-6BA2EA4D0227}" type="sibTrans" cxnId="{131E3DCB-AF82-46AF-9850-6C10E3011495}">
      <dgm:prSet/>
      <dgm:spPr/>
      <dgm:t>
        <a:bodyPr/>
        <a:lstStyle/>
        <a:p>
          <a:endParaRPr lang="hr-HR"/>
        </a:p>
      </dgm:t>
    </dgm:pt>
    <dgm:pt modelId="{86612449-1C83-4099-B16A-721B17B9FD2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Pitanje: </a:t>
          </a:r>
          <a:r>
            <a:rPr lang="hr-HR" i="1" dirty="0"/>
            <a:t>Jesam li dovoljno dobar?</a:t>
          </a:r>
          <a:endParaRPr lang="hr-HR" dirty="0"/>
        </a:p>
      </dgm:t>
    </dgm:pt>
    <dgm:pt modelId="{A3A8E5A2-2E02-42ED-821E-9A31EB15BCF2}" type="parTrans" cxnId="{5504A91F-B2B1-4843-B57C-224FDDA1473E}">
      <dgm:prSet/>
      <dgm:spPr/>
      <dgm:t>
        <a:bodyPr/>
        <a:lstStyle/>
        <a:p>
          <a:endParaRPr lang="hr-HR"/>
        </a:p>
      </dgm:t>
    </dgm:pt>
    <dgm:pt modelId="{B7FB3BCE-406C-4FBA-8D8F-B44FD432CB79}" type="sibTrans" cxnId="{5504A91F-B2B1-4843-B57C-224FDDA1473E}">
      <dgm:prSet/>
      <dgm:spPr/>
      <dgm:t>
        <a:bodyPr/>
        <a:lstStyle/>
        <a:p>
          <a:endParaRPr lang="hr-HR"/>
        </a:p>
      </dgm:t>
    </dgm:pt>
    <dgm:pt modelId="{8491A644-8A0D-4236-8032-5C5E4652F3D1}">
      <dgm:prSet/>
      <dgm:spPr/>
      <dgm:t>
        <a:bodyPr/>
        <a:lstStyle/>
        <a:p>
          <a:r>
            <a:rPr lang="hr-HR" b="1"/>
            <a:t>Božja logika poziva</a:t>
          </a:r>
          <a:endParaRPr lang="hr-HR"/>
        </a:p>
      </dgm:t>
    </dgm:pt>
    <dgm:pt modelId="{36F297BC-6A01-4796-A464-F293FC4BA543}" type="parTrans" cxnId="{2D85A91B-AB2E-44AA-BA33-43AB27C70178}">
      <dgm:prSet/>
      <dgm:spPr/>
      <dgm:t>
        <a:bodyPr/>
        <a:lstStyle/>
        <a:p>
          <a:endParaRPr lang="hr-HR"/>
        </a:p>
      </dgm:t>
    </dgm:pt>
    <dgm:pt modelId="{E78E6F5F-E9AA-43DA-B801-2E7325693EC0}" type="sibTrans" cxnId="{2D85A91B-AB2E-44AA-BA33-43AB27C70178}">
      <dgm:prSet/>
      <dgm:spPr/>
      <dgm:t>
        <a:bodyPr/>
        <a:lstStyle/>
        <a:p>
          <a:endParaRPr lang="hr-HR"/>
        </a:p>
      </dgm:t>
    </dgm:pt>
    <dgm:pt modelId="{382AACCF-701C-47A7-909D-EA1E0CC100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ne zove savršene</a:t>
          </a:r>
        </a:p>
      </dgm:t>
    </dgm:pt>
    <dgm:pt modelId="{7F698955-C817-46B4-A0C2-4D70218D17A0}" type="parTrans" cxnId="{1D269EA8-D06C-4307-B381-B6D72687EC1B}">
      <dgm:prSet/>
      <dgm:spPr/>
      <dgm:t>
        <a:bodyPr/>
        <a:lstStyle/>
        <a:p>
          <a:endParaRPr lang="hr-HR"/>
        </a:p>
      </dgm:t>
    </dgm:pt>
    <dgm:pt modelId="{AF7C6E27-9555-4917-8F84-746D05C29040}" type="sibTrans" cxnId="{1D269EA8-D06C-4307-B381-B6D72687EC1B}">
      <dgm:prSet/>
      <dgm:spPr/>
      <dgm:t>
        <a:bodyPr/>
        <a:lstStyle/>
        <a:p>
          <a:endParaRPr lang="hr-HR"/>
        </a:p>
      </dgm:t>
    </dgm:pt>
    <dgm:pt modelId="{3AD588B0-2214-40FB-86FF-4960FD30164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Bog </a:t>
          </a:r>
          <a:r>
            <a:rPr lang="pl-PL" b="1" dirty="0"/>
            <a:t>osposobljava one koje poziva</a:t>
          </a:r>
          <a:endParaRPr lang="pl-PL" dirty="0"/>
        </a:p>
      </dgm:t>
    </dgm:pt>
    <dgm:pt modelId="{5DC667D8-2350-4EC5-8839-4C6398A40DEA}" type="parTrans" cxnId="{73E4CC54-775A-4B77-A757-04B51473E009}">
      <dgm:prSet/>
      <dgm:spPr/>
      <dgm:t>
        <a:bodyPr/>
        <a:lstStyle/>
        <a:p>
          <a:endParaRPr lang="hr-HR"/>
        </a:p>
      </dgm:t>
    </dgm:pt>
    <dgm:pt modelId="{31415CF0-0888-4B45-A254-58520D31D3DA}" type="sibTrans" cxnId="{73E4CC54-775A-4B77-A757-04B51473E009}">
      <dgm:prSet/>
      <dgm:spPr/>
      <dgm:t>
        <a:bodyPr/>
        <a:lstStyle/>
        <a:p>
          <a:endParaRPr lang="hr-HR"/>
        </a:p>
      </dgm:t>
    </dgm:pt>
    <dgm:pt modelId="{4893EA7C-B9E9-468F-87AF-0793644916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Snaga dolazi od Njega</a:t>
          </a:r>
        </a:p>
      </dgm:t>
    </dgm:pt>
    <dgm:pt modelId="{16532012-D41B-45B5-BD51-AB68704506D8}" type="parTrans" cxnId="{3DE66DCC-1830-403A-9536-E62FE90D83B2}">
      <dgm:prSet/>
      <dgm:spPr/>
      <dgm:t>
        <a:bodyPr/>
        <a:lstStyle/>
        <a:p>
          <a:endParaRPr lang="hr-HR"/>
        </a:p>
      </dgm:t>
    </dgm:pt>
    <dgm:pt modelId="{DCBAC1D9-8E8E-43FC-9BBB-D381F40D2C11}" type="sibTrans" cxnId="{3DE66DCC-1830-403A-9536-E62FE90D83B2}">
      <dgm:prSet/>
      <dgm:spPr/>
      <dgm:t>
        <a:bodyPr/>
        <a:lstStyle/>
        <a:p>
          <a:endParaRPr lang="hr-HR"/>
        </a:p>
      </dgm:t>
    </dgm:pt>
    <dgm:pt modelId="{AC300DBE-3881-494D-8C33-BFB874AFE2F5}">
      <dgm:prSet/>
      <dgm:spPr/>
      <dgm:t>
        <a:bodyPr/>
        <a:lstStyle/>
        <a:p>
          <a:r>
            <a:rPr lang="hr-HR" b="1" dirty="0"/>
            <a:t>Otkrivanje vlastitog poziva</a:t>
          </a:r>
          <a:endParaRPr lang="hr-HR" dirty="0"/>
        </a:p>
      </dgm:t>
    </dgm:pt>
    <dgm:pt modelId="{AAFEF88E-21BF-48AC-89B4-31DA1826562D}" type="parTrans" cxnId="{EAD628DF-1B74-4DE3-9BD0-75F81D582C5B}">
      <dgm:prSet/>
      <dgm:spPr/>
      <dgm:t>
        <a:bodyPr/>
        <a:lstStyle/>
        <a:p>
          <a:endParaRPr lang="hr-HR"/>
        </a:p>
      </dgm:t>
    </dgm:pt>
    <dgm:pt modelId="{F2051DF1-4FFA-4C8B-88CE-E0D057747362}" type="sibTrans" cxnId="{EAD628DF-1B74-4DE3-9BD0-75F81D582C5B}">
      <dgm:prSet/>
      <dgm:spPr/>
      <dgm:t>
        <a:bodyPr/>
        <a:lstStyle/>
        <a:p>
          <a:endParaRPr lang="hr-HR"/>
        </a:p>
      </dgm:t>
    </dgm:pt>
    <dgm:pt modelId="{958079E6-1D0B-43A5-A6EB-DB72864B44D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Kroz biblijske tekstove</a:t>
          </a:r>
        </a:p>
      </dgm:t>
    </dgm:pt>
    <dgm:pt modelId="{443EC0BF-83A4-442D-A9D7-B7C83F451102}" type="parTrans" cxnId="{122B09AA-6D41-4439-8625-D15FBF3F08F0}">
      <dgm:prSet/>
      <dgm:spPr/>
      <dgm:t>
        <a:bodyPr/>
        <a:lstStyle/>
        <a:p>
          <a:endParaRPr lang="hr-HR"/>
        </a:p>
      </dgm:t>
    </dgm:pt>
    <dgm:pt modelId="{40265163-BB32-4C73-BC73-4B90C1A821E8}" type="sibTrans" cxnId="{122B09AA-6D41-4439-8625-D15FBF3F08F0}">
      <dgm:prSet/>
      <dgm:spPr/>
      <dgm:t>
        <a:bodyPr/>
        <a:lstStyle/>
        <a:p>
          <a:endParaRPr lang="hr-HR"/>
        </a:p>
      </dgm:t>
    </dgm:pt>
    <dgm:pt modelId="{7C70F093-307B-4311-B8A3-D497D6A9FFF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Kroz vlastita iskustva</a:t>
          </a:r>
        </a:p>
      </dgm:t>
    </dgm:pt>
    <dgm:pt modelId="{19835F70-522F-42BA-95E7-51D087E27C58}" type="parTrans" cxnId="{08CB0BD2-258A-4F23-A610-4320EFEBF5F1}">
      <dgm:prSet/>
      <dgm:spPr/>
      <dgm:t>
        <a:bodyPr/>
        <a:lstStyle/>
        <a:p>
          <a:endParaRPr lang="hr-HR"/>
        </a:p>
      </dgm:t>
    </dgm:pt>
    <dgm:pt modelId="{BFC3A662-41C0-41A6-BA5C-62FD3D0B71A4}" type="sibTrans" cxnId="{08CB0BD2-258A-4F23-A610-4320EFEBF5F1}">
      <dgm:prSet/>
      <dgm:spPr/>
      <dgm:t>
        <a:bodyPr/>
        <a:lstStyle/>
        <a:p>
          <a:endParaRPr lang="hr-HR"/>
        </a:p>
      </dgm:t>
    </dgm:pt>
    <dgm:pt modelId="{2C9DAF31-F99B-4A89-BF17-86BC889F122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Kroz susret s drugima</a:t>
          </a:r>
        </a:p>
      </dgm:t>
    </dgm:pt>
    <dgm:pt modelId="{6E4AF68E-24AE-4B2C-A1FB-AF359459994A}" type="parTrans" cxnId="{957B6DD7-064A-45DA-B96F-8F6BE018860A}">
      <dgm:prSet/>
      <dgm:spPr/>
      <dgm:t>
        <a:bodyPr/>
        <a:lstStyle/>
        <a:p>
          <a:endParaRPr lang="hr-HR"/>
        </a:p>
      </dgm:t>
    </dgm:pt>
    <dgm:pt modelId="{E0604D76-120D-4EAD-B53B-3006523113B6}" type="sibTrans" cxnId="{957B6DD7-064A-45DA-B96F-8F6BE018860A}">
      <dgm:prSet/>
      <dgm:spPr/>
      <dgm:t>
        <a:bodyPr/>
        <a:lstStyle/>
        <a:p>
          <a:endParaRPr lang="hr-HR"/>
        </a:p>
      </dgm:t>
    </dgm:pt>
    <dgm:pt modelId="{BD6DC3B2-966F-42CB-A981-9C2A01F2807F}">
      <dgm:prSet/>
      <dgm:spPr/>
      <dgm:t>
        <a:bodyPr/>
        <a:lstStyle/>
        <a:p>
          <a:r>
            <a:rPr lang="hr-HR" b="1" dirty="0"/>
            <a:t>Svatko je poseban</a:t>
          </a:r>
          <a:endParaRPr lang="hr-HR" dirty="0"/>
        </a:p>
      </dgm:t>
    </dgm:pt>
    <dgm:pt modelId="{4185D988-2FDF-4CA3-86EA-858284550DCF}" type="parTrans" cxnId="{13C4F89C-2CD1-40A1-9B8A-022029717F10}">
      <dgm:prSet/>
      <dgm:spPr/>
      <dgm:t>
        <a:bodyPr/>
        <a:lstStyle/>
        <a:p>
          <a:endParaRPr lang="hr-HR"/>
        </a:p>
      </dgm:t>
    </dgm:pt>
    <dgm:pt modelId="{FE830443-F14B-45A9-B544-ECCB214382DF}" type="sibTrans" cxnId="{13C4F89C-2CD1-40A1-9B8A-022029717F10}">
      <dgm:prSet/>
      <dgm:spPr/>
      <dgm:t>
        <a:bodyPr/>
        <a:lstStyle/>
        <a:p>
          <a:endParaRPr lang="hr-HR"/>
        </a:p>
      </dgm:t>
    </dgm:pt>
    <dgm:pt modelId="{C27D6239-188B-4CF6-9307-A3353D63A80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Svatko ima svoje darove</a:t>
          </a:r>
        </a:p>
      </dgm:t>
    </dgm:pt>
    <dgm:pt modelId="{AA47D7B0-6A1A-48D1-A1A3-311BC96FAEEB}" type="parTrans" cxnId="{5B370CCB-8098-4114-97BB-5054F38D1AAA}">
      <dgm:prSet/>
      <dgm:spPr/>
      <dgm:t>
        <a:bodyPr/>
        <a:lstStyle/>
        <a:p>
          <a:endParaRPr lang="hr-HR"/>
        </a:p>
      </dgm:t>
    </dgm:pt>
    <dgm:pt modelId="{EFA066B9-8FEE-4137-A2AA-41174323F4AB}" type="sibTrans" cxnId="{5B370CCB-8098-4114-97BB-5054F38D1AAA}">
      <dgm:prSet/>
      <dgm:spPr/>
      <dgm:t>
        <a:bodyPr/>
        <a:lstStyle/>
        <a:p>
          <a:endParaRPr lang="hr-HR"/>
        </a:p>
      </dgm:t>
    </dgm:pt>
    <dgm:pt modelId="{B72818B3-2C5C-4DFD-B34F-078F80563D9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Svatko je važan</a:t>
          </a:r>
        </a:p>
      </dgm:t>
    </dgm:pt>
    <dgm:pt modelId="{D7651D80-7D46-439E-B879-904D768CCECA}" type="parTrans" cxnId="{496231C6-8A60-46C9-98DB-075C3E1361A6}">
      <dgm:prSet/>
      <dgm:spPr/>
      <dgm:t>
        <a:bodyPr/>
        <a:lstStyle/>
        <a:p>
          <a:endParaRPr lang="hr-HR"/>
        </a:p>
      </dgm:t>
    </dgm:pt>
    <dgm:pt modelId="{6B31FDAB-15C8-492D-AC07-0C21FB047BEE}" type="sibTrans" cxnId="{496231C6-8A60-46C9-98DB-075C3E1361A6}">
      <dgm:prSet/>
      <dgm:spPr/>
      <dgm:t>
        <a:bodyPr/>
        <a:lstStyle/>
        <a:p>
          <a:endParaRPr lang="hr-HR"/>
        </a:p>
      </dgm:t>
    </dgm:pt>
    <dgm:pt modelId="{7E27CC8C-5292-4068-B75A-1941213EDBF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Različitosti su bogatstvo</a:t>
          </a:r>
        </a:p>
      </dgm:t>
    </dgm:pt>
    <dgm:pt modelId="{0F202A77-AE21-42ED-9C77-BCFBF3915F14}" type="parTrans" cxnId="{446978CE-1236-473A-BCC7-7ACFEAB840BA}">
      <dgm:prSet/>
      <dgm:spPr/>
      <dgm:t>
        <a:bodyPr/>
        <a:lstStyle/>
        <a:p>
          <a:endParaRPr lang="hr-HR"/>
        </a:p>
      </dgm:t>
    </dgm:pt>
    <dgm:pt modelId="{C3DC9519-8A3D-4977-94EE-3E8E7A2BA85B}" type="sibTrans" cxnId="{446978CE-1236-473A-BCC7-7ACFEAB840BA}">
      <dgm:prSet/>
      <dgm:spPr/>
      <dgm:t>
        <a:bodyPr/>
        <a:lstStyle/>
        <a:p>
          <a:endParaRPr lang="hr-HR"/>
        </a:p>
      </dgm:t>
    </dgm:pt>
    <dgm:pt modelId="{F6861EC3-E859-4166-9132-EA63B7CA1A69}" type="pres">
      <dgm:prSet presAssocID="{2E58B1EF-6EC2-43FF-BA0D-CFD752A97CAA}" presName="theList" presStyleCnt="0">
        <dgm:presLayoutVars>
          <dgm:dir/>
          <dgm:animLvl val="lvl"/>
          <dgm:resizeHandles val="exact"/>
        </dgm:presLayoutVars>
      </dgm:prSet>
      <dgm:spPr/>
    </dgm:pt>
    <dgm:pt modelId="{A12EB44C-C33C-4556-9413-90EF2C0897A1}" type="pres">
      <dgm:prSet presAssocID="{A4BD2C1E-3BD4-4269-BB2A-23038F5982E2}" presName="compNode" presStyleCnt="0"/>
      <dgm:spPr/>
    </dgm:pt>
    <dgm:pt modelId="{B10D8750-0EBE-45A0-A959-4B66AD4A4014}" type="pres">
      <dgm:prSet presAssocID="{A4BD2C1E-3BD4-4269-BB2A-23038F5982E2}" presName="aNode" presStyleLbl="bgShp" presStyleIdx="0" presStyleCnt="6"/>
      <dgm:spPr/>
    </dgm:pt>
    <dgm:pt modelId="{8BB238DD-CABB-49B1-A86A-DD84E65850A4}" type="pres">
      <dgm:prSet presAssocID="{A4BD2C1E-3BD4-4269-BB2A-23038F5982E2}" presName="textNode" presStyleLbl="bgShp" presStyleIdx="0" presStyleCnt="6"/>
      <dgm:spPr/>
    </dgm:pt>
    <dgm:pt modelId="{7CB5A5F5-37B0-4F2D-AD29-3E9BACBD07DA}" type="pres">
      <dgm:prSet presAssocID="{A4BD2C1E-3BD4-4269-BB2A-23038F5982E2}" presName="compChildNode" presStyleCnt="0"/>
      <dgm:spPr/>
    </dgm:pt>
    <dgm:pt modelId="{B0F49391-65C5-45DC-ABD6-2E5EF6B777B8}" type="pres">
      <dgm:prSet presAssocID="{A4BD2C1E-3BD4-4269-BB2A-23038F5982E2}" presName="theInnerList" presStyleCnt="0"/>
      <dgm:spPr/>
    </dgm:pt>
    <dgm:pt modelId="{A12E06C1-1B1A-4B80-9BD3-F19DCBAFA3B0}" type="pres">
      <dgm:prSet presAssocID="{D9ADD41A-2362-4587-9C9B-467407D29A0D}" presName="childNode" presStyleLbl="node1" presStyleIdx="0" presStyleCnt="17">
        <dgm:presLayoutVars>
          <dgm:bulletEnabled val="1"/>
        </dgm:presLayoutVars>
      </dgm:prSet>
      <dgm:spPr/>
    </dgm:pt>
    <dgm:pt modelId="{2E935C59-4FFA-4332-BF79-1FBE4B382B02}" type="pres">
      <dgm:prSet presAssocID="{D9ADD41A-2362-4587-9C9B-467407D29A0D}" presName="aSpace2" presStyleCnt="0"/>
      <dgm:spPr/>
    </dgm:pt>
    <dgm:pt modelId="{DDDCCEB2-6D84-4C7F-BDC2-8D14432AD715}" type="pres">
      <dgm:prSet presAssocID="{FC8E740B-7767-4399-AA44-AB6B1BAB54DE}" presName="childNode" presStyleLbl="node1" presStyleIdx="1" presStyleCnt="17">
        <dgm:presLayoutVars>
          <dgm:bulletEnabled val="1"/>
        </dgm:presLayoutVars>
      </dgm:prSet>
      <dgm:spPr/>
    </dgm:pt>
    <dgm:pt modelId="{F2E5F0E5-CD9C-4E35-B67C-7F036A67537F}" type="pres">
      <dgm:prSet presAssocID="{A4BD2C1E-3BD4-4269-BB2A-23038F5982E2}" presName="aSpace" presStyleCnt="0"/>
      <dgm:spPr/>
    </dgm:pt>
    <dgm:pt modelId="{76144BBF-388D-4276-800B-AC878AB95FE7}" type="pres">
      <dgm:prSet presAssocID="{589D2F71-8BA8-4E45-BF30-4E0027B467FD}" presName="compNode" presStyleCnt="0"/>
      <dgm:spPr/>
    </dgm:pt>
    <dgm:pt modelId="{5091349F-A4F5-4632-B6EA-8F18AB7E071B}" type="pres">
      <dgm:prSet presAssocID="{589D2F71-8BA8-4E45-BF30-4E0027B467FD}" presName="aNode" presStyleLbl="bgShp" presStyleIdx="1" presStyleCnt="6"/>
      <dgm:spPr/>
    </dgm:pt>
    <dgm:pt modelId="{33D732C1-4FCC-4B62-BB8E-688216D4AAC6}" type="pres">
      <dgm:prSet presAssocID="{589D2F71-8BA8-4E45-BF30-4E0027B467FD}" presName="textNode" presStyleLbl="bgShp" presStyleIdx="1" presStyleCnt="6"/>
      <dgm:spPr/>
    </dgm:pt>
    <dgm:pt modelId="{AAD56922-8DB3-441F-B251-053E7AB29ECE}" type="pres">
      <dgm:prSet presAssocID="{589D2F71-8BA8-4E45-BF30-4E0027B467FD}" presName="compChildNode" presStyleCnt="0"/>
      <dgm:spPr/>
    </dgm:pt>
    <dgm:pt modelId="{A28A9A6F-5A98-4F9B-B486-A9BD8946DFCF}" type="pres">
      <dgm:prSet presAssocID="{589D2F71-8BA8-4E45-BF30-4E0027B467FD}" presName="theInnerList" presStyleCnt="0"/>
      <dgm:spPr/>
    </dgm:pt>
    <dgm:pt modelId="{84C165CC-BEE5-49D7-8CD3-5FB79EB1BDFB}" type="pres">
      <dgm:prSet presAssocID="{0E4F572B-A495-4CB3-80B4-DB1254D29129}" presName="childNode" presStyleLbl="node1" presStyleIdx="2" presStyleCnt="17">
        <dgm:presLayoutVars>
          <dgm:bulletEnabled val="1"/>
        </dgm:presLayoutVars>
      </dgm:prSet>
      <dgm:spPr/>
    </dgm:pt>
    <dgm:pt modelId="{86BF95E8-2F33-459B-869A-6CB107F10C6B}" type="pres">
      <dgm:prSet presAssocID="{0E4F572B-A495-4CB3-80B4-DB1254D29129}" presName="aSpace2" presStyleCnt="0"/>
      <dgm:spPr/>
    </dgm:pt>
    <dgm:pt modelId="{DAA93D8F-6D0F-432E-86C2-8E4FCB99B9EA}" type="pres">
      <dgm:prSet presAssocID="{0808D465-4148-494A-BED9-45F48C80F98A}" presName="childNode" presStyleLbl="node1" presStyleIdx="3" presStyleCnt="17">
        <dgm:presLayoutVars>
          <dgm:bulletEnabled val="1"/>
        </dgm:presLayoutVars>
      </dgm:prSet>
      <dgm:spPr/>
    </dgm:pt>
    <dgm:pt modelId="{484DFFC7-4079-4D45-878B-E21E7AFD5365}" type="pres">
      <dgm:prSet presAssocID="{0808D465-4148-494A-BED9-45F48C80F98A}" presName="aSpace2" presStyleCnt="0"/>
      <dgm:spPr/>
    </dgm:pt>
    <dgm:pt modelId="{0B1B8785-58D6-48CE-A927-0EF09BE6B599}" type="pres">
      <dgm:prSet presAssocID="{1D3DB49C-217B-48BF-BF56-B3F3AFD10990}" presName="childNode" presStyleLbl="node1" presStyleIdx="4" presStyleCnt="17">
        <dgm:presLayoutVars>
          <dgm:bulletEnabled val="1"/>
        </dgm:presLayoutVars>
      </dgm:prSet>
      <dgm:spPr/>
    </dgm:pt>
    <dgm:pt modelId="{9C876C11-2394-477A-865F-EFEF6113ACA6}" type="pres">
      <dgm:prSet presAssocID="{589D2F71-8BA8-4E45-BF30-4E0027B467FD}" presName="aSpace" presStyleCnt="0"/>
      <dgm:spPr/>
    </dgm:pt>
    <dgm:pt modelId="{0E9A9FF4-9740-49CE-BEC9-08DA82B9B6B3}" type="pres">
      <dgm:prSet presAssocID="{7F59A094-B2B4-4D51-83C0-FD04BEA33681}" presName="compNode" presStyleCnt="0"/>
      <dgm:spPr/>
    </dgm:pt>
    <dgm:pt modelId="{2BD3DC76-5586-4D7A-A6E4-D4B6FC348F4B}" type="pres">
      <dgm:prSet presAssocID="{7F59A094-B2B4-4D51-83C0-FD04BEA33681}" presName="aNode" presStyleLbl="bgShp" presStyleIdx="2" presStyleCnt="6"/>
      <dgm:spPr/>
    </dgm:pt>
    <dgm:pt modelId="{76211019-F454-4EE2-85ED-32DF4BA3E00F}" type="pres">
      <dgm:prSet presAssocID="{7F59A094-B2B4-4D51-83C0-FD04BEA33681}" presName="textNode" presStyleLbl="bgShp" presStyleIdx="2" presStyleCnt="6"/>
      <dgm:spPr/>
    </dgm:pt>
    <dgm:pt modelId="{E369AEA5-B070-444F-BE59-56D25A7A9F7D}" type="pres">
      <dgm:prSet presAssocID="{7F59A094-B2B4-4D51-83C0-FD04BEA33681}" presName="compChildNode" presStyleCnt="0"/>
      <dgm:spPr/>
    </dgm:pt>
    <dgm:pt modelId="{02A820AE-C39B-4F14-A30D-7B2B43823AE4}" type="pres">
      <dgm:prSet presAssocID="{7F59A094-B2B4-4D51-83C0-FD04BEA33681}" presName="theInnerList" presStyleCnt="0"/>
      <dgm:spPr/>
    </dgm:pt>
    <dgm:pt modelId="{E1C1590B-1A3B-42D3-A8F8-33D896816C3C}" type="pres">
      <dgm:prSet presAssocID="{09E3AE48-2042-43D7-BA75-F2C1A2D84B11}" presName="childNode" presStyleLbl="node1" presStyleIdx="5" presStyleCnt="17">
        <dgm:presLayoutVars>
          <dgm:bulletEnabled val="1"/>
        </dgm:presLayoutVars>
      </dgm:prSet>
      <dgm:spPr/>
    </dgm:pt>
    <dgm:pt modelId="{C73317DC-E623-46B2-B04F-90D1949C9BFC}" type="pres">
      <dgm:prSet presAssocID="{09E3AE48-2042-43D7-BA75-F2C1A2D84B11}" presName="aSpace2" presStyleCnt="0"/>
      <dgm:spPr/>
    </dgm:pt>
    <dgm:pt modelId="{CE1DD684-EB70-4826-9905-6109FD807A65}" type="pres">
      <dgm:prSet presAssocID="{DE6BB6A4-10EB-4EB6-BB28-E5E5F8237BD2}" presName="childNode" presStyleLbl="node1" presStyleIdx="6" presStyleCnt="17">
        <dgm:presLayoutVars>
          <dgm:bulletEnabled val="1"/>
        </dgm:presLayoutVars>
      </dgm:prSet>
      <dgm:spPr/>
    </dgm:pt>
    <dgm:pt modelId="{7AB093B7-07C7-4801-87E0-89A016402F5E}" type="pres">
      <dgm:prSet presAssocID="{DE6BB6A4-10EB-4EB6-BB28-E5E5F8237BD2}" presName="aSpace2" presStyleCnt="0"/>
      <dgm:spPr/>
    </dgm:pt>
    <dgm:pt modelId="{6A6736DE-ACE4-499F-B775-2B37BDA28082}" type="pres">
      <dgm:prSet presAssocID="{86612449-1C83-4099-B16A-721B17B9FD2F}" presName="childNode" presStyleLbl="node1" presStyleIdx="7" presStyleCnt="17">
        <dgm:presLayoutVars>
          <dgm:bulletEnabled val="1"/>
        </dgm:presLayoutVars>
      </dgm:prSet>
      <dgm:spPr/>
    </dgm:pt>
    <dgm:pt modelId="{3267FD0C-0892-4DE6-A510-E0BB72FE1B29}" type="pres">
      <dgm:prSet presAssocID="{7F59A094-B2B4-4D51-83C0-FD04BEA33681}" presName="aSpace" presStyleCnt="0"/>
      <dgm:spPr/>
    </dgm:pt>
    <dgm:pt modelId="{F221828C-C67E-42BD-8256-CCDCB154D996}" type="pres">
      <dgm:prSet presAssocID="{8491A644-8A0D-4236-8032-5C5E4652F3D1}" presName="compNode" presStyleCnt="0"/>
      <dgm:spPr/>
    </dgm:pt>
    <dgm:pt modelId="{35A1F8C3-89C2-48E2-9335-5DE6C0EFF61D}" type="pres">
      <dgm:prSet presAssocID="{8491A644-8A0D-4236-8032-5C5E4652F3D1}" presName="aNode" presStyleLbl="bgShp" presStyleIdx="3" presStyleCnt="6"/>
      <dgm:spPr/>
    </dgm:pt>
    <dgm:pt modelId="{DFB954E7-0695-4BEA-8777-D0AAF8BC989A}" type="pres">
      <dgm:prSet presAssocID="{8491A644-8A0D-4236-8032-5C5E4652F3D1}" presName="textNode" presStyleLbl="bgShp" presStyleIdx="3" presStyleCnt="6"/>
      <dgm:spPr/>
    </dgm:pt>
    <dgm:pt modelId="{273976FB-68DF-4787-845B-E4D839689868}" type="pres">
      <dgm:prSet presAssocID="{8491A644-8A0D-4236-8032-5C5E4652F3D1}" presName="compChildNode" presStyleCnt="0"/>
      <dgm:spPr/>
    </dgm:pt>
    <dgm:pt modelId="{835C762B-8E6C-4CAE-8DBB-AAA54EFD1F06}" type="pres">
      <dgm:prSet presAssocID="{8491A644-8A0D-4236-8032-5C5E4652F3D1}" presName="theInnerList" presStyleCnt="0"/>
      <dgm:spPr/>
    </dgm:pt>
    <dgm:pt modelId="{838BEA05-1DB3-4AEE-A5F4-93BED1930A87}" type="pres">
      <dgm:prSet presAssocID="{382AACCF-701C-47A7-909D-EA1E0CC100ED}" presName="childNode" presStyleLbl="node1" presStyleIdx="8" presStyleCnt="17">
        <dgm:presLayoutVars>
          <dgm:bulletEnabled val="1"/>
        </dgm:presLayoutVars>
      </dgm:prSet>
      <dgm:spPr/>
    </dgm:pt>
    <dgm:pt modelId="{4D9D9624-835F-429D-B7EE-2551693AC6C9}" type="pres">
      <dgm:prSet presAssocID="{382AACCF-701C-47A7-909D-EA1E0CC100ED}" presName="aSpace2" presStyleCnt="0"/>
      <dgm:spPr/>
    </dgm:pt>
    <dgm:pt modelId="{2D9F5235-2580-4C80-837A-BAAF0178C341}" type="pres">
      <dgm:prSet presAssocID="{3AD588B0-2214-40FB-86FF-4960FD301646}" presName="childNode" presStyleLbl="node1" presStyleIdx="9" presStyleCnt="17">
        <dgm:presLayoutVars>
          <dgm:bulletEnabled val="1"/>
        </dgm:presLayoutVars>
      </dgm:prSet>
      <dgm:spPr/>
    </dgm:pt>
    <dgm:pt modelId="{80FB95B6-21C1-48F7-87D6-17ACADA38C77}" type="pres">
      <dgm:prSet presAssocID="{3AD588B0-2214-40FB-86FF-4960FD301646}" presName="aSpace2" presStyleCnt="0"/>
      <dgm:spPr/>
    </dgm:pt>
    <dgm:pt modelId="{33E85EBB-BD6D-4016-B522-7AC46BE43251}" type="pres">
      <dgm:prSet presAssocID="{4893EA7C-B9E9-468F-87AF-07936449169A}" presName="childNode" presStyleLbl="node1" presStyleIdx="10" presStyleCnt="17">
        <dgm:presLayoutVars>
          <dgm:bulletEnabled val="1"/>
        </dgm:presLayoutVars>
      </dgm:prSet>
      <dgm:spPr/>
    </dgm:pt>
    <dgm:pt modelId="{2391C7DD-1AC7-4A4E-B40B-904A3A1B7301}" type="pres">
      <dgm:prSet presAssocID="{8491A644-8A0D-4236-8032-5C5E4652F3D1}" presName="aSpace" presStyleCnt="0"/>
      <dgm:spPr/>
    </dgm:pt>
    <dgm:pt modelId="{37C00055-65B7-4149-A716-938A0A9EDEC6}" type="pres">
      <dgm:prSet presAssocID="{AC300DBE-3881-494D-8C33-BFB874AFE2F5}" presName="compNode" presStyleCnt="0"/>
      <dgm:spPr/>
    </dgm:pt>
    <dgm:pt modelId="{A9EB0BBC-BA1C-4A65-A4E0-6514B5AFABBD}" type="pres">
      <dgm:prSet presAssocID="{AC300DBE-3881-494D-8C33-BFB874AFE2F5}" presName="aNode" presStyleLbl="bgShp" presStyleIdx="4" presStyleCnt="6"/>
      <dgm:spPr/>
    </dgm:pt>
    <dgm:pt modelId="{48AE0BEB-975E-426D-9AB6-651E14EF491E}" type="pres">
      <dgm:prSet presAssocID="{AC300DBE-3881-494D-8C33-BFB874AFE2F5}" presName="textNode" presStyleLbl="bgShp" presStyleIdx="4" presStyleCnt="6"/>
      <dgm:spPr/>
    </dgm:pt>
    <dgm:pt modelId="{4511EA7A-7EE0-473B-B149-DEEEA1B392B7}" type="pres">
      <dgm:prSet presAssocID="{AC300DBE-3881-494D-8C33-BFB874AFE2F5}" presName="compChildNode" presStyleCnt="0"/>
      <dgm:spPr/>
    </dgm:pt>
    <dgm:pt modelId="{0F0D96F3-2C99-477D-8BA2-D39ED67A5F7B}" type="pres">
      <dgm:prSet presAssocID="{AC300DBE-3881-494D-8C33-BFB874AFE2F5}" presName="theInnerList" presStyleCnt="0"/>
      <dgm:spPr/>
    </dgm:pt>
    <dgm:pt modelId="{3B80C720-E2DF-41DE-A70B-7DD6F6A4D4FC}" type="pres">
      <dgm:prSet presAssocID="{958079E6-1D0B-43A5-A6EB-DB72864B44D4}" presName="childNode" presStyleLbl="node1" presStyleIdx="11" presStyleCnt="17">
        <dgm:presLayoutVars>
          <dgm:bulletEnabled val="1"/>
        </dgm:presLayoutVars>
      </dgm:prSet>
      <dgm:spPr/>
    </dgm:pt>
    <dgm:pt modelId="{916D0271-CD9C-447E-892B-F0AB15E3B731}" type="pres">
      <dgm:prSet presAssocID="{958079E6-1D0B-43A5-A6EB-DB72864B44D4}" presName="aSpace2" presStyleCnt="0"/>
      <dgm:spPr/>
    </dgm:pt>
    <dgm:pt modelId="{91426FF9-56AE-4039-BC11-8F10DAB984DD}" type="pres">
      <dgm:prSet presAssocID="{7C70F093-307B-4311-B8A3-D497D6A9FFFC}" presName="childNode" presStyleLbl="node1" presStyleIdx="12" presStyleCnt="17">
        <dgm:presLayoutVars>
          <dgm:bulletEnabled val="1"/>
        </dgm:presLayoutVars>
      </dgm:prSet>
      <dgm:spPr/>
    </dgm:pt>
    <dgm:pt modelId="{BDB6756F-B99F-4E97-A44C-0674B37074F2}" type="pres">
      <dgm:prSet presAssocID="{7C70F093-307B-4311-B8A3-D497D6A9FFFC}" presName="aSpace2" presStyleCnt="0"/>
      <dgm:spPr/>
    </dgm:pt>
    <dgm:pt modelId="{FDC12033-1E5A-4261-88A4-D816971523A2}" type="pres">
      <dgm:prSet presAssocID="{2C9DAF31-F99B-4A89-BF17-86BC889F1228}" presName="childNode" presStyleLbl="node1" presStyleIdx="13" presStyleCnt="17">
        <dgm:presLayoutVars>
          <dgm:bulletEnabled val="1"/>
        </dgm:presLayoutVars>
      </dgm:prSet>
      <dgm:spPr/>
    </dgm:pt>
    <dgm:pt modelId="{FA63D9B6-1094-4DF9-B0BD-445137D0F979}" type="pres">
      <dgm:prSet presAssocID="{AC300DBE-3881-494D-8C33-BFB874AFE2F5}" presName="aSpace" presStyleCnt="0"/>
      <dgm:spPr/>
    </dgm:pt>
    <dgm:pt modelId="{63A3CAEB-B2FD-424C-AA65-F80583BB273A}" type="pres">
      <dgm:prSet presAssocID="{BD6DC3B2-966F-42CB-A981-9C2A01F2807F}" presName="compNode" presStyleCnt="0"/>
      <dgm:spPr/>
    </dgm:pt>
    <dgm:pt modelId="{4E61CAF1-509E-415D-9800-7029ECCB5B21}" type="pres">
      <dgm:prSet presAssocID="{BD6DC3B2-966F-42CB-A981-9C2A01F2807F}" presName="aNode" presStyleLbl="bgShp" presStyleIdx="5" presStyleCnt="6"/>
      <dgm:spPr/>
    </dgm:pt>
    <dgm:pt modelId="{26AC440B-F909-460F-9775-9AAE0DD42D0C}" type="pres">
      <dgm:prSet presAssocID="{BD6DC3B2-966F-42CB-A981-9C2A01F2807F}" presName="textNode" presStyleLbl="bgShp" presStyleIdx="5" presStyleCnt="6"/>
      <dgm:spPr/>
    </dgm:pt>
    <dgm:pt modelId="{D470F2D1-EE09-406C-85BB-FD2B1EE4F8C0}" type="pres">
      <dgm:prSet presAssocID="{BD6DC3B2-966F-42CB-A981-9C2A01F2807F}" presName="compChildNode" presStyleCnt="0"/>
      <dgm:spPr/>
    </dgm:pt>
    <dgm:pt modelId="{07E74408-8179-48B5-98E0-6E52E738BBBA}" type="pres">
      <dgm:prSet presAssocID="{BD6DC3B2-966F-42CB-A981-9C2A01F2807F}" presName="theInnerList" presStyleCnt="0"/>
      <dgm:spPr/>
    </dgm:pt>
    <dgm:pt modelId="{E453D32D-225A-4A57-9A52-6AD91C4EAC5D}" type="pres">
      <dgm:prSet presAssocID="{C27D6239-188B-4CF6-9307-A3353D63A809}" presName="childNode" presStyleLbl="node1" presStyleIdx="14" presStyleCnt="17">
        <dgm:presLayoutVars>
          <dgm:bulletEnabled val="1"/>
        </dgm:presLayoutVars>
      </dgm:prSet>
      <dgm:spPr/>
    </dgm:pt>
    <dgm:pt modelId="{0BF1460A-2DA7-4CAA-9FD1-9A70C2BC325E}" type="pres">
      <dgm:prSet presAssocID="{C27D6239-188B-4CF6-9307-A3353D63A809}" presName="aSpace2" presStyleCnt="0"/>
      <dgm:spPr/>
    </dgm:pt>
    <dgm:pt modelId="{1C2CEE5A-E333-4D15-AE1D-4B5DEBA3C8E6}" type="pres">
      <dgm:prSet presAssocID="{B72818B3-2C5C-4DFD-B34F-078F80563D96}" presName="childNode" presStyleLbl="node1" presStyleIdx="15" presStyleCnt="17">
        <dgm:presLayoutVars>
          <dgm:bulletEnabled val="1"/>
        </dgm:presLayoutVars>
      </dgm:prSet>
      <dgm:spPr/>
    </dgm:pt>
    <dgm:pt modelId="{750DFA3D-15C6-497F-AFA8-17AC564127F8}" type="pres">
      <dgm:prSet presAssocID="{B72818B3-2C5C-4DFD-B34F-078F80563D96}" presName="aSpace2" presStyleCnt="0"/>
      <dgm:spPr/>
    </dgm:pt>
    <dgm:pt modelId="{E653D0FB-D7A1-4B84-A2F3-D75A70199A37}" type="pres">
      <dgm:prSet presAssocID="{7E27CC8C-5292-4068-B75A-1941213EDBF1}" presName="childNode" presStyleLbl="node1" presStyleIdx="16" presStyleCnt="17">
        <dgm:presLayoutVars>
          <dgm:bulletEnabled val="1"/>
        </dgm:presLayoutVars>
      </dgm:prSet>
      <dgm:spPr/>
    </dgm:pt>
  </dgm:ptLst>
  <dgm:cxnLst>
    <dgm:cxn modelId="{63F9F109-4F9D-4CBF-94C8-F91E9AB0B2FF}" type="presOf" srcId="{7E27CC8C-5292-4068-B75A-1941213EDBF1}" destId="{E653D0FB-D7A1-4B84-A2F3-D75A70199A37}" srcOrd="0" destOrd="0" presId="urn:microsoft.com/office/officeart/2005/8/layout/lProcess2"/>
    <dgm:cxn modelId="{E8F4201A-A4E9-4ACD-83F7-A9D61C041BDC}" type="presOf" srcId="{2E58B1EF-6EC2-43FF-BA0D-CFD752A97CAA}" destId="{F6861EC3-E859-4166-9132-EA63B7CA1A69}" srcOrd="0" destOrd="0" presId="urn:microsoft.com/office/officeart/2005/8/layout/lProcess2"/>
    <dgm:cxn modelId="{2D85A91B-AB2E-44AA-BA33-43AB27C70178}" srcId="{2E58B1EF-6EC2-43FF-BA0D-CFD752A97CAA}" destId="{8491A644-8A0D-4236-8032-5C5E4652F3D1}" srcOrd="3" destOrd="0" parTransId="{36F297BC-6A01-4796-A464-F293FC4BA543}" sibTransId="{E78E6F5F-E9AA-43DA-B801-2E7325693EC0}"/>
    <dgm:cxn modelId="{0163D01B-55F0-4BE0-8D34-550DC6279641}" type="presOf" srcId="{8491A644-8A0D-4236-8032-5C5E4652F3D1}" destId="{35A1F8C3-89C2-48E2-9335-5DE6C0EFF61D}" srcOrd="0" destOrd="0" presId="urn:microsoft.com/office/officeart/2005/8/layout/lProcess2"/>
    <dgm:cxn modelId="{4E3FDC1D-CEC1-4A9D-8C32-A6DCC179F563}" srcId="{589D2F71-8BA8-4E45-BF30-4E0027B467FD}" destId="{0808D465-4148-494A-BED9-45F48C80F98A}" srcOrd="1" destOrd="0" parTransId="{B51DE4A9-6466-49A0-9C08-7EBB91F90A78}" sibTransId="{3F33907E-893E-4437-948D-742F201AA445}"/>
    <dgm:cxn modelId="{5504A91F-B2B1-4843-B57C-224FDDA1473E}" srcId="{7F59A094-B2B4-4D51-83C0-FD04BEA33681}" destId="{86612449-1C83-4099-B16A-721B17B9FD2F}" srcOrd="2" destOrd="0" parTransId="{A3A8E5A2-2E02-42ED-821E-9A31EB15BCF2}" sibTransId="{B7FB3BCE-406C-4FBA-8D8F-B44FD432CB79}"/>
    <dgm:cxn modelId="{88441928-14DF-4A1A-A7BE-B33EC7E965D3}" type="presOf" srcId="{C27D6239-188B-4CF6-9307-A3353D63A809}" destId="{E453D32D-225A-4A57-9A52-6AD91C4EAC5D}" srcOrd="0" destOrd="0" presId="urn:microsoft.com/office/officeart/2005/8/layout/lProcess2"/>
    <dgm:cxn modelId="{899DEB29-52D5-4BEF-9D55-C0A35A108203}" type="presOf" srcId="{7F59A094-B2B4-4D51-83C0-FD04BEA33681}" destId="{2BD3DC76-5586-4D7A-A6E4-D4B6FC348F4B}" srcOrd="0" destOrd="0" presId="urn:microsoft.com/office/officeart/2005/8/layout/lProcess2"/>
    <dgm:cxn modelId="{A0FDED2C-CA57-4563-BD8B-12D88F265E1B}" srcId="{2E58B1EF-6EC2-43FF-BA0D-CFD752A97CAA}" destId="{7F59A094-B2B4-4D51-83C0-FD04BEA33681}" srcOrd="2" destOrd="0" parTransId="{A0FD48D2-9C9C-4E7F-A1FB-DD010489FD85}" sibTransId="{78BA53FE-9B11-4F01-A6AF-A3B91A732916}"/>
    <dgm:cxn modelId="{A627FA2E-A399-47D2-AE4E-68C7FB57C8D2}" type="presOf" srcId="{D9ADD41A-2362-4587-9C9B-467407D29A0D}" destId="{A12E06C1-1B1A-4B80-9BD3-F19DCBAFA3B0}" srcOrd="0" destOrd="0" presId="urn:microsoft.com/office/officeart/2005/8/layout/lProcess2"/>
    <dgm:cxn modelId="{E08DFB2F-0C1E-4712-87EE-76AB19C50794}" type="presOf" srcId="{A4BD2C1E-3BD4-4269-BB2A-23038F5982E2}" destId="{8BB238DD-CABB-49B1-A86A-DD84E65850A4}" srcOrd="1" destOrd="0" presId="urn:microsoft.com/office/officeart/2005/8/layout/lProcess2"/>
    <dgm:cxn modelId="{F8B67D33-9CE6-41CE-9C5E-986A9E98758F}" type="presOf" srcId="{DE6BB6A4-10EB-4EB6-BB28-E5E5F8237BD2}" destId="{CE1DD684-EB70-4826-9905-6109FD807A65}" srcOrd="0" destOrd="0" presId="urn:microsoft.com/office/officeart/2005/8/layout/lProcess2"/>
    <dgm:cxn modelId="{E355CE41-9627-4BDB-A61F-AC58C89B6277}" srcId="{2E58B1EF-6EC2-43FF-BA0D-CFD752A97CAA}" destId="{589D2F71-8BA8-4E45-BF30-4E0027B467FD}" srcOrd="1" destOrd="0" parTransId="{8C863048-A0D5-4634-A5FF-314C6D664832}" sibTransId="{D9767A51-947C-4E4B-9068-D4B1E7C55255}"/>
    <dgm:cxn modelId="{685B1B43-767F-46AB-A452-5096973D69B6}" srcId="{A4BD2C1E-3BD4-4269-BB2A-23038F5982E2}" destId="{FC8E740B-7767-4399-AA44-AB6B1BAB54DE}" srcOrd="1" destOrd="0" parTransId="{3559C79D-3D33-413F-AC72-166C2B35606C}" sibTransId="{3C226FD2-337C-478B-9E2B-25102B9DC39C}"/>
    <dgm:cxn modelId="{CCD8A54A-A4DB-4EB7-ADAB-D34E14CE5775}" type="presOf" srcId="{589D2F71-8BA8-4E45-BF30-4E0027B467FD}" destId="{5091349F-A4F5-4632-B6EA-8F18AB7E071B}" srcOrd="0" destOrd="0" presId="urn:microsoft.com/office/officeart/2005/8/layout/lProcess2"/>
    <dgm:cxn modelId="{BCB67C6B-A54A-4140-BE87-9E3112987366}" type="presOf" srcId="{1D3DB49C-217B-48BF-BF56-B3F3AFD10990}" destId="{0B1B8785-58D6-48CE-A927-0EF09BE6B599}" srcOrd="0" destOrd="0" presId="urn:microsoft.com/office/officeart/2005/8/layout/lProcess2"/>
    <dgm:cxn modelId="{73E4CC54-775A-4B77-A757-04B51473E009}" srcId="{8491A644-8A0D-4236-8032-5C5E4652F3D1}" destId="{3AD588B0-2214-40FB-86FF-4960FD301646}" srcOrd="1" destOrd="0" parTransId="{5DC667D8-2350-4EC5-8839-4C6398A40DEA}" sibTransId="{31415CF0-0888-4B45-A254-58520D31D3DA}"/>
    <dgm:cxn modelId="{B00A5755-85F7-4F3C-8939-75B6CECE1F29}" srcId="{2E58B1EF-6EC2-43FF-BA0D-CFD752A97CAA}" destId="{A4BD2C1E-3BD4-4269-BB2A-23038F5982E2}" srcOrd="0" destOrd="0" parTransId="{222BABB8-7C75-48FE-9D6E-D221B6F1B47A}" sibTransId="{309B3D29-5D4A-43AC-BEB5-7873094CD69A}"/>
    <dgm:cxn modelId="{5EC0E257-C434-4D80-8822-A2783A8F1B83}" type="presOf" srcId="{589D2F71-8BA8-4E45-BF30-4E0027B467FD}" destId="{33D732C1-4FCC-4B62-BB8E-688216D4AAC6}" srcOrd="1" destOrd="0" presId="urn:microsoft.com/office/officeart/2005/8/layout/lProcess2"/>
    <dgm:cxn modelId="{50602758-0463-4017-94FD-8DD3AF65F01C}" type="presOf" srcId="{3AD588B0-2214-40FB-86FF-4960FD301646}" destId="{2D9F5235-2580-4C80-837A-BAAF0178C341}" srcOrd="0" destOrd="0" presId="urn:microsoft.com/office/officeart/2005/8/layout/lProcess2"/>
    <dgm:cxn modelId="{DE487A86-D43C-41F4-97D9-C29BB86F6173}" type="presOf" srcId="{BD6DC3B2-966F-42CB-A981-9C2A01F2807F}" destId="{4E61CAF1-509E-415D-9800-7029ECCB5B21}" srcOrd="0" destOrd="0" presId="urn:microsoft.com/office/officeart/2005/8/layout/lProcess2"/>
    <dgm:cxn modelId="{9E37A686-DC24-4DF3-A91D-441DF08B5904}" type="presOf" srcId="{B72818B3-2C5C-4DFD-B34F-078F80563D96}" destId="{1C2CEE5A-E333-4D15-AE1D-4B5DEBA3C8E6}" srcOrd="0" destOrd="0" presId="urn:microsoft.com/office/officeart/2005/8/layout/lProcess2"/>
    <dgm:cxn modelId="{CE590687-8055-4182-84E1-25BA74B8B366}" type="presOf" srcId="{7F59A094-B2B4-4D51-83C0-FD04BEA33681}" destId="{76211019-F454-4EE2-85ED-32DF4BA3E00F}" srcOrd="1" destOrd="0" presId="urn:microsoft.com/office/officeart/2005/8/layout/lProcess2"/>
    <dgm:cxn modelId="{43FDE78A-01F6-4567-98C3-4213E7FEC772}" type="presOf" srcId="{8491A644-8A0D-4236-8032-5C5E4652F3D1}" destId="{DFB954E7-0695-4BEA-8777-D0AAF8BC989A}" srcOrd="1" destOrd="0" presId="urn:microsoft.com/office/officeart/2005/8/layout/lProcess2"/>
    <dgm:cxn modelId="{714B0F8D-5D9A-48F3-8342-C5C2D6190CDC}" type="presOf" srcId="{0E4F572B-A495-4CB3-80B4-DB1254D29129}" destId="{84C165CC-BEE5-49D7-8CD3-5FB79EB1BDFB}" srcOrd="0" destOrd="0" presId="urn:microsoft.com/office/officeart/2005/8/layout/lProcess2"/>
    <dgm:cxn modelId="{BBCAAB8D-E97C-4E8D-B6D1-F6576F77C65A}" type="presOf" srcId="{4893EA7C-B9E9-468F-87AF-07936449169A}" destId="{33E85EBB-BD6D-4016-B522-7AC46BE43251}" srcOrd="0" destOrd="0" presId="urn:microsoft.com/office/officeart/2005/8/layout/lProcess2"/>
    <dgm:cxn modelId="{43CA8491-9E94-4C52-9889-5862F0F0D803}" type="presOf" srcId="{AC300DBE-3881-494D-8C33-BFB874AFE2F5}" destId="{A9EB0BBC-BA1C-4A65-A4E0-6514B5AFABBD}" srcOrd="0" destOrd="0" presId="urn:microsoft.com/office/officeart/2005/8/layout/lProcess2"/>
    <dgm:cxn modelId="{A5C1C093-6A3F-420B-BF5B-32E8CF66C681}" type="presOf" srcId="{A4BD2C1E-3BD4-4269-BB2A-23038F5982E2}" destId="{B10D8750-0EBE-45A0-A959-4B66AD4A4014}" srcOrd="0" destOrd="0" presId="urn:microsoft.com/office/officeart/2005/8/layout/lProcess2"/>
    <dgm:cxn modelId="{02DE7F9A-24F4-416C-A230-BF9ED55D7B2F}" type="presOf" srcId="{09E3AE48-2042-43D7-BA75-F2C1A2D84B11}" destId="{E1C1590B-1A3B-42D3-A8F8-33D896816C3C}" srcOrd="0" destOrd="0" presId="urn:microsoft.com/office/officeart/2005/8/layout/lProcess2"/>
    <dgm:cxn modelId="{13C4F89C-2CD1-40A1-9B8A-022029717F10}" srcId="{2E58B1EF-6EC2-43FF-BA0D-CFD752A97CAA}" destId="{BD6DC3B2-966F-42CB-A981-9C2A01F2807F}" srcOrd="5" destOrd="0" parTransId="{4185D988-2FDF-4CA3-86EA-858284550DCF}" sibTransId="{FE830443-F14B-45A9-B544-ECCB214382DF}"/>
    <dgm:cxn modelId="{E0C02B9E-B9BF-4737-93CD-940F60C92EC2}" type="presOf" srcId="{AC300DBE-3881-494D-8C33-BFB874AFE2F5}" destId="{48AE0BEB-975E-426D-9AB6-651E14EF491E}" srcOrd="1" destOrd="0" presId="urn:microsoft.com/office/officeart/2005/8/layout/lProcess2"/>
    <dgm:cxn modelId="{1D269EA8-D06C-4307-B381-B6D72687EC1B}" srcId="{8491A644-8A0D-4236-8032-5C5E4652F3D1}" destId="{382AACCF-701C-47A7-909D-EA1E0CC100ED}" srcOrd="0" destOrd="0" parTransId="{7F698955-C817-46B4-A0C2-4D70218D17A0}" sibTransId="{AF7C6E27-9555-4917-8F84-746D05C29040}"/>
    <dgm:cxn modelId="{122B09AA-6D41-4439-8625-D15FBF3F08F0}" srcId="{AC300DBE-3881-494D-8C33-BFB874AFE2F5}" destId="{958079E6-1D0B-43A5-A6EB-DB72864B44D4}" srcOrd="0" destOrd="0" parTransId="{443EC0BF-83A4-442D-A9D7-B7C83F451102}" sibTransId="{40265163-BB32-4C73-BC73-4B90C1A821E8}"/>
    <dgm:cxn modelId="{AFCAE2B7-9E07-402E-9481-2286ED0C833E}" type="presOf" srcId="{BD6DC3B2-966F-42CB-A981-9C2A01F2807F}" destId="{26AC440B-F909-460F-9775-9AAE0DD42D0C}" srcOrd="1" destOrd="0" presId="urn:microsoft.com/office/officeart/2005/8/layout/lProcess2"/>
    <dgm:cxn modelId="{AC593EBB-6C8C-484E-BBEF-0275FD49BEB8}" type="presOf" srcId="{7C70F093-307B-4311-B8A3-D497D6A9FFFC}" destId="{91426FF9-56AE-4039-BC11-8F10DAB984DD}" srcOrd="0" destOrd="0" presId="urn:microsoft.com/office/officeart/2005/8/layout/lProcess2"/>
    <dgm:cxn modelId="{8FB48ABD-BE27-4652-B4F4-3739E5073A43}" type="presOf" srcId="{86612449-1C83-4099-B16A-721B17B9FD2F}" destId="{6A6736DE-ACE4-499F-B775-2B37BDA28082}" srcOrd="0" destOrd="0" presId="urn:microsoft.com/office/officeart/2005/8/layout/lProcess2"/>
    <dgm:cxn modelId="{496231C6-8A60-46C9-98DB-075C3E1361A6}" srcId="{BD6DC3B2-966F-42CB-A981-9C2A01F2807F}" destId="{B72818B3-2C5C-4DFD-B34F-078F80563D96}" srcOrd="1" destOrd="0" parTransId="{D7651D80-7D46-439E-B879-904D768CCECA}" sibTransId="{6B31FDAB-15C8-492D-AC07-0C21FB047BEE}"/>
    <dgm:cxn modelId="{5B370CCB-8098-4114-97BB-5054F38D1AAA}" srcId="{BD6DC3B2-966F-42CB-A981-9C2A01F2807F}" destId="{C27D6239-188B-4CF6-9307-A3353D63A809}" srcOrd="0" destOrd="0" parTransId="{AA47D7B0-6A1A-48D1-A1A3-311BC96FAEEB}" sibTransId="{EFA066B9-8FEE-4137-A2AA-41174323F4AB}"/>
    <dgm:cxn modelId="{131E3DCB-AF82-46AF-9850-6C10E3011495}" srcId="{7F59A094-B2B4-4D51-83C0-FD04BEA33681}" destId="{DE6BB6A4-10EB-4EB6-BB28-E5E5F8237BD2}" srcOrd="1" destOrd="0" parTransId="{71BA268F-83D5-45A8-AE99-D22B0C183C82}" sibTransId="{762865B2-6792-4709-9144-6BA2EA4D0227}"/>
    <dgm:cxn modelId="{3DE66DCC-1830-403A-9536-E62FE90D83B2}" srcId="{8491A644-8A0D-4236-8032-5C5E4652F3D1}" destId="{4893EA7C-B9E9-468F-87AF-07936449169A}" srcOrd="2" destOrd="0" parTransId="{16532012-D41B-45B5-BD51-AB68704506D8}" sibTransId="{DCBAC1D9-8E8E-43FC-9BBB-D381F40D2C11}"/>
    <dgm:cxn modelId="{446978CE-1236-473A-BCC7-7ACFEAB840BA}" srcId="{BD6DC3B2-966F-42CB-A981-9C2A01F2807F}" destId="{7E27CC8C-5292-4068-B75A-1941213EDBF1}" srcOrd="2" destOrd="0" parTransId="{0F202A77-AE21-42ED-9C77-BCFBF3915F14}" sibTransId="{C3DC9519-8A3D-4977-94EE-3E8E7A2BA85B}"/>
    <dgm:cxn modelId="{08CB0BD2-258A-4F23-A610-4320EFEBF5F1}" srcId="{AC300DBE-3881-494D-8C33-BFB874AFE2F5}" destId="{7C70F093-307B-4311-B8A3-D497D6A9FFFC}" srcOrd="1" destOrd="0" parTransId="{19835F70-522F-42BA-95E7-51D087E27C58}" sibTransId="{BFC3A662-41C0-41A6-BA5C-62FD3D0B71A4}"/>
    <dgm:cxn modelId="{8A3561D2-B3FF-4AF0-92FD-2C8A674E9CAE}" srcId="{7F59A094-B2B4-4D51-83C0-FD04BEA33681}" destId="{09E3AE48-2042-43D7-BA75-F2C1A2D84B11}" srcOrd="0" destOrd="0" parTransId="{128817B3-2854-4966-B13D-DAB60104AB2B}" sibTransId="{C3495A81-E8E0-49B5-85A9-874E9FDBCE65}"/>
    <dgm:cxn modelId="{957B6DD7-064A-45DA-B96F-8F6BE018860A}" srcId="{AC300DBE-3881-494D-8C33-BFB874AFE2F5}" destId="{2C9DAF31-F99B-4A89-BF17-86BC889F1228}" srcOrd="2" destOrd="0" parTransId="{6E4AF68E-24AE-4B2C-A1FB-AF359459994A}" sibTransId="{E0604D76-120D-4EAD-B53B-3006523113B6}"/>
    <dgm:cxn modelId="{415FA6D8-5B6A-4705-BCF9-05785A8D1D42}" type="presOf" srcId="{2C9DAF31-F99B-4A89-BF17-86BC889F1228}" destId="{FDC12033-1E5A-4261-88A4-D816971523A2}" srcOrd="0" destOrd="0" presId="urn:microsoft.com/office/officeart/2005/8/layout/lProcess2"/>
    <dgm:cxn modelId="{EAD628DF-1B74-4DE3-9BD0-75F81D582C5B}" srcId="{2E58B1EF-6EC2-43FF-BA0D-CFD752A97CAA}" destId="{AC300DBE-3881-494D-8C33-BFB874AFE2F5}" srcOrd="4" destOrd="0" parTransId="{AAFEF88E-21BF-48AC-89B4-31DA1826562D}" sibTransId="{F2051DF1-4FFA-4C8B-88CE-E0D057747362}"/>
    <dgm:cxn modelId="{D3DABBE3-AD59-4373-88FF-421CD0D66A13}" type="presOf" srcId="{FC8E740B-7767-4399-AA44-AB6B1BAB54DE}" destId="{DDDCCEB2-6D84-4C7F-BDC2-8D14432AD715}" srcOrd="0" destOrd="0" presId="urn:microsoft.com/office/officeart/2005/8/layout/lProcess2"/>
    <dgm:cxn modelId="{775A00E4-39E5-482D-B002-9F35D4960B77}" type="presOf" srcId="{0808D465-4148-494A-BED9-45F48C80F98A}" destId="{DAA93D8F-6D0F-432E-86C2-8E4FCB99B9EA}" srcOrd="0" destOrd="0" presId="urn:microsoft.com/office/officeart/2005/8/layout/lProcess2"/>
    <dgm:cxn modelId="{565259E9-1613-417C-B744-CE411D89E27A}" type="presOf" srcId="{382AACCF-701C-47A7-909D-EA1E0CC100ED}" destId="{838BEA05-1DB3-4AEE-A5F4-93BED1930A87}" srcOrd="0" destOrd="0" presId="urn:microsoft.com/office/officeart/2005/8/layout/lProcess2"/>
    <dgm:cxn modelId="{22C623ED-D0B6-4C0C-ABC5-7778C6996312}" srcId="{589D2F71-8BA8-4E45-BF30-4E0027B467FD}" destId="{0E4F572B-A495-4CB3-80B4-DB1254D29129}" srcOrd="0" destOrd="0" parTransId="{C9EAB48B-697E-4843-A48F-DF5024356003}" sibTransId="{21CC878D-3917-473A-BAE2-5C36BE284583}"/>
    <dgm:cxn modelId="{7FA3A4ED-6687-497F-B28E-8B6DF416AF2A}" srcId="{A4BD2C1E-3BD4-4269-BB2A-23038F5982E2}" destId="{D9ADD41A-2362-4587-9C9B-467407D29A0D}" srcOrd="0" destOrd="0" parTransId="{3D7F4259-8C50-4591-89F3-AAA3EFDEA347}" sibTransId="{521942AC-2CA1-4390-A9F6-68FF06DC61BB}"/>
    <dgm:cxn modelId="{CF98A5F2-E768-43A3-AC38-5C29E8270244}" type="presOf" srcId="{958079E6-1D0B-43A5-A6EB-DB72864B44D4}" destId="{3B80C720-E2DF-41DE-A70B-7DD6F6A4D4FC}" srcOrd="0" destOrd="0" presId="urn:microsoft.com/office/officeart/2005/8/layout/lProcess2"/>
    <dgm:cxn modelId="{A70AD9F4-5C7E-45D4-93D4-4821ED95AB5F}" srcId="{589D2F71-8BA8-4E45-BF30-4E0027B467FD}" destId="{1D3DB49C-217B-48BF-BF56-B3F3AFD10990}" srcOrd="2" destOrd="0" parTransId="{D4D9E01F-8318-4ECD-9F13-8918D6C2FA1D}" sibTransId="{E1DABF43-68E4-4524-BFD3-0B0519B57E80}"/>
    <dgm:cxn modelId="{C7A228B9-438B-4065-8DF2-F0494ECAA62A}" type="presParOf" srcId="{F6861EC3-E859-4166-9132-EA63B7CA1A69}" destId="{A12EB44C-C33C-4556-9413-90EF2C0897A1}" srcOrd="0" destOrd="0" presId="urn:microsoft.com/office/officeart/2005/8/layout/lProcess2"/>
    <dgm:cxn modelId="{CBCC8C9F-B8AA-4855-BE50-35E42A9BE8FB}" type="presParOf" srcId="{A12EB44C-C33C-4556-9413-90EF2C0897A1}" destId="{B10D8750-0EBE-45A0-A959-4B66AD4A4014}" srcOrd="0" destOrd="0" presId="urn:microsoft.com/office/officeart/2005/8/layout/lProcess2"/>
    <dgm:cxn modelId="{2C5ECBFB-A00B-4468-BF45-ABD8C85EA0EE}" type="presParOf" srcId="{A12EB44C-C33C-4556-9413-90EF2C0897A1}" destId="{8BB238DD-CABB-49B1-A86A-DD84E65850A4}" srcOrd="1" destOrd="0" presId="urn:microsoft.com/office/officeart/2005/8/layout/lProcess2"/>
    <dgm:cxn modelId="{F31FD274-489B-43DE-9EF2-52F66F00E905}" type="presParOf" srcId="{A12EB44C-C33C-4556-9413-90EF2C0897A1}" destId="{7CB5A5F5-37B0-4F2D-AD29-3E9BACBD07DA}" srcOrd="2" destOrd="0" presId="urn:microsoft.com/office/officeart/2005/8/layout/lProcess2"/>
    <dgm:cxn modelId="{57A21B17-2276-413E-9306-2A81D25F8F53}" type="presParOf" srcId="{7CB5A5F5-37B0-4F2D-AD29-3E9BACBD07DA}" destId="{B0F49391-65C5-45DC-ABD6-2E5EF6B777B8}" srcOrd="0" destOrd="0" presId="urn:microsoft.com/office/officeart/2005/8/layout/lProcess2"/>
    <dgm:cxn modelId="{0C598498-5264-4B58-B0F5-C4D708384D2C}" type="presParOf" srcId="{B0F49391-65C5-45DC-ABD6-2E5EF6B777B8}" destId="{A12E06C1-1B1A-4B80-9BD3-F19DCBAFA3B0}" srcOrd="0" destOrd="0" presId="urn:microsoft.com/office/officeart/2005/8/layout/lProcess2"/>
    <dgm:cxn modelId="{F34EC9B2-5C40-4E59-B34C-BB4E83AD55E6}" type="presParOf" srcId="{B0F49391-65C5-45DC-ABD6-2E5EF6B777B8}" destId="{2E935C59-4FFA-4332-BF79-1FBE4B382B02}" srcOrd="1" destOrd="0" presId="urn:microsoft.com/office/officeart/2005/8/layout/lProcess2"/>
    <dgm:cxn modelId="{34A53714-8954-49E2-A995-D4C0C9538F36}" type="presParOf" srcId="{B0F49391-65C5-45DC-ABD6-2E5EF6B777B8}" destId="{DDDCCEB2-6D84-4C7F-BDC2-8D14432AD715}" srcOrd="2" destOrd="0" presId="urn:microsoft.com/office/officeart/2005/8/layout/lProcess2"/>
    <dgm:cxn modelId="{460806F3-F5C9-4590-AB49-407E456625FB}" type="presParOf" srcId="{F6861EC3-E859-4166-9132-EA63B7CA1A69}" destId="{F2E5F0E5-CD9C-4E35-B67C-7F036A67537F}" srcOrd="1" destOrd="0" presId="urn:microsoft.com/office/officeart/2005/8/layout/lProcess2"/>
    <dgm:cxn modelId="{9BE55B5C-2F50-4702-9B80-8AFBA4E14F90}" type="presParOf" srcId="{F6861EC3-E859-4166-9132-EA63B7CA1A69}" destId="{76144BBF-388D-4276-800B-AC878AB95FE7}" srcOrd="2" destOrd="0" presId="urn:microsoft.com/office/officeart/2005/8/layout/lProcess2"/>
    <dgm:cxn modelId="{91478A6A-7B90-4C9B-9146-CE4833D2140B}" type="presParOf" srcId="{76144BBF-388D-4276-800B-AC878AB95FE7}" destId="{5091349F-A4F5-4632-B6EA-8F18AB7E071B}" srcOrd="0" destOrd="0" presId="urn:microsoft.com/office/officeart/2005/8/layout/lProcess2"/>
    <dgm:cxn modelId="{C2F01C9D-C249-49BF-BEDA-EF1AF8F4FA57}" type="presParOf" srcId="{76144BBF-388D-4276-800B-AC878AB95FE7}" destId="{33D732C1-4FCC-4B62-BB8E-688216D4AAC6}" srcOrd="1" destOrd="0" presId="urn:microsoft.com/office/officeart/2005/8/layout/lProcess2"/>
    <dgm:cxn modelId="{BFEE3E0B-2FF0-452D-8AC1-A69617E59628}" type="presParOf" srcId="{76144BBF-388D-4276-800B-AC878AB95FE7}" destId="{AAD56922-8DB3-441F-B251-053E7AB29ECE}" srcOrd="2" destOrd="0" presId="urn:microsoft.com/office/officeart/2005/8/layout/lProcess2"/>
    <dgm:cxn modelId="{FAD0CFD0-67AD-4446-91F7-FE3695111F7C}" type="presParOf" srcId="{AAD56922-8DB3-441F-B251-053E7AB29ECE}" destId="{A28A9A6F-5A98-4F9B-B486-A9BD8946DFCF}" srcOrd="0" destOrd="0" presId="urn:microsoft.com/office/officeart/2005/8/layout/lProcess2"/>
    <dgm:cxn modelId="{C7BEFC01-27E9-43AC-BC9C-7654D19A76C5}" type="presParOf" srcId="{A28A9A6F-5A98-4F9B-B486-A9BD8946DFCF}" destId="{84C165CC-BEE5-49D7-8CD3-5FB79EB1BDFB}" srcOrd="0" destOrd="0" presId="urn:microsoft.com/office/officeart/2005/8/layout/lProcess2"/>
    <dgm:cxn modelId="{D60584CC-E3DB-4C04-AC28-B425A7298A7B}" type="presParOf" srcId="{A28A9A6F-5A98-4F9B-B486-A9BD8946DFCF}" destId="{86BF95E8-2F33-459B-869A-6CB107F10C6B}" srcOrd="1" destOrd="0" presId="urn:microsoft.com/office/officeart/2005/8/layout/lProcess2"/>
    <dgm:cxn modelId="{6404146F-6415-4F41-8E30-DBE73437277C}" type="presParOf" srcId="{A28A9A6F-5A98-4F9B-B486-A9BD8946DFCF}" destId="{DAA93D8F-6D0F-432E-86C2-8E4FCB99B9EA}" srcOrd="2" destOrd="0" presId="urn:microsoft.com/office/officeart/2005/8/layout/lProcess2"/>
    <dgm:cxn modelId="{49EA8FB8-8553-45D1-B3EC-43F175D48AC7}" type="presParOf" srcId="{A28A9A6F-5A98-4F9B-B486-A9BD8946DFCF}" destId="{484DFFC7-4079-4D45-878B-E21E7AFD5365}" srcOrd="3" destOrd="0" presId="urn:microsoft.com/office/officeart/2005/8/layout/lProcess2"/>
    <dgm:cxn modelId="{ED888F9D-AB3A-4A30-838F-AAA7DC691F94}" type="presParOf" srcId="{A28A9A6F-5A98-4F9B-B486-A9BD8946DFCF}" destId="{0B1B8785-58D6-48CE-A927-0EF09BE6B599}" srcOrd="4" destOrd="0" presId="urn:microsoft.com/office/officeart/2005/8/layout/lProcess2"/>
    <dgm:cxn modelId="{3862AB71-78D0-4BA0-8E8A-5468ADBD75F8}" type="presParOf" srcId="{F6861EC3-E859-4166-9132-EA63B7CA1A69}" destId="{9C876C11-2394-477A-865F-EFEF6113ACA6}" srcOrd="3" destOrd="0" presId="urn:microsoft.com/office/officeart/2005/8/layout/lProcess2"/>
    <dgm:cxn modelId="{4F10890D-1236-4BE9-A501-3CC95757DD18}" type="presParOf" srcId="{F6861EC3-E859-4166-9132-EA63B7CA1A69}" destId="{0E9A9FF4-9740-49CE-BEC9-08DA82B9B6B3}" srcOrd="4" destOrd="0" presId="urn:microsoft.com/office/officeart/2005/8/layout/lProcess2"/>
    <dgm:cxn modelId="{4F5FCBE6-5DCC-49A7-A047-79BEF1D346E5}" type="presParOf" srcId="{0E9A9FF4-9740-49CE-BEC9-08DA82B9B6B3}" destId="{2BD3DC76-5586-4D7A-A6E4-D4B6FC348F4B}" srcOrd="0" destOrd="0" presId="urn:microsoft.com/office/officeart/2005/8/layout/lProcess2"/>
    <dgm:cxn modelId="{B4FD9919-8245-4ACD-B8DE-3F1E206EDD3A}" type="presParOf" srcId="{0E9A9FF4-9740-49CE-BEC9-08DA82B9B6B3}" destId="{76211019-F454-4EE2-85ED-32DF4BA3E00F}" srcOrd="1" destOrd="0" presId="urn:microsoft.com/office/officeart/2005/8/layout/lProcess2"/>
    <dgm:cxn modelId="{0073D3EA-639D-4705-9394-94F5BF579030}" type="presParOf" srcId="{0E9A9FF4-9740-49CE-BEC9-08DA82B9B6B3}" destId="{E369AEA5-B070-444F-BE59-56D25A7A9F7D}" srcOrd="2" destOrd="0" presId="urn:microsoft.com/office/officeart/2005/8/layout/lProcess2"/>
    <dgm:cxn modelId="{5E38CB31-3495-4667-8056-A8128FDD9E2B}" type="presParOf" srcId="{E369AEA5-B070-444F-BE59-56D25A7A9F7D}" destId="{02A820AE-C39B-4F14-A30D-7B2B43823AE4}" srcOrd="0" destOrd="0" presId="urn:microsoft.com/office/officeart/2005/8/layout/lProcess2"/>
    <dgm:cxn modelId="{1AC6A52F-78F0-4A12-8FFC-E72EAF051512}" type="presParOf" srcId="{02A820AE-C39B-4F14-A30D-7B2B43823AE4}" destId="{E1C1590B-1A3B-42D3-A8F8-33D896816C3C}" srcOrd="0" destOrd="0" presId="urn:microsoft.com/office/officeart/2005/8/layout/lProcess2"/>
    <dgm:cxn modelId="{EB009C71-B9C1-494F-A2CF-B0FFB002A2FC}" type="presParOf" srcId="{02A820AE-C39B-4F14-A30D-7B2B43823AE4}" destId="{C73317DC-E623-46B2-B04F-90D1949C9BFC}" srcOrd="1" destOrd="0" presId="urn:microsoft.com/office/officeart/2005/8/layout/lProcess2"/>
    <dgm:cxn modelId="{A7463B9B-F659-4691-9471-414431438204}" type="presParOf" srcId="{02A820AE-C39B-4F14-A30D-7B2B43823AE4}" destId="{CE1DD684-EB70-4826-9905-6109FD807A65}" srcOrd="2" destOrd="0" presId="urn:microsoft.com/office/officeart/2005/8/layout/lProcess2"/>
    <dgm:cxn modelId="{1B77C2B5-205D-4D96-BF27-56D101028FF6}" type="presParOf" srcId="{02A820AE-C39B-4F14-A30D-7B2B43823AE4}" destId="{7AB093B7-07C7-4801-87E0-89A016402F5E}" srcOrd="3" destOrd="0" presId="urn:microsoft.com/office/officeart/2005/8/layout/lProcess2"/>
    <dgm:cxn modelId="{630E1A33-FC47-4E36-B789-255F4A257243}" type="presParOf" srcId="{02A820AE-C39B-4F14-A30D-7B2B43823AE4}" destId="{6A6736DE-ACE4-499F-B775-2B37BDA28082}" srcOrd="4" destOrd="0" presId="urn:microsoft.com/office/officeart/2005/8/layout/lProcess2"/>
    <dgm:cxn modelId="{B97FFAFD-269E-487D-ADDD-28B3951DB02A}" type="presParOf" srcId="{F6861EC3-E859-4166-9132-EA63B7CA1A69}" destId="{3267FD0C-0892-4DE6-A510-E0BB72FE1B29}" srcOrd="5" destOrd="0" presId="urn:microsoft.com/office/officeart/2005/8/layout/lProcess2"/>
    <dgm:cxn modelId="{647F85A0-D472-4049-93AC-9D8B725BFCF0}" type="presParOf" srcId="{F6861EC3-E859-4166-9132-EA63B7CA1A69}" destId="{F221828C-C67E-42BD-8256-CCDCB154D996}" srcOrd="6" destOrd="0" presId="urn:microsoft.com/office/officeart/2005/8/layout/lProcess2"/>
    <dgm:cxn modelId="{38731357-1699-45FC-9803-D7D5C3DEB6F1}" type="presParOf" srcId="{F221828C-C67E-42BD-8256-CCDCB154D996}" destId="{35A1F8C3-89C2-48E2-9335-5DE6C0EFF61D}" srcOrd="0" destOrd="0" presId="urn:microsoft.com/office/officeart/2005/8/layout/lProcess2"/>
    <dgm:cxn modelId="{A0582137-9283-41DB-99D1-1D6166E92679}" type="presParOf" srcId="{F221828C-C67E-42BD-8256-CCDCB154D996}" destId="{DFB954E7-0695-4BEA-8777-D0AAF8BC989A}" srcOrd="1" destOrd="0" presId="urn:microsoft.com/office/officeart/2005/8/layout/lProcess2"/>
    <dgm:cxn modelId="{C0FB55C9-2070-47D8-8A10-9F7EAF179FE2}" type="presParOf" srcId="{F221828C-C67E-42BD-8256-CCDCB154D996}" destId="{273976FB-68DF-4787-845B-E4D839689868}" srcOrd="2" destOrd="0" presId="urn:microsoft.com/office/officeart/2005/8/layout/lProcess2"/>
    <dgm:cxn modelId="{8016DC24-1887-4394-87A3-0AB0D07EFE39}" type="presParOf" srcId="{273976FB-68DF-4787-845B-E4D839689868}" destId="{835C762B-8E6C-4CAE-8DBB-AAA54EFD1F06}" srcOrd="0" destOrd="0" presId="urn:microsoft.com/office/officeart/2005/8/layout/lProcess2"/>
    <dgm:cxn modelId="{6080219E-47DF-48B4-B4F3-E5D9702A77C9}" type="presParOf" srcId="{835C762B-8E6C-4CAE-8DBB-AAA54EFD1F06}" destId="{838BEA05-1DB3-4AEE-A5F4-93BED1930A87}" srcOrd="0" destOrd="0" presId="urn:microsoft.com/office/officeart/2005/8/layout/lProcess2"/>
    <dgm:cxn modelId="{BC1B14BC-4BC6-4620-B3EA-78D533733ABE}" type="presParOf" srcId="{835C762B-8E6C-4CAE-8DBB-AAA54EFD1F06}" destId="{4D9D9624-835F-429D-B7EE-2551693AC6C9}" srcOrd="1" destOrd="0" presId="urn:microsoft.com/office/officeart/2005/8/layout/lProcess2"/>
    <dgm:cxn modelId="{C50ECAF9-95D1-4F90-A263-2EAC7FEEAF00}" type="presParOf" srcId="{835C762B-8E6C-4CAE-8DBB-AAA54EFD1F06}" destId="{2D9F5235-2580-4C80-837A-BAAF0178C341}" srcOrd="2" destOrd="0" presId="urn:microsoft.com/office/officeart/2005/8/layout/lProcess2"/>
    <dgm:cxn modelId="{907F6809-E38D-491F-B837-FFA0F37F985B}" type="presParOf" srcId="{835C762B-8E6C-4CAE-8DBB-AAA54EFD1F06}" destId="{80FB95B6-21C1-48F7-87D6-17ACADA38C77}" srcOrd="3" destOrd="0" presId="urn:microsoft.com/office/officeart/2005/8/layout/lProcess2"/>
    <dgm:cxn modelId="{029CCE35-1A67-4A3D-A8D5-4DBD1D8D762A}" type="presParOf" srcId="{835C762B-8E6C-4CAE-8DBB-AAA54EFD1F06}" destId="{33E85EBB-BD6D-4016-B522-7AC46BE43251}" srcOrd="4" destOrd="0" presId="urn:microsoft.com/office/officeart/2005/8/layout/lProcess2"/>
    <dgm:cxn modelId="{B17E3066-B9DF-49A0-AB02-EE9404EF43B6}" type="presParOf" srcId="{F6861EC3-E859-4166-9132-EA63B7CA1A69}" destId="{2391C7DD-1AC7-4A4E-B40B-904A3A1B7301}" srcOrd="7" destOrd="0" presId="urn:microsoft.com/office/officeart/2005/8/layout/lProcess2"/>
    <dgm:cxn modelId="{60710CC9-9AE9-415D-910D-23FC05639F81}" type="presParOf" srcId="{F6861EC3-E859-4166-9132-EA63B7CA1A69}" destId="{37C00055-65B7-4149-A716-938A0A9EDEC6}" srcOrd="8" destOrd="0" presId="urn:microsoft.com/office/officeart/2005/8/layout/lProcess2"/>
    <dgm:cxn modelId="{09EBA78C-80EB-4508-8F3C-6A18BDCC14E2}" type="presParOf" srcId="{37C00055-65B7-4149-A716-938A0A9EDEC6}" destId="{A9EB0BBC-BA1C-4A65-A4E0-6514B5AFABBD}" srcOrd="0" destOrd="0" presId="urn:microsoft.com/office/officeart/2005/8/layout/lProcess2"/>
    <dgm:cxn modelId="{6B1F54DB-7849-4507-9BE7-18A1252F9E24}" type="presParOf" srcId="{37C00055-65B7-4149-A716-938A0A9EDEC6}" destId="{48AE0BEB-975E-426D-9AB6-651E14EF491E}" srcOrd="1" destOrd="0" presId="urn:microsoft.com/office/officeart/2005/8/layout/lProcess2"/>
    <dgm:cxn modelId="{9433A0EE-BB6C-493F-B2D7-D3BCA8957D0E}" type="presParOf" srcId="{37C00055-65B7-4149-A716-938A0A9EDEC6}" destId="{4511EA7A-7EE0-473B-B149-DEEEA1B392B7}" srcOrd="2" destOrd="0" presId="urn:microsoft.com/office/officeart/2005/8/layout/lProcess2"/>
    <dgm:cxn modelId="{400F493E-5F8F-4D50-AB58-47CB2AAEEA44}" type="presParOf" srcId="{4511EA7A-7EE0-473B-B149-DEEEA1B392B7}" destId="{0F0D96F3-2C99-477D-8BA2-D39ED67A5F7B}" srcOrd="0" destOrd="0" presId="urn:microsoft.com/office/officeart/2005/8/layout/lProcess2"/>
    <dgm:cxn modelId="{1BF96254-7A1A-4F96-88D4-2DEF8025E740}" type="presParOf" srcId="{0F0D96F3-2C99-477D-8BA2-D39ED67A5F7B}" destId="{3B80C720-E2DF-41DE-A70B-7DD6F6A4D4FC}" srcOrd="0" destOrd="0" presId="urn:microsoft.com/office/officeart/2005/8/layout/lProcess2"/>
    <dgm:cxn modelId="{C0F94A77-1919-4CED-9224-D47BD71DA078}" type="presParOf" srcId="{0F0D96F3-2C99-477D-8BA2-D39ED67A5F7B}" destId="{916D0271-CD9C-447E-892B-F0AB15E3B731}" srcOrd="1" destOrd="0" presId="urn:microsoft.com/office/officeart/2005/8/layout/lProcess2"/>
    <dgm:cxn modelId="{F77A19A6-D6DD-4C32-ACAE-A0FD8ADEF613}" type="presParOf" srcId="{0F0D96F3-2C99-477D-8BA2-D39ED67A5F7B}" destId="{91426FF9-56AE-4039-BC11-8F10DAB984DD}" srcOrd="2" destOrd="0" presId="urn:microsoft.com/office/officeart/2005/8/layout/lProcess2"/>
    <dgm:cxn modelId="{FFBC8904-603F-4BAC-B028-9822834D9B38}" type="presParOf" srcId="{0F0D96F3-2C99-477D-8BA2-D39ED67A5F7B}" destId="{BDB6756F-B99F-4E97-A44C-0674B37074F2}" srcOrd="3" destOrd="0" presId="urn:microsoft.com/office/officeart/2005/8/layout/lProcess2"/>
    <dgm:cxn modelId="{B88CECD6-E8B1-447D-AADA-67D8A524C36E}" type="presParOf" srcId="{0F0D96F3-2C99-477D-8BA2-D39ED67A5F7B}" destId="{FDC12033-1E5A-4261-88A4-D816971523A2}" srcOrd="4" destOrd="0" presId="urn:microsoft.com/office/officeart/2005/8/layout/lProcess2"/>
    <dgm:cxn modelId="{54CF7BE7-BBBD-4421-A130-5F37E672C615}" type="presParOf" srcId="{F6861EC3-E859-4166-9132-EA63B7CA1A69}" destId="{FA63D9B6-1094-4DF9-B0BD-445137D0F979}" srcOrd="9" destOrd="0" presId="urn:microsoft.com/office/officeart/2005/8/layout/lProcess2"/>
    <dgm:cxn modelId="{CA5F7434-972E-46E3-8D52-9F406B880411}" type="presParOf" srcId="{F6861EC3-E859-4166-9132-EA63B7CA1A69}" destId="{63A3CAEB-B2FD-424C-AA65-F80583BB273A}" srcOrd="10" destOrd="0" presId="urn:microsoft.com/office/officeart/2005/8/layout/lProcess2"/>
    <dgm:cxn modelId="{71B3C9F4-28B2-42B9-AED8-CD4EEF9F8F6F}" type="presParOf" srcId="{63A3CAEB-B2FD-424C-AA65-F80583BB273A}" destId="{4E61CAF1-509E-415D-9800-7029ECCB5B21}" srcOrd="0" destOrd="0" presId="urn:microsoft.com/office/officeart/2005/8/layout/lProcess2"/>
    <dgm:cxn modelId="{797916E1-DF06-456D-B36A-5F4C38CF8D1C}" type="presParOf" srcId="{63A3CAEB-B2FD-424C-AA65-F80583BB273A}" destId="{26AC440B-F909-460F-9775-9AAE0DD42D0C}" srcOrd="1" destOrd="0" presId="urn:microsoft.com/office/officeart/2005/8/layout/lProcess2"/>
    <dgm:cxn modelId="{CD99879F-B48D-4F80-8EFA-7E72C762EFA0}" type="presParOf" srcId="{63A3CAEB-B2FD-424C-AA65-F80583BB273A}" destId="{D470F2D1-EE09-406C-85BB-FD2B1EE4F8C0}" srcOrd="2" destOrd="0" presId="urn:microsoft.com/office/officeart/2005/8/layout/lProcess2"/>
    <dgm:cxn modelId="{9207F956-C647-4735-9D72-04B06224B2D4}" type="presParOf" srcId="{D470F2D1-EE09-406C-85BB-FD2B1EE4F8C0}" destId="{07E74408-8179-48B5-98E0-6E52E738BBBA}" srcOrd="0" destOrd="0" presId="urn:microsoft.com/office/officeart/2005/8/layout/lProcess2"/>
    <dgm:cxn modelId="{47EE39DD-8114-4EC5-8506-924CC8EA9CF0}" type="presParOf" srcId="{07E74408-8179-48B5-98E0-6E52E738BBBA}" destId="{E453D32D-225A-4A57-9A52-6AD91C4EAC5D}" srcOrd="0" destOrd="0" presId="urn:microsoft.com/office/officeart/2005/8/layout/lProcess2"/>
    <dgm:cxn modelId="{64609F97-CA70-4171-9364-A476A7CD1E19}" type="presParOf" srcId="{07E74408-8179-48B5-98E0-6E52E738BBBA}" destId="{0BF1460A-2DA7-4CAA-9FD1-9A70C2BC325E}" srcOrd="1" destOrd="0" presId="urn:microsoft.com/office/officeart/2005/8/layout/lProcess2"/>
    <dgm:cxn modelId="{466305DB-FD36-40AE-A933-D2C69390CF79}" type="presParOf" srcId="{07E74408-8179-48B5-98E0-6E52E738BBBA}" destId="{1C2CEE5A-E333-4D15-AE1D-4B5DEBA3C8E6}" srcOrd="2" destOrd="0" presId="urn:microsoft.com/office/officeart/2005/8/layout/lProcess2"/>
    <dgm:cxn modelId="{3CF3A175-3A17-4B4B-924F-EB21C5CD7734}" type="presParOf" srcId="{07E74408-8179-48B5-98E0-6E52E738BBBA}" destId="{750DFA3D-15C6-497F-AFA8-17AC564127F8}" srcOrd="3" destOrd="0" presId="urn:microsoft.com/office/officeart/2005/8/layout/lProcess2"/>
    <dgm:cxn modelId="{2F69AFBA-F42E-4C7B-BA07-C566A858BE45}" type="presParOf" srcId="{07E74408-8179-48B5-98E0-6E52E738BBBA}" destId="{E653D0FB-D7A1-4B84-A2F3-D75A70199A3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F23FF-C658-4643-B211-19BDE13E1F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DE9AC30-A491-421F-B246-2C33DB70BB86}">
      <dgm:prSet phldrT="[Tekst]"/>
      <dgm:spPr/>
      <dgm:t>
        <a:bodyPr/>
        <a:lstStyle/>
        <a:p>
          <a:r>
            <a:rPr lang="hr-HR" b="1" dirty="0"/>
            <a:t>🎯 Aktivnost: Ljudski bingo</a:t>
          </a:r>
          <a:endParaRPr lang="hr-HR" dirty="0"/>
        </a:p>
      </dgm:t>
    </dgm:pt>
    <dgm:pt modelId="{AC504E85-3BCF-4B8D-8894-0ACA36EEB90B}" type="parTrans" cxnId="{7908A916-D60F-4DCF-99E7-93CCBEF46180}">
      <dgm:prSet/>
      <dgm:spPr/>
      <dgm:t>
        <a:bodyPr/>
        <a:lstStyle/>
        <a:p>
          <a:endParaRPr lang="hr-HR"/>
        </a:p>
      </dgm:t>
    </dgm:pt>
    <dgm:pt modelId="{9DB944FB-8B0D-4032-8EF5-55F71AB5669C}" type="sibTrans" cxnId="{7908A916-D60F-4DCF-99E7-93CCBEF46180}">
      <dgm:prSet/>
      <dgm:spPr/>
      <dgm:t>
        <a:bodyPr/>
        <a:lstStyle/>
        <a:p>
          <a:endParaRPr lang="hr-HR"/>
        </a:p>
      </dgm:t>
    </dgm:pt>
    <dgm:pt modelId="{CC86A0D9-8084-4E58-ABF2-89B4879C341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Igra za upoznavanje i otkrivanje posebnosti</a:t>
          </a:r>
        </a:p>
      </dgm:t>
    </dgm:pt>
    <dgm:pt modelId="{21CBCE58-9BEA-4A87-A763-497655C8C802}" type="parTrans" cxnId="{BE493922-3E61-44A0-891E-2B6179224E9A}">
      <dgm:prSet/>
      <dgm:spPr/>
      <dgm:t>
        <a:bodyPr/>
        <a:lstStyle/>
        <a:p>
          <a:endParaRPr lang="hr-HR"/>
        </a:p>
      </dgm:t>
    </dgm:pt>
    <dgm:pt modelId="{F1892F2C-05CD-49F7-BEBF-A2FC70653E0B}" type="sibTrans" cxnId="{BE493922-3E61-44A0-891E-2B6179224E9A}">
      <dgm:prSet/>
      <dgm:spPr/>
      <dgm:t>
        <a:bodyPr/>
        <a:lstStyle/>
        <a:p>
          <a:endParaRPr lang="hr-HR"/>
        </a:p>
      </dgm:t>
    </dgm:pt>
    <dgm:pt modelId="{8D1747E9-51D0-453A-9973-2F72118E62B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Cilj: uočiti različitosti i bogatstvo zajednice</a:t>
          </a:r>
        </a:p>
      </dgm:t>
    </dgm:pt>
    <dgm:pt modelId="{F995B13B-A884-4359-A32C-4159CB355717}" type="parTrans" cxnId="{749BD82A-6EE1-4232-BEA9-E5C8FEB7D427}">
      <dgm:prSet/>
      <dgm:spPr/>
      <dgm:t>
        <a:bodyPr/>
        <a:lstStyle/>
        <a:p>
          <a:endParaRPr lang="hr-HR"/>
        </a:p>
      </dgm:t>
    </dgm:pt>
    <dgm:pt modelId="{ACFD18C3-F016-4152-B83E-08F939E25DF1}" type="sibTrans" cxnId="{749BD82A-6EE1-4232-BEA9-E5C8FEB7D427}">
      <dgm:prSet/>
      <dgm:spPr/>
      <dgm:t>
        <a:bodyPr/>
        <a:lstStyle/>
        <a:p>
          <a:endParaRPr lang="hr-HR"/>
        </a:p>
      </dgm:t>
    </dgm:pt>
    <dgm:pt modelId="{7622DCAF-FAD0-4CE6-8A3F-04FE2F199F58}">
      <dgm:prSet/>
      <dgm:spPr/>
      <dgm:t>
        <a:bodyPr/>
        <a:lstStyle/>
        <a:p>
          <a:r>
            <a:rPr lang="hr-HR" b="1"/>
            <a:t>🧾 Bingo listići</a:t>
          </a:r>
        </a:p>
      </dgm:t>
    </dgm:pt>
    <dgm:pt modelId="{1BFDEFF8-A48D-4A5B-9FAD-6DF6725D3EDC}" type="parTrans" cxnId="{08295D87-53E9-4C42-B95E-80ACD3F0C51E}">
      <dgm:prSet/>
      <dgm:spPr/>
      <dgm:t>
        <a:bodyPr/>
        <a:lstStyle/>
        <a:p>
          <a:endParaRPr lang="hr-HR"/>
        </a:p>
      </dgm:t>
    </dgm:pt>
    <dgm:pt modelId="{39852F74-5720-4E75-84FE-51B49C8B67C5}" type="sibTrans" cxnId="{08295D87-53E9-4C42-B95E-80ACD3F0C51E}">
      <dgm:prSet/>
      <dgm:spPr/>
      <dgm:t>
        <a:bodyPr/>
        <a:lstStyle/>
        <a:p>
          <a:endParaRPr lang="hr-HR"/>
        </a:p>
      </dgm:t>
    </dgm:pt>
    <dgm:pt modelId="{1BC471A7-E89C-48A4-A90F-D5F9D646F02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Svaki sudionik dobiva listić (mreža 5×5)</a:t>
          </a:r>
        </a:p>
      </dgm:t>
    </dgm:pt>
    <dgm:pt modelId="{8625E0B1-6335-478A-913B-9BC8A341F8E5}" type="parTrans" cxnId="{4E6E38A6-4E55-4BE1-9188-3E63E01C1852}">
      <dgm:prSet/>
      <dgm:spPr/>
      <dgm:t>
        <a:bodyPr/>
        <a:lstStyle/>
        <a:p>
          <a:endParaRPr lang="hr-HR"/>
        </a:p>
      </dgm:t>
    </dgm:pt>
    <dgm:pt modelId="{BB091950-ED54-41ED-A88C-2FF76F971EB4}" type="sibTrans" cxnId="{4E6E38A6-4E55-4BE1-9188-3E63E01C1852}">
      <dgm:prSet/>
      <dgm:spPr/>
      <dgm:t>
        <a:bodyPr/>
        <a:lstStyle/>
        <a:p>
          <a:endParaRPr lang="hr-HR"/>
        </a:p>
      </dgm:t>
    </dgm:pt>
    <dgm:pt modelId="{8B5CF50B-DD8D-405C-9EF0-5759D18E2B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U svakom polju nalazi se jedna tvrdnja</a:t>
          </a:r>
        </a:p>
      </dgm:t>
    </dgm:pt>
    <dgm:pt modelId="{88EF5B98-D827-48CD-B807-C4C8AD2FF65F}" type="parTrans" cxnId="{80A7940B-9012-41E0-908A-8FF2DA17819B}">
      <dgm:prSet/>
      <dgm:spPr/>
      <dgm:t>
        <a:bodyPr/>
        <a:lstStyle/>
        <a:p>
          <a:endParaRPr lang="hr-HR"/>
        </a:p>
      </dgm:t>
    </dgm:pt>
    <dgm:pt modelId="{671FB347-19BD-4A23-9125-E4AA7C91DEDD}" type="sibTrans" cxnId="{80A7940B-9012-41E0-908A-8FF2DA17819B}">
      <dgm:prSet/>
      <dgm:spPr/>
      <dgm:t>
        <a:bodyPr/>
        <a:lstStyle/>
        <a:p>
          <a:endParaRPr lang="hr-HR"/>
        </a:p>
      </dgm:t>
    </dgm:pt>
    <dgm:pt modelId="{EDA80627-5D31-4613-B17E-47AE3F87DEE3}">
      <dgm:prSet/>
      <dgm:spPr/>
      <dgm:t>
        <a:bodyPr/>
        <a:lstStyle/>
        <a:p>
          <a:r>
            <a:rPr lang="hr-HR" b="1" dirty="0"/>
            <a:t>📋 Pravila igre</a:t>
          </a:r>
        </a:p>
      </dgm:t>
    </dgm:pt>
    <dgm:pt modelId="{06AD4B06-9246-43FA-B12E-52C2C31DC9D2}" type="parTrans" cxnId="{1B0898C2-47E3-4132-B73D-4166C4B9C518}">
      <dgm:prSet/>
      <dgm:spPr/>
      <dgm:t>
        <a:bodyPr/>
        <a:lstStyle/>
        <a:p>
          <a:endParaRPr lang="hr-HR"/>
        </a:p>
      </dgm:t>
    </dgm:pt>
    <dgm:pt modelId="{E441DA0F-0CA0-4547-8D12-53A81DA45FF4}" type="sibTrans" cxnId="{1B0898C2-47E3-4132-B73D-4166C4B9C518}">
      <dgm:prSet/>
      <dgm:spPr/>
      <dgm:t>
        <a:bodyPr/>
        <a:lstStyle/>
        <a:p>
          <a:endParaRPr lang="hr-HR"/>
        </a:p>
      </dgm:t>
    </dgm:pt>
    <dgm:pt modelId="{5D1E285C-2464-4166-B76B-E196B69CCA2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Sudionici se slobodno kreću prostorom</a:t>
          </a:r>
        </a:p>
      </dgm:t>
    </dgm:pt>
    <dgm:pt modelId="{0EE9CE97-ED24-494E-8F32-4F34AADC4A28}" type="parTrans" cxnId="{CCB0A579-1063-4690-8538-C5A6A4D72BFA}">
      <dgm:prSet/>
      <dgm:spPr/>
      <dgm:t>
        <a:bodyPr/>
        <a:lstStyle/>
        <a:p>
          <a:endParaRPr lang="hr-HR"/>
        </a:p>
      </dgm:t>
    </dgm:pt>
    <dgm:pt modelId="{5FF23976-0182-422C-ABB2-CFC1E08144E1}" type="sibTrans" cxnId="{CCB0A579-1063-4690-8538-C5A6A4D72BFA}">
      <dgm:prSet/>
      <dgm:spPr/>
      <dgm:t>
        <a:bodyPr/>
        <a:lstStyle/>
        <a:p>
          <a:endParaRPr lang="hr-HR"/>
        </a:p>
      </dgm:t>
    </dgm:pt>
    <dgm:pt modelId="{047251EB-AE73-4EAF-8031-12C3C4DC3F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Razgovaraju jedni s drugima</a:t>
          </a:r>
        </a:p>
      </dgm:t>
    </dgm:pt>
    <dgm:pt modelId="{562CFC92-AFC3-4AA7-8261-FC1AD19DE8AB}" type="parTrans" cxnId="{B193FE0A-A400-4529-85E5-5529814A1099}">
      <dgm:prSet/>
      <dgm:spPr/>
      <dgm:t>
        <a:bodyPr/>
        <a:lstStyle/>
        <a:p>
          <a:endParaRPr lang="hr-HR"/>
        </a:p>
      </dgm:t>
    </dgm:pt>
    <dgm:pt modelId="{9FC11C1A-6E2C-4E5A-8DFC-28745E05A721}" type="sibTrans" cxnId="{B193FE0A-A400-4529-85E5-5529814A1099}">
      <dgm:prSet/>
      <dgm:spPr/>
      <dgm:t>
        <a:bodyPr/>
        <a:lstStyle/>
        <a:p>
          <a:endParaRPr lang="hr-HR"/>
        </a:p>
      </dgm:t>
    </dgm:pt>
    <dgm:pt modelId="{238210CE-3AA1-4D8A-BC59-7228E8F0A33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Traže osobu koja odgovara tvrdnji u polju</a:t>
          </a:r>
        </a:p>
      </dgm:t>
    </dgm:pt>
    <dgm:pt modelId="{8D0ADCCC-8748-45B6-A824-974AF0015834}" type="parTrans" cxnId="{22E4AED1-3A60-4C38-9FD5-E1F805C6DB6E}">
      <dgm:prSet/>
      <dgm:spPr/>
      <dgm:t>
        <a:bodyPr/>
        <a:lstStyle/>
        <a:p>
          <a:endParaRPr lang="hr-HR"/>
        </a:p>
      </dgm:t>
    </dgm:pt>
    <dgm:pt modelId="{3EB6F878-0BCB-445A-8177-59C053A08A3A}" type="sibTrans" cxnId="{22E4AED1-3A60-4C38-9FD5-E1F805C6DB6E}">
      <dgm:prSet/>
      <dgm:spPr/>
      <dgm:t>
        <a:bodyPr/>
        <a:lstStyle/>
        <a:p>
          <a:endParaRPr lang="hr-HR"/>
        </a:p>
      </dgm:t>
    </dgm:pt>
    <dgm:pt modelId="{8D21E875-0D0E-416B-B116-22A1BD7700C9}">
      <dgm:prSet/>
      <dgm:spPr/>
      <dgm:t>
        <a:bodyPr/>
        <a:lstStyle/>
        <a:p>
          <a:r>
            <a:rPr lang="hr-HR" b="1"/>
            <a:t>✒️ Popunjavanje polja</a:t>
          </a:r>
        </a:p>
      </dgm:t>
    </dgm:pt>
    <dgm:pt modelId="{62CB7759-B263-4874-A169-ABA1285E3511}" type="parTrans" cxnId="{57C3602F-E3B2-4BE4-8E70-246197A66B2D}">
      <dgm:prSet/>
      <dgm:spPr/>
      <dgm:t>
        <a:bodyPr/>
        <a:lstStyle/>
        <a:p>
          <a:endParaRPr lang="hr-HR"/>
        </a:p>
      </dgm:t>
    </dgm:pt>
    <dgm:pt modelId="{3BCABF43-F05D-4ED1-937B-653C3C0AD472}" type="sibTrans" cxnId="{57C3602F-E3B2-4BE4-8E70-246197A66B2D}">
      <dgm:prSet/>
      <dgm:spPr/>
      <dgm:t>
        <a:bodyPr/>
        <a:lstStyle/>
        <a:p>
          <a:endParaRPr lang="hr-HR"/>
        </a:p>
      </dgm:t>
    </dgm:pt>
    <dgm:pt modelId="{EFD585F5-2A5D-43FA-86D2-24DC688CD71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Osoba se potpisuje u odgovarajuće polje</a:t>
          </a:r>
        </a:p>
      </dgm:t>
    </dgm:pt>
    <dgm:pt modelId="{1E968308-CD72-464C-B106-89E9E930F9F4}" type="parTrans" cxnId="{A5F20B62-EACE-476B-A0F9-18E6C00C35D1}">
      <dgm:prSet/>
      <dgm:spPr/>
      <dgm:t>
        <a:bodyPr/>
        <a:lstStyle/>
        <a:p>
          <a:endParaRPr lang="hr-HR"/>
        </a:p>
      </dgm:t>
    </dgm:pt>
    <dgm:pt modelId="{0EB72C91-215B-4DEA-9DAC-A30DA8067411}" type="sibTrans" cxnId="{A5F20B62-EACE-476B-A0F9-18E6C00C35D1}">
      <dgm:prSet/>
      <dgm:spPr/>
      <dgm:t>
        <a:bodyPr/>
        <a:lstStyle/>
        <a:p>
          <a:endParaRPr lang="hr-HR"/>
        </a:p>
      </dgm:t>
    </dgm:pt>
    <dgm:pt modelId="{4D562387-BF96-40D5-BCAC-B6B1CC90169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Jedna osoba → jedno polje na listiću</a:t>
          </a:r>
        </a:p>
      </dgm:t>
    </dgm:pt>
    <dgm:pt modelId="{C0B58495-D3BC-4C40-9149-A824FBD6B457}" type="parTrans" cxnId="{B0E93168-80BD-4ED6-9325-56A5CA3D365D}">
      <dgm:prSet/>
      <dgm:spPr/>
      <dgm:t>
        <a:bodyPr/>
        <a:lstStyle/>
        <a:p>
          <a:endParaRPr lang="hr-HR"/>
        </a:p>
      </dgm:t>
    </dgm:pt>
    <dgm:pt modelId="{ED3FDCA9-E3F4-4EC4-A173-63EDD30DF861}" type="sibTrans" cxnId="{B0E93168-80BD-4ED6-9325-56A5CA3D365D}">
      <dgm:prSet/>
      <dgm:spPr/>
      <dgm:t>
        <a:bodyPr/>
        <a:lstStyle/>
        <a:p>
          <a:endParaRPr lang="hr-HR"/>
        </a:p>
      </dgm:t>
    </dgm:pt>
    <dgm:pt modelId="{21720B8F-E5D5-44EE-9278-C772DC1BDFE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 potrebi (manja grupa): ista osoba može biti upisana dvaput</a:t>
          </a:r>
        </a:p>
      </dgm:t>
    </dgm:pt>
    <dgm:pt modelId="{939BF92A-34D0-4E63-A49C-2B96BA9B2ACA}" type="parTrans" cxnId="{44053244-72DB-422B-A236-C89B9B42C756}">
      <dgm:prSet/>
      <dgm:spPr/>
      <dgm:t>
        <a:bodyPr/>
        <a:lstStyle/>
        <a:p>
          <a:endParaRPr lang="hr-HR"/>
        </a:p>
      </dgm:t>
    </dgm:pt>
    <dgm:pt modelId="{40C9D889-EBC4-4F4D-B945-4C08B5A36EB6}" type="sibTrans" cxnId="{44053244-72DB-422B-A236-C89B9B42C756}">
      <dgm:prSet/>
      <dgm:spPr/>
      <dgm:t>
        <a:bodyPr/>
        <a:lstStyle/>
        <a:p>
          <a:endParaRPr lang="hr-HR"/>
        </a:p>
      </dgm:t>
    </dgm:pt>
    <dgm:pt modelId="{356FD107-F8D2-4230-89A1-FFE82BDD368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Igra traje dok netko ne ispuni red, stupac ili dijagonalu</a:t>
          </a:r>
        </a:p>
      </dgm:t>
    </dgm:pt>
    <dgm:pt modelId="{A0A8DBC4-00B2-424F-B0D5-4A97A4A70541}" type="parTrans" cxnId="{2C49DB95-5DC9-405B-A5CA-36CD31FA73EC}">
      <dgm:prSet/>
      <dgm:spPr/>
      <dgm:t>
        <a:bodyPr/>
        <a:lstStyle/>
        <a:p>
          <a:endParaRPr lang="hr-HR"/>
        </a:p>
      </dgm:t>
    </dgm:pt>
    <dgm:pt modelId="{B1E6EE87-09E5-4A98-9121-E1F31C36A578}" type="sibTrans" cxnId="{2C49DB95-5DC9-405B-A5CA-36CD31FA73EC}">
      <dgm:prSet/>
      <dgm:spPr/>
      <dgm:t>
        <a:bodyPr/>
        <a:lstStyle/>
        <a:p>
          <a:endParaRPr lang="hr-HR"/>
        </a:p>
      </dgm:t>
    </dgm:pt>
    <dgm:pt modelId="{FB9B6A9C-EDDB-44A5-B081-6BD4D1F8244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Kada uspije → viče </a:t>
          </a:r>
          <a:r>
            <a:rPr lang="hr-HR" b="1" dirty="0"/>
            <a:t>„Bingo!“</a:t>
          </a:r>
          <a:endParaRPr lang="hr-HR" dirty="0"/>
        </a:p>
      </dgm:t>
    </dgm:pt>
    <dgm:pt modelId="{DC2B3B28-D96A-4CD1-B1B9-217317025C37}" type="parTrans" cxnId="{1ACA1FB6-5714-400A-BAEE-960C202A0B7C}">
      <dgm:prSet/>
      <dgm:spPr/>
      <dgm:t>
        <a:bodyPr/>
        <a:lstStyle/>
        <a:p>
          <a:endParaRPr lang="hr-HR"/>
        </a:p>
      </dgm:t>
    </dgm:pt>
    <dgm:pt modelId="{6E34EF9C-C13F-4063-B8CB-52AAA0AD2702}" type="sibTrans" cxnId="{1ACA1FB6-5714-400A-BAEE-960C202A0B7C}">
      <dgm:prSet/>
      <dgm:spPr/>
      <dgm:t>
        <a:bodyPr/>
        <a:lstStyle/>
        <a:p>
          <a:endParaRPr lang="hr-HR"/>
        </a:p>
      </dgm:t>
    </dgm:pt>
    <dgm:pt modelId="{13B7CAD8-C864-4655-B141-96D74168F023}">
      <dgm:prSet/>
      <dgm:spPr/>
      <dgm:t>
        <a:bodyPr/>
        <a:lstStyle/>
        <a:p>
          <a:r>
            <a:rPr lang="hr-HR" b="1" dirty="0"/>
            <a:t>💬 Refleksija nakon igre</a:t>
          </a:r>
        </a:p>
      </dgm:t>
    </dgm:pt>
    <dgm:pt modelId="{09345E38-DE4E-4BF5-9DFB-2F1359B6B892}" type="parTrans" cxnId="{8E6557D6-B241-4B95-8323-D3ADBA46D40B}">
      <dgm:prSet/>
      <dgm:spPr/>
      <dgm:t>
        <a:bodyPr/>
        <a:lstStyle/>
        <a:p>
          <a:endParaRPr lang="hr-HR"/>
        </a:p>
      </dgm:t>
    </dgm:pt>
    <dgm:pt modelId="{3CE91911-22ED-485C-86EB-BBBF7273DAA5}" type="sibTrans" cxnId="{8E6557D6-B241-4B95-8323-D3ADBA46D40B}">
      <dgm:prSet/>
      <dgm:spPr/>
      <dgm:t>
        <a:bodyPr/>
        <a:lstStyle/>
        <a:p>
          <a:endParaRPr lang="hr-HR"/>
        </a:p>
      </dgm:t>
    </dgm:pt>
    <dgm:pt modelId="{978AB435-B0D1-4EC3-B1BA-EC9832D097D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Što si naučio o drugima?</a:t>
          </a:r>
        </a:p>
      </dgm:t>
    </dgm:pt>
    <dgm:pt modelId="{3D885313-C519-4782-86D1-E2E5761ED93B}" type="parTrans" cxnId="{00B9AF7E-D6ED-417A-A17F-374C32152818}">
      <dgm:prSet/>
      <dgm:spPr/>
      <dgm:t>
        <a:bodyPr/>
        <a:lstStyle/>
        <a:p>
          <a:endParaRPr lang="hr-HR"/>
        </a:p>
      </dgm:t>
    </dgm:pt>
    <dgm:pt modelId="{5F0C5A88-9B82-4619-B171-1586E971BCB5}" type="sibTrans" cxnId="{00B9AF7E-D6ED-417A-A17F-374C32152818}">
      <dgm:prSet/>
      <dgm:spPr/>
      <dgm:t>
        <a:bodyPr/>
        <a:lstStyle/>
        <a:p>
          <a:endParaRPr lang="hr-HR"/>
        </a:p>
      </dgm:t>
    </dgm:pt>
    <dgm:pt modelId="{AED0372E-25E3-46F3-886D-3E5F0AC59AC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Koliko se razlikujemo?</a:t>
          </a:r>
        </a:p>
      </dgm:t>
    </dgm:pt>
    <dgm:pt modelId="{A9879ED5-C6E7-4F5A-BED6-6CF75A79BFA4}" type="parTrans" cxnId="{59B5B236-7E2C-4789-873D-A1EAD64EDD94}">
      <dgm:prSet/>
      <dgm:spPr/>
      <dgm:t>
        <a:bodyPr/>
        <a:lstStyle/>
        <a:p>
          <a:endParaRPr lang="hr-HR"/>
        </a:p>
      </dgm:t>
    </dgm:pt>
    <dgm:pt modelId="{8C723A50-67E3-4814-8B00-86FBF8E7A453}" type="sibTrans" cxnId="{59B5B236-7E2C-4789-873D-A1EAD64EDD94}">
      <dgm:prSet/>
      <dgm:spPr/>
      <dgm:t>
        <a:bodyPr/>
        <a:lstStyle/>
        <a:p>
          <a:endParaRPr lang="hr-HR"/>
        </a:p>
      </dgm:t>
    </dgm:pt>
    <dgm:pt modelId="{91865912-6D8E-4C57-A6DB-22690B9FDD5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Je li te nešto iznenadilo?</a:t>
          </a:r>
        </a:p>
      </dgm:t>
    </dgm:pt>
    <dgm:pt modelId="{31B9D168-EE3F-43EF-9308-D92C26EDDE6F}" type="parTrans" cxnId="{B5A2A6FC-1259-4735-8F8D-07B0DF14C0F1}">
      <dgm:prSet/>
      <dgm:spPr/>
      <dgm:t>
        <a:bodyPr/>
        <a:lstStyle/>
        <a:p>
          <a:endParaRPr lang="hr-HR"/>
        </a:p>
      </dgm:t>
    </dgm:pt>
    <dgm:pt modelId="{073B154C-7142-48C8-8452-0FBAAF71BAD8}" type="sibTrans" cxnId="{B5A2A6FC-1259-4735-8F8D-07B0DF14C0F1}">
      <dgm:prSet/>
      <dgm:spPr/>
      <dgm:t>
        <a:bodyPr/>
        <a:lstStyle/>
        <a:p>
          <a:endParaRPr lang="hr-HR"/>
        </a:p>
      </dgm:t>
    </dgm:pt>
    <dgm:pt modelId="{ADE9D445-318B-4FAD-9F84-0516DE9AA81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Kako različitosti obogaćuju zajednicu?</a:t>
          </a:r>
        </a:p>
      </dgm:t>
    </dgm:pt>
    <dgm:pt modelId="{2F35D994-09E7-43BA-ACFE-ACDA96949F78}" type="parTrans" cxnId="{97299EC1-CEBC-4EF8-9B52-F0D38C5D5B23}">
      <dgm:prSet/>
      <dgm:spPr/>
      <dgm:t>
        <a:bodyPr/>
        <a:lstStyle/>
        <a:p>
          <a:endParaRPr lang="hr-HR"/>
        </a:p>
      </dgm:t>
    </dgm:pt>
    <dgm:pt modelId="{A2C81F6B-8595-465F-A13A-9A708DFDCA7C}" type="sibTrans" cxnId="{97299EC1-CEBC-4EF8-9B52-F0D38C5D5B23}">
      <dgm:prSet/>
      <dgm:spPr/>
      <dgm:t>
        <a:bodyPr/>
        <a:lstStyle/>
        <a:p>
          <a:endParaRPr lang="hr-HR"/>
        </a:p>
      </dgm:t>
    </dgm:pt>
    <dgm:pt modelId="{0CA359AE-51DE-465D-AB78-135324868A7D}" type="pres">
      <dgm:prSet presAssocID="{6D2F23FF-C658-4643-B211-19BDE13E1F29}" presName="linear" presStyleCnt="0">
        <dgm:presLayoutVars>
          <dgm:dir/>
          <dgm:animLvl val="lvl"/>
          <dgm:resizeHandles val="exact"/>
        </dgm:presLayoutVars>
      </dgm:prSet>
      <dgm:spPr/>
    </dgm:pt>
    <dgm:pt modelId="{7794D238-2BA8-4197-B52E-6FF2B76C4F2D}" type="pres">
      <dgm:prSet presAssocID="{5DE9AC30-A491-421F-B246-2C33DB70BB86}" presName="parentLin" presStyleCnt="0"/>
      <dgm:spPr/>
    </dgm:pt>
    <dgm:pt modelId="{7CED81D5-12B7-46B0-B219-2B5E56001EF9}" type="pres">
      <dgm:prSet presAssocID="{5DE9AC30-A491-421F-B246-2C33DB70BB86}" presName="parentLeftMargin" presStyleLbl="node1" presStyleIdx="0" presStyleCnt="5"/>
      <dgm:spPr/>
    </dgm:pt>
    <dgm:pt modelId="{A035150E-C561-4E14-8393-3FC9A09204E5}" type="pres">
      <dgm:prSet presAssocID="{5DE9AC30-A491-421F-B246-2C33DB70BB8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7B80755-F91A-4B46-A882-ACE9925FA056}" type="pres">
      <dgm:prSet presAssocID="{5DE9AC30-A491-421F-B246-2C33DB70BB86}" presName="negativeSpace" presStyleCnt="0"/>
      <dgm:spPr/>
    </dgm:pt>
    <dgm:pt modelId="{E58F87A3-AE16-4223-A3B8-DF6B181BD529}" type="pres">
      <dgm:prSet presAssocID="{5DE9AC30-A491-421F-B246-2C33DB70BB86}" presName="childText" presStyleLbl="conFgAcc1" presStyleIdx="0" presStyleCnt="5">
        <dgm:presLayoutVars>
          <dgm:bulletEnabled val="1"/>
        </dgm:presLayoutVars>
      </dgm:prSet>
      <dgm:spPr/>
    </dgm:pt>
    <dgm:pt modelId="{BDBCF6D2-3FD3-4B68-A5BA-ECB8AE0ED8BB}" type="pres">
      <dgm:prSet presAssocID="{9DB944FB-8B0D-4032-8EF5-55F71AB5669C}" presName="spaceBetweenRectangles" presStyleCnt="0"/>
      <dgm:spPr/>
    </dgm:pt>
    <dgm:pt modelId="{2A3DB83A-007C-4DAA-8411-073638E2FE2F}" type="pres">
      <dgm:prSet presAssocID="{7622DCAF-FAD0-4CE6-8A3F-04FE2F199F58}" presName="parentLin" presStyleCnt="0"/>
      <dgm:spPr/>
    </dgm:pt>
    <dgm:pt modelId="{F3ED7929-16EF-45A7-A153-454149B8BE60}" type="pres">
      <dgm:prSet presAssocID="{7622DCAF-FAD0-4CE6-8A3F-04FE2F199F58}" presName="parentLeftMargin" presStyleLbl="node1" presStyleIdx="0" presStyleCnt="5"/>
      <dgm:spPr/>
    </dgm:pt>
    <dgm:pt modelId="{7A270161-709A-47F1-95D1-5910474F7BA8}" type="pres">
      <dgm:prSet presAssocID="{7622DCAF-FAD0-4CE6-8A3F-04FE2F199F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291B97-1A43-44A3-915E-2B7B3B72D81C}" type="pres">
      <dgm:prSet presAssocID="{7622DCAF-FAD0-4CE6-8A3F-04FE2F199F58}" presName="negativeSpace" presStyleCnt="0"/>
      <dgm:spPr/>
    </dgm:pt>
    <dgm:pt modelId="{13E11116-D69E-4BEF-BAD8-2128C456F970}" type="pres">
      <dgm:prSet presAssocID="{7622DCAF-FAD0-4CE6-8A3F-04FE2F199F58}" presName="childText" presStyleLbl="conFgAcc1" presStyleIdx="1" presStyleCnt="5">
        <dgm:presLayoutVars>
          <dgm:bulletEnabled val="1"/>
        </dgm:presLayoutVars>
      </dgm:prSet>
      <dgm:spPr/>
    </dgm:pt>
    <dgm:pt modelId="{CA8428E1-9190-40C3-BC25-A838B4B00AD0}" type="pres">
      <dgm:prSet presAssocID="{39852F74-5720-4E75-84FE-51B49C8B67C5}" presName="spaceBetweenRectangles" presStyleCnt="0"/>
      <dgm:spPr/>
    </dgm:pt>
    <dgm:pt modelId="{3DAB25EB-B70E-439E-B32C-E7F5A4DDDF01}" type="pres">
      <dgm:prSet presAssocID="{EDA80627-5D31-4613-B17E-47AE3F87DEE3}" presName="parentLin" presStyleCnt="0"/>
      <dgm:spPr/>
    </dgm:pt>
    <dgm:pt modelId="{490CCA48-6318-4C52-B9B9-D5B2D06F96F0}" type="pres">
      <dgm:prSet presAssocID="{EDA80627-5D31-4613-B17E-47AE3F87DEE3}" presName="parentLeftMargin" presStyleLbl="node1" presStyleIdx="1" presStyleCnt="5"/>
      <dgm:spPr/>
    </dgm:pt>
    <dgm:pt modelId="{70450923-49CE-49CA-B8C2-572B7358B11B}" type="pres">
      <dgm:prSet presAssocID="{EDA80627-5D31-4613-B17E-47AE3F87DEE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0386D01-CCA4-4173-B389-6D1F5EDEC26B}" type="pres">
      <dgm:prSet presAssocID="{EDA80627-5D31-4613-B17E-47AE3F87DEE3}" presName="negativeSpace" presStyleCnt="0"/>
      <dgm:spPr/>
    </dgm:pt>
    <dgm:pt modelId="{E1D20828-DBE9-4494-A49B-AE2AF5CF1960}" type="pres">
      <dgm:prSet presAssocID="{EDA80627-5D31-4613-B17E-47AE3F87DEE3}" presName="childText" presStyleLbl="conFgAcc1" presStyleIdx="2" presStyleCnt="5">
        <dgm:presLayoutVars>
          <dgm:bulletEnabled val="1"/>
        </dgm:presLayoutVars>
      </dgm:prSet>
      <dgm:spPr/>
    </dgm:pt>
    <dgm:pt modelId="{B0113458-BEBC-4769-AF7A-C5EACECFA987}" type="pres">
      <dgm:prSet presAssocID="{E441DA0F-0CA0-4547-8D12-53A81DA45FF4}" presName="spaceBetweenRectangles" presStyleCnt="0"/>
      <dgm:spPr/>
    </dgm:pt>
    <dgm:pt modelId="{64C5CC1F-AD8B-48D0-895D-61DCA4D921DA}" type="pres">
      <dgm:prSet presAssocID="{8D21E875-0D0E-416B-B116-22A1BD7700C9}" presName="parentLin" presStyleCnt="0"/>
      <dgm:spPr/>
    </dgm:pt>
    <dgm:pt modelId="{25683116-BDCD-424F-8330-34E0461D9D5F}" type="pres">
      <dgm:prSet presAssocID="{8D21E875-0D0E-416B-B116-22A1BD7700C9}" presName="parentLeftMargin" presStyleLbl="node1" presStyleIdx="2" presStyleCnt="5"/>
      <dgm:spPr/>
    </dgm:pt>
    <dgm:pt modelId="{FE5BFECD-1591-4971-A30F-0F820EE2720E}" type="pres">
      <dgm:prSet presAssocID="{8D21E875-0D0E-416B-B116-22A1BD7700C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25504F-CE49-47B9-905F-A71FD5376CA5}" type="pres">
      <dgm:prSet presAssocID="{8D21E875-0D0E-416B-B116-22A1BD7700C9}" presName="negativeSpace" presStyleCnt="0"/>
      <dgm:spPr/>
    </dgm:pt>
    <dgm:pt modelId="{6DCAD4F7-CD00-441A-8E1A-D13BD1ED8147}" type="pres">
      <dgm:prSet presAssocID="{8D21E875-0D0E-416B-B116-22A1BD7700C9}" presName="childText" presStyleLbl="conFgAcc1" presStyleIdx="3" presStyleCnt="5">
        <dgm:presLayoutVars>
          <dgm:bulletEnabled val="1"/>
        </dgm:presLayoutVars>
      </dgm:prSet>
      <dgm:spPr/>
    </dgm:pt>
    <dgm:pt modelId="{43A655D4-D0BA-47F3-BC60-6DF77E0C43AC}" type="pres">
      <dgm:prSet presAssocID="{3BCABF43-F05D-4ED1-937B-653C3C0AD472}" presName="spaceBetweenRectangles" presStyleCnt="0"/>
      <dgm:spPr/>
    </dgm:pt>
    <dgm:pt modelId="{0FED82C2-B534-40A0-A1F5-13A9C69E8A65}" type="pres">
      <dgm:prSet presAssocID="{13B7CAD8-C864-4655-B141-96D74168F023}" presName="parentLin" presStyleCnt="0"/>
      <dgm:spPr/>
    </dgm:pt>
    <dgm:pt modelId="{C15D45CA-1E1D-44AD-B0F6-E87806FB442C}" type="pres">
      <dgm:prSet presAssocID="{13B7CAD8-C864-4655-B141-96D74168F023}" presName="parentLeftMargin" presStyleLbl="node1" presStyleIdx="3" presStyleCnt="5"/>
      <dgm:spPr/>
    </dgm:pt>
    <dgm:pt modelId="{7887878B-7B69-4D3F-97AD-7F194258F0AC}" type="pres">
      <dgm:prSet presAssocID="{13B7CAD8-C864-4655-B141-96D74168F02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556B73F-482D-44EE-BB1F-2FA5F7AC14D2}" type="pres">
      <dgm:prSet presAssocID="{13B7CAD8-C864-4655-B141-96D74168F023}" presName="negativeSpace" presStyleCnt="0"/>
      <dgm:spPr/>
    </dgm:pt>
    <dgm:pt modelId="{29CB4466-7B39-4B01-A8B0-FE443B1D8956}" type="pres">
      <dgm:prSet presAssocID="{13B7CAD8-C864-4655-B141-96D74168F02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39303-F0E6-46B2-8AF2-FF600DEE44F4}" type="presOf" srcId="{1BC471A7-E89C-48A4-A90F-D5F9D646F024}" destId="{13E11116-D69E-4BEF-BAD8-2128C456F970}" srcOrd="0" destOrd="0" presId="urn:microsoft.com/office/officeart/2005/8/layout/list1"/>
    <dgm:cxn modelId="{CFCB0405-8B89-4C33-9C1B-E32C8E404B08}" type="presOf" srcId="{978AB435-B0D1-4EC3-B1BA-EC9832D097D4}" destId="{29CB4466-7B39-4B01-A8B0-FE443B1D8956}" srcOrd="0" destOrd="0" presId="urn:microsoft.com/office/officeart/2005/8/layout/list1"/>
    <dgm:cxn modelId="{B193FE0A-A400-4529-85E5-5529814A1099}" srcId="{EDA80627-5D31-4613-B17E-47AE3F87DEE3}" destId="{047251EB-AE73-4EAF-8031-12C3C4DC3F70}" srcOrd="1" destOrd="0" parTransId="{562CFC92-AFC3-4AA7-8261-FC1AD19DE8AB}" sibTransId="{9FC11C1A-6E2C-4E5A-8DFC-28745E05A721}"/>
    <dgm:cxn modelId="{80A7940B-9012-41E0-908A-8FF2DA17819B}" srcId="{7622DCAF-FAD0-4CE6-8A3F-04FE2F199F58}" destId="{8B5CF50B-DD8D-405C-9EF0-5759D18E2BC0}" srcOrd="1" destOrd="0" parTransId="{88EF5B98-D827-48CD-B807-C4C8AD2FF65F}" sibTransId="{671FB347-19BD-4A23-9125-E4AA7C91DEDD}"/>
    <dgm:cxn modelId="{5B88D80D-64CE-4A52-BFCD-D6E3710211E6}" type="presOf" srcId="{8B5CF50B-DD8D-405C-9EF0-5759D18E2BC0}" destId="{13E11116-D69E-4BEF-BAD8-2128C456F970}" srcOrd="0" destOrd="1" presId="urn:microsoft.com/office/officeart/2005/8/layout/list1"/>
    <dgm:cxn modelId="{39BC3612-A313-49AB-AB6F-553D70598198}" type="presOf" srcId="{13B7CAD8-C864-4655-B141-96D74168F023}" destId="{C15D45CA-1E1D-44AD-B0F6-E87806FB442C}" srcOrd="0" destOrd="0" presId="urn:microsoft.com/office/officeart/2005/8/layout/list1"/>
    <dgm:cxn modelId="{7908A916-D60F-4DCF-99E7-93CCBEF46180}" srcId="{6D2F23FF-C658-4643-B211-19BDE13E1F29}" destId="{5DE9AC30-A491-421F-B246-2C33DB70BB86}" srcOrd="0" destOrd="0" parTransId="{AC504E85-3BCF-4B8D-8894-0ACA36EEB90B}" sibTransId="{9DB944FB-8B0D-4032-8EF5-55F71AB5669C}"/>
    <dgm:cxn modelId="{F448C71F-D77D-4BD1-821E-CA0EC8FEEA1B}" type="presOf" srcId="{EFD585F5-2A5D-43FA-86D2-24DC688CD71F}" destId="{6DCAD4F7-CD00-441A-8E1A-D13BD1ED8147}" srcOrd="0" destOrd="0" presId="urn:microsoft.com/office/officeart/2005/8/layout/list1"/>
    <dgm:cxn modelId="{BE493922-3E61-44A0-891E-2B6179224E9A}" srcId="{5DE9AC30-A491-421F-B246-2C33DB70BB86}" destId="{CC86A0D9-8084-4E58-ABF2-89B4879C3418}" srcOrd="0" destOrd="0" parTransId="{21CBCE58-9BEA-4A87-A763-497655C8C802}" sibTransId="{F1892F2C-05CD-49F7-BEBF-A2FC70653E0B}"/>
    <dgm:cxn modelId="{DA31FB28-A9CB-48DF-9AC2-9B7BDB99CE13}" type="presOf" srcId="{CC86A0D9-8084-4E58-ABF2-89B4879C3418}" destId="{E58F87A3-AE16-4223-A3B8-DF6B181BD529}" srcOrd="0" destOrd="0" presId="urn:microsoft.com/office/officeart/2005/8/layout/list1"/>
    <dgm:cxn modelId="{749BD82A-6EE1-4232-BEA9-E5C8FEB7D427}" srcId="{5DE9AC30-A491-421F-B246-2C33DB70BB86}" destId="{8D1747E9-51D0-453A-9973-2F72118E62B5}" srcOrd="1" destOrd="0" parTransId="{F995B13B-A884-4359-A32C-4159CB355717}" sibTransId="{ACFD18C3-F016-4152-B83E-08F939E25DF1}"/>
    <dgm:cxn modelId="{06E8182C-91DF-4120-845B-60C6798E2E8F}" type="presOf" srcId="{5D1E285C-2464-4166-B76B-E196B69CCA21}" destId="{E1D20828-DBE9-4494-A49B-AE2AF5CF1960}" srcOrd="0" destOrd="0" presId="urn:microsoft.com/office/officeart/2005/8/layout/list1"/>
    <dgm:cxn modelId="{57C3602F-E3B2-4BE4-8E70-246197A66B2D}" srcId="{6D2F23FF-C658-4643-B211-19BDE13E1F29}" destId="{8D21E875-0D0E-416B-B116-22A1BD7700C9}" srcOrd="3" destOrd="0" parTransId="{62CB7759-B263-4874-A169-ABA1285E3511}" sibTransId="{3BCABF43-F05D-4ED1-937B-653C3C0AD472}"/>
    <dgm:cxn modelId="{59B5B236-7E2C-4789-873D-A1EAD64EDD94}" srcId="{13B7CAD8-C864-4655-B141-96D74168F023}" destId="{AED0372E-25E3-46F3-886D-3E5F0AC59AC5}" srcOrd="1" destOrd="0" parTransId="{A9879ED5-C6E7-4F5A-BED6-6CF75A79BFA4}" sibTransId="{8C723A50-67E3-4814-8B00-86FBF8E7A453}"/>
    <dgm:cxn modelId="{E7D1713A-E017-4671-85C8-D457A39F9143}" type="presOf" srcId="{FB9B6A9C-EDDB-44A5-B081-6BD4D1F82444}" destId="{6DCAD4F7-CD00-441A-8E1A-D13BD1ED8147}" srcOrd="0" destOrd="4" presId="urn:microsoft.com/office/officeart/2005/8/layout/list1"/>
    <dgm:cxn modelId="{088A785C-D012-46CE-BD72-C72730D67AEF}" type="presOf" srcId="{047251EB-AE73-4EAF-8031-12C3C4DC3F70}" destId="{E1D20828-DBE9-4494-A49B-AE2AF5CF1960}" srcOrd="0" destOrd="1" presId="urn:microsoft.com/office/officeart/2005/8/layout/list1"/>
    <dgm:cxn modelId="{B5B7FA5D-0BD9-46C5-979B-E81F00F6E594}" type="presOf" srcId="{13B7CAD8-C864-4655-B141-96D74168F023}" destId="{7887878B-7B69-4D3F-97AD-7F194258F0AC}" srcOrd="1" destOrd="0" presId="urn:microsoft.com/office/officeart/2005/8/layout/list1"/>
    <dgm:cxn modelId="{A5F20B62-EACE-476B-A0F9-18E6C00C35D1}" srcId="{8D21E875-0D0E-416B-B116-22A1BD7700C9}" destId="{EFD585F5-2A5D-43FA-86D2-24DC688CD71F}" srcOrd="0" destOrd="0" parTransId="{1E968308-CD72-464C-B106-89E9E930F9F4}" sibTransId="{0EB72C91-215B-4DEA-9DAC-A30DA8067411}"/>
    <dgm:cxn modelId="{44053244-72DB-422B-A236-C89B9B42C756}" srcId="{8D21E875-0D0E-416B-B116-22A1BD7700C9}" destId="{21720B8F-E5D5-44EE-9278-C772DC1BDFE5}" srcOrd="2" destOrd="0" parTransId="{939BF92A-34D0-4E63-A49C-2B96BA9B2ACA}" sibTransId="{40C9D889-EBC4-4F4D-B945-4C08B5A36EB6}"/>
    <dgm:cxn modelId="{97C9F864-F748-4AE0-9E3B-99840709B4EE}" type="presOf" srcId="{8D21E875-0D0E-416B-B116-22A1BD7700C9}" destId="{25683116-BDCD-424F-8330-34E0461D9D5F}" srcOrd="0" destOrd="0" presId="urn:microsoft.com/office/officeart/2005/8/layout/list1"/>
    <dgm:cxn modelId="{B0E93168-80BD-4ED6-9325-56A5CA3D365D}" srcId="{8D21E875-0D0E-416B-B116-22A1BD7700C9}" destId="{4D562387-BF96-40D5-BCAC-B6B1CC901694}" srcOrd="1" destOrd="0" parTransId="{C0B58495-D3BC-4C40-9149-A824FBD6B457}" sibTransId="{ED3FDCA9-E3F4-4EC4-A173-63EDD30DF861}"/>
    <dgm:cxn modelId="{D1F72C6B-176A-4FA1-BE29-D8D95B0199AD}" type="presOf" srcId="{356FD107-F8D2-4230-89A1-FFE82BDD3688}" destId="{6DCAD4F7-CD00-441A-8E1A-D13BD1ED8147}" srcOrd="0" destOrd="3" presId="urn:microsoft.com/office/officeart/2005/8/layout/list1"/>
    <dgm:cxn modelId="{44ABF056-B873-4677-9C4C-58B2E4D5BA24}" type="presOf" srcId="{EDA80627-5D31-4613-B17E-47AE3F87DEE3}" destId="{490CCA48-6318-4C52-B9B9-D5B2D06F96F0}" srcOrd="0" destOrd="0" presId="urn:microsoft.com/office/officeart/2005/8/layout/list1"/>
    <dgm:cxn modelId="{CCB0A579-1063-4690-8538-C5A6A4D72BFA}" srcId="{EDA80627-5D31-4613-B17E-47AE3F87DEE3}" destId="{5D1E285C-2464-4166-B76B-E196B69CCA21}" srcOrd="0" destOrd="0" parTransId="{0EE9CE97-ED24-494E-8F32-4F34AADC4A28}" sibTransId="{5FF23976-0182-422C-ABB2-CFC1E08144E1}"/>
    <dgm:cxn modelId="{00B9AF7E-D6ED-417A-A17F-374C32152818}" srcId="{13B7CAD8-C864-4655-B141-96D74168F023}" destId="{978AB435-B0D1-4EC3-B1BA-EC9832D097D4}" srcOrd="0" destOrd="0" parTransId="{3D885313-C519-4782-86D1-E2E5761ED93B}" sibTransId="{5F0C5A88-9B82-4619-B171-1586E971BCB5}"/>
    <dgm:cxn modelId="{62133F86-AC97-470A-AF91-C102B7173725}" type="presOf" srcId="{91865912-6D8E-4C57-A6DB-22690B9FDD57}" destId="{29CB4466-7B39-4B01-A8B0-FE443B1D8956}" srcOrd="0" destOrd="2" presId="urn:microsoft.com/office/officeart/2005/8/layout/list1"/>
    <dgm:cxn modelId="{F643B686-6DAF-4F51-B46F-3BCA4C1AE004}" type="presOf" srcId="{8D21E875-0D0E-416B-B116-22A1BD7700C9}" destId="{FE5BFECD-1591-4971-A30F-0F820EE2720E}" srcOrd="1" destOrd="0" presId="urn:microsoft.com/office/officeart/2005/8/layout/list1"/>
    <dgm:cxn modelId="{08295D87-53E9-4C42-B95E-80ACD3F0C51E}" srcId="{6D2F23FF-C658-4643-B211-19BDE13E1F29}" destId="{7622DCAF-FAD0-4CE6-8A3F-04FE2F199F58}" srcOrd="1" destOrd="0" parTransId="{1BFDEFF8-A48D-4A5B-9FAD-6DF6725D3EDC}" sibTransId="{39852F74-5720-4E75-84FE-51B49C8B67C5}"/>
    <dgm:cxn modelId="{D7295988-971F-43F6-923F-5216987C4AD5}" type="presOf" srcId="{7622DCAF-FAD0-4CE6-8A3F-04FE2F199F58}" destId="{7A270161-709A-47F1-95D1-5910474F7BA8}" srcOrd="1" destOrd="0" presId="urn:microsoft.com/office/officeart/2005/8/layout/list1"/>
    <dgm:cxn modelId="{2C49DB95-5DC9-405B-A5CA-36CD31FA73EC}" srcId="{8D21E875-0D0E-416B-B116-22A1BD7700C9}" destId="{356FD107-F8D2-4230-89A1-FFE82BDD3688}" srcOrd="3" destOrd="0" parTransId="{A0A8DBC4-00B2-424F-B0D5-4A97A4A70541}" sibTransId="{B1E6EE87-09E5-4A98-9121-E1F31C36A578}"/>
    <dgm:cxn modelId="{6C8E609A-44C6-4544-8F2F-D394C06BA495}" type="presOf" srcId="{21720B8F-E5D5-44EE-9278-C772DC1BDFE5}" destId="{6DCAD4F7-CD00-441A-8E1A-D13BD1ED8147}" srcOrd="0" destOrd="2" presId="urn:microsoft.com/office/officeart/2005/8/layout/list1"/>
    <dgm:cxn modelId="{454B6E9A-0187-440F-B3A9-D38EF2B1ACC1}" type="presOf" srcId="{4D562387-BF96-40D5-BCAC-B6B1CC901694}" destId="{6DCAD4F7-CD00-441A-8E1A-D13BD1ED8147}" srcOrd="0" destOrd="1" presId="urn:microsoft.com/office/officeart/2005/8/layout/list1"/>
    <dgm:cxn modelId="{E4A7EC9F-B361-4018-8273-B39D50AA04E2}" type="presOf" srcId="{EDA80627-5D31-4613-B17E-47AE3F87DEE3}" destId="{70450923-49CE-49CA-B8C2-572B7358B11B}" srcOrd="1" destOrd="0" presId="urn:microsoft.com/office/officeart/2005/8/layout/list1"/>
    <dgm:cxn modelId="{45284AA0-B25F-4758-A7C0-D064A62CCA48}" type="presOf" srcId="{6D2F23FF-C658-4643-B211-19BDE13E1F29}" destId="{0CA359AE-51DE-465D-AB78-135324868A7D}" srcOrd="0" destOrd="0" presId="urn:microsoft.com/office/officeart/2005/8/layout/list1"/>
    <dgm:cxn modelId="{C4600AA4-0459-46DE-BB07-6147EB9611B9}" type="presOf" srcId="{238210CE-3AA1-4D8A-BC59-7228E8F0A334}" destId="{E1D20828-DBE9-4494-A49B-AE2AF5CF1960}" srcOrd="0" destOrd="2" presId="urn:microsoft.com/office/officeart/2005/8/layout/list1"/>
    <dgm:cxn modelId="{4E6E38A6-4E55-4BE1-9188-3E63E01C1852}" srcId="{7622DCAF-FAD0-4CE6-8A3F-04FE2F199F58}" destId="{1BC471A7-E89C-48A4-A90F-D5F9D646F024}" srcOrd="0" destOrd="0" parTransId="{8625E0B1-6335-478A-913B-9BC8A341F8E5}" sibTransId="{BB091950-ED54-41ED-A88C-2FF76F971EB4}"/>
    <dgm:cxn modelId="{1ACA1FB6-5714-400A-BAEE-960C202A0B7C}" srcId="{8D21E875-0D0E-416B-B116-22A1BD7700C9}" destId="{FB9B6A9C-EDDB-44A5-B081-6BD4D1F82444}" srcOrd="4" destOrd="0" parTransId="{DC2B3B28-D96A-4CD1-B1B9-217317025C37}" sibTransId="{6E34EF9C-C13F-4063-B8CB-52AAA0AD2702}"/>
    <dgm:cxn modelId="{97299EC1-CEBC-4EF8-9B52-F0D38C5D5B23}" srcId="{13B7CAD8-C864-4655-B141-96D74168F023}" destId="{ADE9D445-318B-4FAD-9F84-0516DE9AA811}" srcOrd="3" destOrd="0" parTransId="{2F35D994-09E7-43BA-ACFE-ACDA96949F78}" sibTransId="{A2C81F6B-8595-465F-A13A-9A708DFDCA7C}"/>
    <dgm:cxn modelId="{1B0898C2-47E3-4132-B73D-4166C4B9C518}" srcId="{6D2F23FF-C658-4643-B211-19BDE13E1F29}" destId="{EDA80627-5D31-4613-B17E-47AE3F87DEE3}" srcOrd="2" destOrd="0" parTransId="{06AD4B06-9246-43FA-B12E-52C2C31DC9D2}" sibTransId="{E441DA0F-0CA0-4547-8D12-53A81DA45FF4}"/>
    <dgm:cxn modelId="{720A84C3-C5C6-4634-B477-80FBEBCDBB75}" type="presOf" srcId="{7622DCAF-FAD0-4CE6-8A3F-04FE2F199F58}" destId="{F3ED7929-16EF-45A7-A153-454149B8BE60}" srcOrd="0" destOrd="0" presId="urn:microsoft.com/office/officeart/2005/8/layout/list1"/>
    <dgm:cxn modelId="{FC74B2C7-E87B-4774-8F54-3E9E86A1A6CF}" type="presOf" srcId="{AED0372E-25E3-46F3-886D-3E5F0AC59AC5}" destId="{29CB4466-7B39-4B01-A8B0-FE443B1D8956}" srcOrd="0" destOrd="1" presId="urn:microsoft.com/office/officeart/2005/8/layout/list1"/>
    <dgm:cxn modelId="{22E4AED1-3A60-4C38-9FD5-E1F805C6DB6E}" srcId="{EDA80627-5D31-4613-B17E-47AE3F87DEE3}" destId="{238210CE-3AA1-4D8A-BC59-7228E8F0A334}" srcOrd="2" destOrd="0" parTransId="{8D0ADCCC-8748-45B6-A824-974AF0015834}" sibTransId="{3EB6F878-0BCB-445A-8177-59C053A08A3A}"/>
    <dgm:cxn modelId="{8A215CD6-4726-45DD-BCA6-CEF193AC2827}" type="presOf" srcId="{5DE9AC30-A491-421F-B246-2C33DB70BB86}" destId="{A035150E-C561-4E14-8393-3FC9A09204E5}" srcOrd="1" destOrd="0" presId="urn:microsoft.com/office/officeart/2005/8/layout/list1"/>
    <dgm:cxn modelId="{8E6557D6-B241-4B95-8323-D3ADBA46D40B}" srcId="{6D2F23FF-C658-4643-B211-19BDE13E1F29}" destId="{13B7CAD8-C864-4655-B141-96D74168F023}" srcOrd="4" destOrd="0" parTransId="{09345E38-DE4E-4BF5-9DFB-2F1359B6B892}" sibTransId="{3CE91911-22ED-485C-86EB-BBBF7273DAA5}"/>
    <dgm:cxn modelId="{5FDEFDD9-706B-4975-804E-51229F787147}" type="presOf" srcId="{ADE9D445-318B-4FAD-9F84-0516DE9AA811}" destId="{29CB4466-7B39-4B01-A8B0-FE443B1D8956}" srcOrd="0" destOrd="3" presId="urn:microsoft.com/office/officeart/2005/8/layout/list1"/>
    <dgm:cxn modelId="{0CE74CEB-35D7-4739-838B-3DB8688BA9CC}" type="presOf" srcId="{5DE9AC30-A491-421F-B246-2C33DB70BB86}" destId="{7CED81D5-12B7-46B0-B219-2B5E56001EF9}" srcOrd="0" destOrd="0" presId="urn:microsoft.com/office/officeart/2005/8/layout/list1"/>
    <dgm:cxn modelId="{B5A2A6FC-1259-4735-8F8D-07B0DF14C0F1}" srcId="{13B7CAD8-C864-4655-B141-96D74168F023}" destId="{91865912-6D8E-4C57-A6DB-22690B9FDD57}" srcOrd="2" destOrd="0" parTransId="{31B9D168-EE3F-43EF-9308-D92C26EDDE6F}" sibTransId="{073B154C-7142-48C8-8452-0FBAAF71BAD8}"/>
    <dgm:cxn modelId="{469CE0FE-8237-4BDB-94BF-163F18D1973B}" type="presOf" srcId="{8D1747E9-51D0-453A-9973-2F72118E62B5}" destId="{E58F87A3-AE16-4223-A3B8-DF6B181BD529}" srcOrd="0" destOrd="1" presId="urn:microsoft.com/office/officeart/2005/8/layout/list1"/>
    <dgm:cxn modelId="{57900045-86F0-4F5E-962F-122C2512A143}" type="presParOf" srcId="{0CA359AE-51DE-465D-AB78-135324868A7D}" destId="{7794D238-2BA8-4197-B52E-6FF2B76C4F2D}" srcOrd="0" destOrd="0" presId="urn:microsoft.com/office/officeart/2005/8/layout/list1"/>
    <dgm:cxn modelId="{9577CA89-2BEA-4E44-A7BD-0D18A19BBEB8}" type="presParOf" srcId="{7794D238-2BA8-4197-B52E-6FF2B76C4F2D}" destId="{7CED81D5-12B7-46B0-B219-2B5E56001EF9}" srcOrd="0" destOrd="0" presId="urn:microsoft.com/office/officeart/2005/8/layout/list1"/>
    <dgm:cxn modelId="{C7A5926E-C160-4C0D-9536-2E77089579BB}" type="presParOf" srcId="{7794D238-2BA8-4197-B52E-6FF2B76C4F2D}" destId="{A035150E-C561-4E14-8393-3FC9A09204E5}" srcOrd="1" destOrd="0" presId="urn:microsoft.com/office/officeart/2005/8/layout/list1"/>
    <dgm:cxn modelId="{9DF54AAD-DE12-425F-B33F-318639DFCB90}" type="presParOf" srcId="{0CA359AE-51DE-465D-AB78-135324868A7D}" destId="{27B80755-F91A-4B46-A882-ACE9925FA056}" srcOrd="1" destOrd="0" presId="urn:microsoft.com/office/officeart/2005/8/layout/list1"/>
    <dgm:cxn modelId="{B92A872C-FF2E-4FB9-89A0-3243083E7E8A}" type="presParOf" srcId="{0CA359AE-51DE-465D-AB78-135324868A7D}" destId="{E58F87A3-AE16-4223-A3B8-DF6B181BD529}" srcOrd="2" destOrd="0" presId="urn:microsoft.com/office/officeart/2005/8/layout/list1"/>
    <dgm:cxn modelId="{7588A75F-E581-4FFA-A386-5002F97A5D99}" type="presParOf" srcId="{0CA359AE-51DE-465D-AB78-135324868A7D}" destId="{BDBCF6D2-3FD3-4B68-A5BA-ECB8AE0ED8BB}" srcOrd="3" destOrd="0" presId="urn:microsoft.com/office/officeart/2005/8/layout/list1"/>
    <dgm:cxn modelId="{980D2178-22F0-4EDE-BDC2-288A635786E4}" type="presParOf" srcId="{0CA359AE-51DE-465D-AB78-135324868A7D}" destId="{2A3DB83A-007C-4DAA-8411-073638E2FE2F}" srcOrd="4" destOrd="0" presId="urn:microsoft.com/office/officeart/2005/8/layout/list1"/>
    <dgm:cxn modelId="{1164E327-6466-4B7F-A950-4961E06C9765}" type="presParOf" srcId="{2A3DB83A-007C-4DAA-8411-073638E2FE2F}" destId="{F3ED7929-16EF-45A7-A153-454149B8BE60}" srcOrd="0" destOrd="0" presId="urn:microsoft.com/office/officeart/2005/8/layout/list1"/>
    <dgm:cxn modelId="{7B289D04-34E9-4EDA-99CE-9628BEA58DA6}" type="presParOf" srcId="{2A3DB83A-007C-4DAA-8411-073638E2FE2F}" destId="{7A270161-709A-47F1-95D1-5910474F7BA8}" srcOrd="1" destOrd="0" presId="urn:microsoft.com/office/officeart/2005/8/layout/list1"/>
    <dgm:cxn modelId="{956CF627-CB5D-4DBA-A774-2DF0E4F10553}" type="presParOf" srcId="{0CA359AE-51DE-465D-AB78-135324868A7D}" destId="{82291B97-1A43-44A3-915E-2B7B3B72D81C}" srcOrd="5" destOrd="0" presId="urn:microsoft.com/office/officeart/2005/8/layout/list1"/>
    <dgm:cxn modelId="{AFB5C150-8FE7-4D28-B3F2-FB49B791A1F9}" type="presParOf" srcId="{0CA359AE-51DE-465D-AB78-135324868A7D}" destId="{13E11116-D69E-4BEF-BAD8-2128C456F970}" srcOrd="6" destOrd="0" presId="urn:microsoft.com/office/officeart/2005/8/layout/list1"/>
    <dgm:cxn modelId="{9C404FC0-F297-4CE2-A15B-8D33C751DBF8}" type="presParOf" srcId="{0CA359AE-51DE-465D-AB78-135324868A7D}" destId="{CA8428E1-9190-40C3-BC25-A838B4B00AD0}" srcOrd="7" destOrd="0" presId="urn:microsoft.com/office/officeart/2005/8/layout/list1"/>
    <dgm:cxn modelId="{54A2AE66-E618-438E-9056-EEEF30C56BE3}" type="presParOf" srcId="{0CA359AE-51DE-465D-AB78-135324868A7D}" destId="{3DAB25EB-B70E-439E-B32C-E7F5A4DDDF01}" srcOrd="8" destOrd="0" presId="urn:microsoft.com/office/officeart/2005/8/layout/list1"/>
    <dgm:cxn modelId="{3FAB2CBF-B13A-4942-8095-53A638E152A8}" type="presParOf" srcId="{3DAB25EB-B70E-439E-B32C-E7F5A4DDDF01}" destId="{490CCA48-6318-4C52-B9B9-D5B2D06F96F0}" srcOrd="0" destOrd="0" presId="urn:microsoft.com/office/officeart/2005/8/layout/list1"/>
    <dgm:cxn modelId="{EE5037A2-FADF-4BA2-BBD6-486809D0535E}" type="presParOf" srcId="{3DAB25EB-B70E-439E-B32C-E7F5A4DDDF01}" destId="{70450923-49CE-49CA-B8C2-572B7358B11B}" srcOrd="1" destOrd="0" presId="urn:microsoft.com/office/officeart/2005/8/layout/list1"/>
    <dgm:cxn modelId="{9969257F-E523-4F75-A1E4-DEAEBAEB0CEE}" type="presParOf" srcId="{0CA359AE-51DE-465D-AB78-135324868A7D}" destId="{10386D01-CCA4-4173-B389-6D1F5EDEC26B}" srcOrd="9" destOrd="0" presId="urn:microsoft.com/office/officeart/2005/8/layout/list1"/>
    <dgm:cxn modelId="{573BD6A5-8A9C-41C6-AB6C-84A5F5C73BEF}" type="presParOf" srcId="{0CA359AE-51DE-465D-AB78-135324868A7D}" destId="{E1D20828-DBE9-4494-A49B-AE2AF5CF1960}" srcOrd="10" destOrd="0" presId="urn:microsoft.com/office/officeart/2005/8/layout/list1"/>
    <dgm:cxn modelId="{13D48D89-0022-4A47-8EA1-A5CF345BA8CA}" type="presParOf" srcId="{0CA359AE-51DE-465D-AB78-135324868A7D}" destId="{B0113458-BEBC-4769-AF7A-C5EACECFA987}" srcOrd="11" destOrd="0" presId="urn:microsoft.com/office/officeart/2005/8/layout/list1"/>
    <dgm:cxn modelId="{AAC6E927-5732-4EF2-94BD-5E750AF74FF7}" type="presParOf" srcId="{0CA359AE-51DE-465D-AB78-135324868A7D}" destId="{64C5CC1F-AD8B-48D0-895D-61DCA4D921DA}" srcOrd="12" destOrd="0" presId="urn:microsoft.com/office/officeart/2005/8/layout/list1"/>
    <dgm:cxn modelId="{5480F5A1-A73F-4C89-BEC8-6B45EC69968B}" type="presParOf" srcId="{64C5CC1F-AD8B-48D0-895D-61DCA4D921DA}" destId="{25683116-BDCD-424F-8330-34E0461D9D5F}" srcOrd="0" destOrd="0" presId="urn:microsoft.com/office/officeart/2005/8/layout/list1"/>
    <dgm:cxn modelId="{73DD61C1-20A0-4EBC-9A0C-5AA69A9A11A3}" type="presParOf" srcId="{64C5CC1F-AD8B-48D0-895D-61DCA4D921DA}" destId="{FE5BFECD-1591-4971-A30F-0F820EE2720E}" srcOrd="1" destOrd="0" presId="urn:microsoft.com/office/officeart/2005/8/layout/list1"/>
    <dgm:cxn modelId="{671E4CFB-4853-4A0B-83CF-B92E6525D695}" type="presParOf" srcId="{0CA359AE-51DE-465D-AB78-135324868A7D}" destId="{6625504F-CE49-47B9-905F-A71FD5376CA5}" srcOrd="13" destOrd="0" presId="urn:microsoft.com/office/officeart/2005/8/layout/list1"/>
    <dgm:cxn modelId="{C7ABEC1A-1FEC-4D2F-B95F-55DDD593CD26}" type="presParOf" srcId="{0CA359AE-51DE-465D-AB78-135324868A7D}" destId="{6DCAD4F7-CD00-441A-8E1A-D13BD1ED8147}" srcOrd="14" destOrd="0" presId="urn:microsoft.com/office/officeart/2005/8/layout/list1"/>
    <dgm:cxn modelId="{4354F11B-AA98-4A8F-9EA6-BACFAE699A40}" type="presParOf" srcId="{0CA359AE-51DE-465D-AB78-135324868A7D}" destId="{43A655D4-D0BA-47F3-BC60-6DF77E0C43AC}" srcOrd="15" destOrd="0" presId="urn:microsoft.com/office/officeart/2005/8/layout/list1"/>
    <dgm:cxn modelId="{EF06449B-E395-452A-8667-E4905AABB8E7}" type="presParOf" srcId="{0CA359AE-51DE-465D-AB78-135324868A7D}" destId="{0FED82C2-B534-40A0-A1F5-13A9C69E8A65}" srcOrd="16" destOrd="0" presId="urn:microsoft.com/office/officeart/2005/8/layout/list1"/>
    <dgm:cxn modelId="{04C26F49-08F6-4336-9B76-31058EDCFCB7}" type="presParOf" srcId="{0FED82C2-B534-40A0-A1F5-13A9C69E8A65}" destId="{C15D45CA-1E1D-44AD-B0F6-E87806FB442C}" srcOrd="0" destOrd="0" presId="urn:microsoft.com/office/officeart/2005/8/layout/list1"/>
    <dgm:cxn modelId="{0ED45F07-1494-4179-B6D4-B731145DA794}" type="presParOf" srcId="{0FED82C2-B534-40A0-A1F5-13A9C69E8A65}" destId="{7887878B-7B69-4D3F-97AD-7F194258F0AC}" srcOrd="1" destOrd="0" presId="urn:microsoft.com/office/officeart/2005/8/layout/list1"/>
    <dgm:cxn modelId="{39EA3061-DA22-429F-BEF0-15401E9AEEF6}" type="presParOf" srcId="{0CA359AE-51DE-465D-AB78-135324868A7D}" destId="{3556B73F-482D-44EE-BB1F-2FA5F7AC14D2}" srcOrd="17" destOrd="0" presId="urn:microsoft.com/office/officeart/2005/8/layout/list1"/>
    <dgm:cxn modelId="{95DB0E85-E234-457F-A9B8-ED296CABB265}" type="presParOf" srcId="{0CA359AE-51DE-465D-AB78-135324868A7D}" destId="{29CB4466-7B39-4B01-A8B0-FE443B1D8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B33C9C-A77A-4D58-9356-C2848E01797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B7B7025-D717-4251-A2FC-60A8ADD3C1F8}">
      <dgm:prSet phldrT="[Tekst]"/>
      <dgm:spPr/>
      <dgm:t>
        <a:bodyPr/>
        <a:lstStyle/>
        <a:p>
          <a:r>
            <a:rPr lang="hr-HR" b="1" dirty="0"/>
            <a:t>🤍 Zašto Bog bira Izrael?</a:t>
          </a:r>
          <a:endParaRPr lang="hr-HR" dirty="0"/>
        </a:p>
      </dgm:t>
    </dgm:pt>
    <dgm:pt modelId="{E0D2B5E2-3D4E-4B51-8D77-468A0AF4F84C}" type="parTrans" cxnId="{843A060F-3CA9-468D-83D5-FB326212B4CE}">
      <dgm:prSet/>
      <dgm:spPr/>
      <dgm:t>
        <a:bodyPr/>
        <a:lstStyle/>
        <a:p>
          <a:endParaRPr lang="hr-HR"/>
        </a:p>
      </dgm:t>
    </dgm:pt>
    <dgm:pt modelId="{492341FB-F07B-4B39-823E-2839AD66218F}" type="sibTrans" cxnId="{843A060F-3CA9-468D-83D5-FB326212B4CE}">
      <dgm:prSet/>
      <dgm:spPr/>
      <dgm:t>
        <a:bodyPr/>
        <a:lstStyle/>
        <a:p>
          <a:endParaRPr lang="hr-HR"/>
        </a:p>
      </dgm:t>
    </dgm:pt>
    <dgm:pt modelId="{847C8FF9-A36A-4A9F-89BA-77D66E0E30C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bira </a:t>
          </a:r>
          <a:r>
            <a:rPr lang="hr-HR" b="1" dirty="0"/>
            <a:t>Izrael</a:t>
          </a:r>
          <a:r>
            <a:rPr lang="hr-HR" dirty="0"/>
            <a:t>, iako nije najveći narod</a:t>
          </a:r>
        </a:p>
      </dgm:t>
    </dgm:pt>
    <dgm:pt modelId="{E810C855-6814-424F-8795-8F6559871EC0}" type="parTrans" cxnId="{22A959CC-7F5C-4CC6-8394-F9D183BE2B50}">
      <dgm:prSet/>
      <dgm:spPr/>
      <dgm:t>
        <a:bodyPr/>
        <a:lstStyle/>
        <a:p>
          <a:endParaRPr lang="hr-HR"/>
        </a:p>
      </dgm:t>
    </dgm:pt>
    <dgm:pt modelId="{C1F8EDAF-B104-4663-8F38-697E71E5E7D5}" type="sibTrans" cxnId="{22A959CC-7F5C-4CC6-8394-F9D183BE2B50}">
      <dgm:prSet/>
      <dgm:spPr/>
      <dgm:t>
        <a:bodyPr/>
        <a:lstStyle/>
        <a:p>
          <a:endParaRPr lang="hr-HR"/>
        </a:p>
      </dgm:t>
    </dgm:pt>
    <dgm:pt modelId="{61D11027-8E6C-407D-89ED-B2046789C3D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Izbor nije zbog snage ili veličine</a:t>
          </a:r>
        </a:p>
      </dgm:t>
    </dgm:pt>
    <dgm:pt modelId="{39E8C650-1DD3-4DDD-B1CE-7C391CACB8A6}" type="parTrans" cxnId="{288A17DE-191F-4259-9440-F2C2B44DC3F7}">
      <dgm:prSet/>
      <dgm:spPr/>
      <dgm:t>
        <a:bodyPr/>
        <a:lstStyle/>
        <a:p>
          <a:endParaRPr lang="hr-HR"/>
        </a:p>
      </dgm:t>
    </dgm:pt>
    <dgm:pt modelId="{116E46EE-F579-4B05-B8C1-851560C8F675}" type="sibTrans" cxnId="{288A17DE-191F-4259-9440-F2C2B44DC3F7}">
      <dgm:prSet/>
      <dgm:spPr/>
      <dgm:t>
        <a:bodyPr/>
        <a:lstStyle/>
        <a:p>
          <a:endParaRPr lang="hr-HR"/>
        </a:p>
      </dgm:t>
    </dgm:pt>
    <dgm:pt modelId="{09CA0A61-851D-47CB-A8E1-C757A1A5D1A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bira </a:t>
          </a:r>
          <a:r>
            <a:rPr lang="hr-HR" b="1" dirty="0"/>
            <a:t>iz ljubavi</a:t>
          </a:r>
          <a:endParaRPr lang="hr-HR" dirty="0"/>
        </a:p>
      </dgm:t>
    </dgm:pt>
    <dgm:pt modelId="{28007F45-1811-443E-8229-0DD81FEA2226}" type="parTrans" cxnId="{A05412C6-65CA-4129-9B35-EFA3FF869F0F}">
      <dgm:prSet/>
      <dgm:spPr/>
      <dgm:t>
        <a:bodyPr/>
        <a:lstStyle/>
        <a:p>
          <a:endParaRPr lang="hr-HR"/>
        </a:p>
      </dgm:t>
    </dgm:pt>
    <dgm:pt modelId="{6534C8D4-1697-487C-95D8-368AE052C119}" type="sibTrans" cxnId="{A05412C6-65CA-4129-9B35-EFA3FF869F0F}">
      <dgm:prSet/>
      <dgm:spPr/>
      <dgm:t>
        <a:bodyPr/>
        <a:lstStyle/>
        <a:p>
          <a:endParaRPr lang="hr-HR"/>
        </a:p>
      </dgm:t>
    </dgm:pt>
    <dgm:pt modelId="{10E217EC-C777-46C6-A4D2-1A25072E6587}">
      <dgm:prSet/>
      <dgm:spPr/>
      <dgm:t>
        <a:bodyPr/>
        <a:lstStyle/>
        <a:p>
          <a:r>
            <a:rPr lang="hr-HR" b="1"/>
            <a:t>🎁 Božja ljubav</a:t>
          </a:r>
        </a:p>
      </dgm:t>
    </dgm:pt>
    <dgm:pt modelId="{049626E5-080A-470E-8E03-FAE68E364510}" type="parTrans" cxnId="{F4078AB6-6C5C-4171-A743-EBB0DBF805E8}">
      <dgm:prSet/>
      <dgm:spPr/>
      <dgm:t>
        <a:bodyPr/>
        <a:lstStyle/>
        <a:p>
          <a:endParaRPr lang="hr-HR"/>
        </a:p>
      </dgm:t>
    </dgm:pt>
    <dgm:pt modelId="{10F66D1A-A3C4-46FB-8B7B-E9A16C016324}" type="sibTrans" cxnId="{F4078AB6-6C5C-4171-A743-EBB0DBF805E8}">
      <dgm:prSet/>
      <dgm:spPr/>
      <dgm:t>
        <a:bodyPr/>
        <a:lstStyle/>
        <a:p>
          <a:endParaRPr lang="hr-HR"/>
        </a:p>
      </dgm:t>
    </dgm:pt>
    <dgm:pt modelId="{83A6D893-6116-49C6-9679-60E2A61CC6B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Božja ljubav nije zaslužena</a:t>
          </a:r>
        </a:p>
      </dgm:t>
    </dgm:pt>
    <dgm:pt modelId="{55405608-6A15-4E9E-969D-6D0D2B4036B9}" type="parTrans" cxnId="{CD5D01E5-8A03-4EEB-8657-119CA40519FA}">
      <dgm:prSet/>
      <dgm:spPr/>
      <dgm:t>
        <a:bodyPr/>
        <a:lstStyle/>
        <a:p>
          <a:endParaRPr lang="hr-HR"/>
        </a:p>
      </dgm:t>
    </dgm:pt>
    <dgm:pt modelId="{0ECCF4A2-4DFF-40D8-A444-4EE7DB588883}" type="sibTrans" cxnId="{CD5D01E5-8A03-4EEB-8657-119CA40519FA}">
      <dgm:prSet/>
      <dgm:spPr/>
      <dgm:t>
        <a:bodyPr/>
        <a:lstStyle/>
        <a:p>
          <a:endParaRPr lang="hr-HR"/>
        </a:p>
      </dgm:t>
    </dgm:pt>
    <dgm:pt modelId="{F07BB495-3DDB-4611-8CD4-1BC08F7162B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Ona je </a:t>
          </a:r>
          <a:r>
            <a:rPr lang="hr-HR" b="1" dirty="0"/>
            <a:t>darovana</a:t>
          </a:r>
          <a:endParaRPr lang="hr-HR" dirty="0"/>
        </a:p>
      </dgm:t>
    </dgm:pt>
    <dgm:pt modelId="{29B3EA22-EAC9-468B-881F-C4C202D7D29C}" type="parTrans" cxnId="{BD8B2AE9-D5D9-43A5-A4B8-02CC1735F3BB}">
      <dgm:prSet/>
      <dgm:spPr/>
      <dgm:t>
        <a:bodyPr/>
        <a:lstStyle/>
        <a:p>
          <a:endParaRPr lang="hr-HR"/>
        </a:p>
      </dgm:t>
    </dgm:pt>
    <dgm:pt modelId="{FAAFF947-CCE0-4340-B17C-AF4DFCE80571}" type="sibTrans" cxnId="{BD8B2AE9-D5D9-43A5-A4B8-02CC1735F3BB}">
      <dgm:prSet/>
      <dgm:spPr/>
      <dgm:t>
        <a:bodyPr/>
        <a:lstStyle/>
        <a:p>
          <a:endParaRPr lang="hr-HR"/>
        </a:p>
      </dgm:t>
    </dgm:pt>
    <dgm:pt modelId="{2AA19925-CF8C-49BA-8A91-39006954EF8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a-DK" dirty="0"/>
            <a:t>Bog ljubi prvi i bez uvjeta</a:t>
          </a:r>
        </a:p>
      </dgm:t>
    </dgm:pt>
    <dgm:pt modelId="{B38CC4BF-2722-4064-A8F2-DA16E13A363B}" type="parTrans" cxnId="{ED5470EE-300A-4876-950C-D33BD990A958}">
      <dgm:prSet/>
      <dgm:spPr/>
      <dgm:t>
        <a:bodyPr/>
        <a:lstStyle/>
        <a:p>
          <a:endParaRPr lang="hr-HR"/>
        </a:p>
      </dgm:t>
    </dgm:pt>
    <dgm:pt modelId="{59D831D1-1C83-4507-83FC-D156DCF05E6C}" type="sibTrans" cxnId="{ED5470EE-300A-4876-950C-D33BD990A958}">
      <dgm:prSet/>
      <dgm:spPr/>
      <dgm:t>
        <a:bodyPr/>
        <a:lstStyle/>
        <a:p>
          <a:endParaRPr lang="hr-HR"/>
        </a:p>
      </dgm:t>
    </dgm:pt>
    <dgm:pt modelId="{74C81501-654B-4B48-956D-A889FDF7BAA1}">
      <dgm:prSet/>
      <dgm:spPr/>
      <dgm:t>
        <a:bodyPr/>
        <a:lstStyle/>
        <a:p>
          <a:r>
            <a:rPr lang="pt-BR" b="1"/>
            <a:t>✝️ Bog bira i nas danas</a:t>
          </a:r>
        </a:p>
      </dgm:t>
    </dgm:pt>
    <dgm:pt modelId="{0D33BC0B-1AE3-4367-A358-74951482494A}" type="parTrans" cxnId="{AEA50EBF-D193-4238-AF99-8A71C33A6903}">
      <dgm:prSet/>
      <dgm:spPr/>
      <dgm:t>
        <a:bodyPr/>
        <a:lstStyle/>
        <a:p>
          <a:endParaRPr lang="hr-HR"/>
        </a:p>
      </dgm:t>
    </dgm:pt>
    <dgm:pt modelId="{FEFE9541-FA44-4DFC-AB22-D4E6EC4DBF49}" type="sibTrans" cxnId="{AEA50EBF-D193-4238-AF99-8A71C33A6903}">
      <dgm:prSet/>
      <dgm:spPr/>
      <dgm:t>
        <a:bodyPr/>
        <a:lstStyle/>
        <a:p>
          <a:endParaRPr lang="hr-HR"/>
        </a:p>
      </dgm:t>
    </dgm:pt>
    <dgm:pt modelId="{B7D8A19E-63C8-40EA-83F3-BF427C4B62E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bira nas kao </a:t>
          </a:r>
          <a:r>
            <a:rPr lang="hr-HR" b="1" dirty="0"/>
            <a:t>krštenike</a:t>
          </a:r>
          <a:endParaRPr lang="hr-HR" dirty="0"/>
        </a:p>
      </dgm:t>
    </dgm:pt>
    <dgm:pt modelId="{845AE79C-CA73-4800-8FC3-7176AD8E958D}" type="parTrans" cxnId="{D869F02E-3E7F-4997-8FC3-C86C2855FFB9}">
      <dgm:prSet/>
      <dgm:spPr/>
      <dgm:t>
        <a:bodyPr/>
        <a:lstStyle/>
        <a:p>
          <a:endParaRPr lang="hr-HR"/>
        </a:p>
      </dgm:t>
    </dgm:pt>
    <dgm:pt modelId="{18AED348-4892-4871-9278-3BA68B3DFDCB}" type="sibTrans" cxnId="{D869F02E-3E7F-4997-8FC3-C86C2855FFB9}">
      <dgm:prSet/>
      <dgm:spPr/>
      <dgm:t>
        <a:bodyPr/>
        <a:lstStyle/>
        <a:p>
          <a:endParaRPr lang="hr-HR"/>
        </a:p>
      </dgm:t>
    </dgm:pt>
    <dgm:pt modelId="{D4743239-D3DD-4FE0-9203-DADAFD90398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bira </a:t>
          </a:r>
          <a:r>
            <a:rPr lang="hr-HR" b="1" dirty="0"/>
            <a:t>Crkvu</a:t>
          </a:r>
          <a:endParaRPr lang="hr-HR" dirty="0"/>
        </a:p>
      </dgm:t>
    </dgm:pt>
    <dgm:pt modelId="{7B956B3C-5183-4CDB-827F-6015280CB9A4}" type="parTrans" cxnId="{1BC6E6F7-B180-42A7-9691-5B60808759C8}">
      <dgm:prSet/>
      <dgm:spPr/>
      <dgm:t>
        <a:bodyPr/>
        <a:lstStyle/>
        <a:p>
          <a:endParaRPr lang="hr-HR"/>
        </a:p>
      </dgm:t>
    </dgm:pt>
    <dgm:pt modelId="{3C65FE32-AF90-4427-92AF-86667EFD4A5E}" type="sibTrans" cxnId="{1BC6E6F7-B180-42A7-9691-5B60808759C8}">
      <dgm:prSet/>
      <dgm:spPr/>
      <dgm:t>
        <a:bodyPr/>
        <a:lstStyle/>
        <a:p>
          <a:endParaRPr lang="hr-HR"/>
        </a:p>
      </dgm:t>
    </dgm:pt>
    <dgm:pt modelId="{2A28C041-E683-4DF3-BEFD-EF1698ADC05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Izabranost je znak blizine i povjerenja</a:t>
          </a:r>
        </a:p>
      </dgm:t>
    </dgm:pt>
    <dgm:pt modelId="{B427DA12-E277-4BFE-93A4-FB243C387F24}" type="parTrans" cxnId="{74CEF4CA-EEA9-497B-92D6-CA5A7901D021}">
      <dgm:prSet/>
      <dgm:spPr/>
      <dgm:t>
        <a:bodyPr/>
        <a:lstStyle/>
        <a:p>
          <a:endParaRPr lang="hr-HR"/>
        </a:p>
      </dgm:t>
    </dgm:pt>
    <dgm:pt modelId="{0CD124E1-39F9-418B-8D8F-E7F7950CBD61}" type="sibTrans" cxnId="{74CEF4CA-EEA9-497B-92D6-CA5A7901D021}">
      <dgm:prSet/>
      <dgm:spPr/>
      <dgm:t>
        <a:bodyPr/>
        <a:lstStyle/>
        <a:p>
          <a:endParaRPr lang="hr-HR"/>
        </a:p>
      </dgm:t>
    </dgm:pt>
    <dgm:pt modelId="{524DA5B8-B525-4A93-9BC6-4556FFF9A238}">
      <dgm:prSet/>
      <dgm:spPr/>
      <dgm:t>
        <a:bodyPr/>
        <a:lstStyle/>
        <a:p>
          <a:r>
            <a:rPr lang="hr-HR" b="1" dirty="0"/>
            <a:t>❓ Kako se osjećamo kao Božji izabranici?</a:t>
          </a:r>
        </a:p>
      </dgm:t>
    </dgm:pt>
    <dgm:pt modelId="{6B9A8732-D5CF-4034-8E76-05C7AF6D26C0}" type="parTrans" cxnId="{36F6C826-9EF6-422B-B4C3-9267962E9681}">
      <dgm:prSet/>
      <dgm:spPr/>
      <dgm:t>
        <a:bodyPr/>
        <a:lstStyle/>
        <a:p>
          <a:endParaRPr lang="hr-HR"/>
        </a:p>
      </dgm:t>
    </dgm:pt>
    <dgm:pt modelId="{A9C23B0B-EA40-43FC-AFB8-7F78D4C05FC9}" type="sibTrans" cxnId="{36F6C826-9EF6-422B-B4C3-9267962E9681}">
      <dgm:prSet/>
      <dgm:spPr/>
      <dgm:t>
        <a:bodyPr/>
        <a:lstStyle/>
        <a:p>
          <a:endParaRPr lang="hr-HR"/>
        </a:p>
      </dgm:t>
    </dgm:pt>
    <dgm:pt modelId="{94ACBCE3-5959-4189-B5DA-A87595CDEF6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Osjećaj vrijednosti i pripadnosti</a:t>
          </a:r>
        </a:p>
      </dgm:t>
    </dgm:pt>
    <dgm:pt modelId="{194A7A0E-BD05-42DF-9DEA-EAD7AC533D62}" type="parTrans" cxnId="{CA700CEF-A661-4598-9FD9-0AE1FAF24215}">
      <dgm:prSet/>
      <dgm:spPr/>
      <dgm:t>
        <a:bodyPr/>
        <a:lstStyle/>
        <a:p>
          <a:endParaRPr lang="hr-HR"/>
        </a:p>
      </dgm:t>
    </dgm:pt>
    <dgm:pt modelId="{CE3BD3A1-FBD3-4950-8F21-F8C8B2403029}" type="sibTrans" cxnId="{CA700CEF-A661-4598-9FD9-0AE1FAF24215}">
      <dgm:prSet/>
      <dgm:spPr/>
      <dgm:t>
        <a:bodyPr/>
        <a:lstStyle/>
        <a:p>
          <a:endParaRPr lang="hr-HR"/>
        </a:p>
      </dgm:t>
    </dgm:pt>
    <dgm:pt modelId="{20EF7313-86F6-427B-BEB0-BE68B9D3643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dirty="0"/>
            <a:t>Odgovornost pred Bogom i ljudima</a:t>
          </a:r>
        </a:p>
      </dgm:t>
    </dgm:pt>
    <dgm:pt modelId="{05107692-A7F3-4485-BCC8-9324A2641BC6}" type="parTrans" cxnId="{07BD549C-2FF6-4D8C-8636-ABE82A90B486}">
      <dgm:prSet/>
      <dgm:spPr/>
      <dgm:t>
        <a:bodyPr/>
        <a:lstStyle/>
        <a:p>
          <a:endParaRPr lang="hr-HR"/>
        </a:p>
      </dgm:t>
    </dgm:pt>
    <dgm:pt modelId="{9B7EC52D-B1AD-46F2-92D2-8D0298019859}" type="sibTrans" cxnId="{07BD549C-2FF6-4D8C-8636-ABE82A90B486}">
      <dgm:prSet/>
      <dgm:spPr/>
      <dgm:t>
        <a:bodyPr/>
        <a:lstStyle/>
        <a:p>
          <a:endParaRPr lang="hr-HR"/>
        </a:p>
      </dgm:t>
    </dgm:pt>
    <dgm:pt modelId="{ADF26AB2-46D8-4B3C-AB19-EC0765887A4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Pripadati Bogu u suvremenom svijetu</a:t>
          </a:r>
        </a:p>
      </dgm:t>
    </dgm:pt>
    <dgm:pt modelId="{8F7AB27A-BE96-4B5F-95D4-593FBE0650D3}" type="parTrans" cxnId="{913C0F62-EF7C-416B-9FF6-0808816B2A51}">
      <dgm:prSet/>
      <dgm:spPr/>
      <dgm:t>
        <a:bodyPr/>
        <a:lstStyle/>
        <a:p>
          <a:endParaRPr lang="hr-HR"/>
        </a:p>
      </dgm:t>
    </dgm:pt>
    <dgm:pt modelId="{C161C779-F8E2-422B-BD1E-15E44A236158}" type="sibTrans" cxnId="{913C0F62-EF7C-416B-9FF6-0808816B2A51}">
      <dgm:prSet/>
      <dgm:spPr/>
      <dgm:t>
        <a:bodyPr/>
        <a:lstStyle/>
        <a:p>
          <a:endParaRPr lang="hr-HR"/>
        </a:p>
      </dgm:t>
    </dgm:pt>
    <dgm:pt modelId="{FF330A6D-D196-4A8C-8014-934DC7234FAF}" type="pres">
      <dgm:prSet presAssocID="{67B33C9C-A77A-4D58-9356-C2848E01797F}" presName="theList" presStyleCnt="0">
        <dgm:presLayoutVars>
          <dgm:dir/>
          <dgm:animLvl val="lvl"/>
          <dgm:resizeHandles val="exact"/>
        </dgm:presLayoutVars>
      </dgm:prSet>
      <dgm:spPr/>
    </dgm:pt>
    <dgm:pt modelId="{D499108B-CCFC-423F-B565-E8546CCCFF98}" type="pres">
      <dgm:prSet presAssocID="{7B7B7025-D717-4251-A2FC-60A8ADD3C1F8}" presName="compNode" presStyleCnt="0"/>
      <dgm:spPr/>
    </dgm:pt>
    <dgm:pt modelId="{45425138-4A73-4A9D-B49F-1701A83C5DE0}" type="pres">
      <dgm:prSet presAssocID="{7B7B7025-D717-4251-A2FC-60A8ADD3C1F8}" presName="aNode" presStyleLbl="bgShp" presStyleIdx="0" presStyleCnt="4"/>
      <dgm:spPr/>
    </dgm:pt>
    <dgm:pt modelId="{043D7F12-0245-4A61-B5D7-B8575BCA28E0}" type="pres">
      <dgm:prSet presAssocID="{7B7B7025-D717-4251-A2FC-60A8ADD3C1F8}" presName="textNode" presStyleLbl="bgShp" presStyleIdx="0" presStyleCnt="4"/>
      <dgm:spPr/>
    </dgm:pt>
    <dgm:pt modelId="{851D7DFB-CF92-44E4-8C4A-BE60B11A0EF6}" type="pres">
      <dgm:prSet presAssocID="{7B7B7025-D717-4251-A2FC-60A8ADD3C1F8}" presName="compChildNode" presStyleCnt="0"/>
      <dgm:spPr/>
    </dgm:pt>
    <dgm:pt modelId="{A04ACF19-122A-499B-BC83-5E94AB81403D}" type="pres">
      <dgm:prSet presAssocID="{7B7B7025-D717-4251-A2FC-60A8ADD3C1F8}" presName="theInnerList" presStyleCnt="0"/>
      <dgm:spPr/>
    </dgm:pt>
    <dgm:pt modelId="{095876A3-F2E2-45A8-99A3-66DB2E624EE7}" type="pres">
      <dgm:prSet presAssocID="{847C8FF9-A36A-4A9F-89BA-77D66E0E30CB}" presName="childNode" presStyleLbl="node1" presStyleIdx="0" presStyleCnt="12">
        <dgm:presLayoutVars>
          <dgm:bulletEnabled val="1"/>
        </dgm:presLayoutVars>
      </dgm:prSet>
      <dgm:spPr/>
    </dgm:pt>
    <dgm:pt modelId="{14157605-E3AF-4E00-A5FB-9EBE0427B9FD}" type="pres">
      <dgm:prSet presAssocID="{847C8FF9-A36A-4A9F-89BA-77D66E0E30CB}" presName="aSpace2" presStyleCnt="0"/>
      <dgm:spPr/>
    </dgm:pt>
    <dgm:pt modelId="{F0A3974F-7F67-467F-BA1B-6163BBA03530}" type="pres">
      <dgm:prSet presAssocID="{61D11027-8E6C-407D-89ED-B2046789C3DC}" presName="childNode" presStyleLbl="node1" presStyleIdx="1" presStyleCnt="12">
        <dgm:presLayoutVars>
          <dgm:bulletEnabled val="1"/>
        </dgm:presLayoutVars>
      </dgm:prSet>
      <dgm:spPr/>
    </dgm:pt>
    <dgm:pt modelId="{853778D5-7507-44D5-80D8-13B1686694EA}" type="pres">
      <dgm:prSet presAssocID="{61D11027-8E6C-407D-89ED-B2046789C3DC}" presName="aSpace2" presStyleCnt="0"/>
      <dgm:spPr/>
    </dgm:pt>
    <dgm:pt modelId="{2A90FB9B-8EB6-4057-B785-E550C2FB25DC}" type="pres">
      <dgm:prSet presAssocID="{09CA0A61-851D-47CB-A8E1-C757A1A5D1AC}" presName="childNode" presStyleLbl="node1" presStyleIdx="2" presStyleCnt="12">
        <dgm:presLayoutVars>
          <dgm:bulletEnabled val="1"/>
        </dgm:presLayoutVars>
      </dgm:prSet>
      <dgm:spPr/>
    </dgm:pt>
    <dgm:pt modelId="{474C68B3-A1C3-4EFC-A471-04923DFCED9E}" type="pres">
      <dgm:prSet presAssocID="{7B7B7025-D717-4251-A2FC-60A8ADD3C1F8}" presName="aSpace" presStyleCnt="0"/>
      <dgm:spPr/>
    </dgm:pt>
    <dgm:pt modelId="{4BA400C8-ABA1-4100-A06C-459C8C363328}" type="pres">
      <dgm:prSet presAssocID="{10E217EC-C777-46C6-A4D2-1A25072E6587}" presName="compNode" presStyleCnt="0"/>
      <dgm:spPr/>
    </dgm:pt>
    <dgm:pt modelId="{28A0D8CB-AF51-4341-A201-30421683C60C}" type="pres">
      <dgm:prSet presAssocID="{10E217EC-C777-46C6-A4D2-1A25072E6587}" presName="aNode" presStyleLbl="bgShp" presStyleIdx="1" presStyleCnt="4"/>
      <dgm:spPr/>
    </dgm:pt>
    <dgm:pt modelId="{5C196F7A-26C7-446D-A77F-B3041BF7EC5E}" type="pres">
      <dgm:prSet presAssocID="{10E217EC-C777-46C6-A4D2-1A25072E6587}" presName="textNode" presStyleLbl="bgShp" presStyleIdx="1" presStyleCnt="4"/>
      <dgm:spPr/>
    </dgm:pt>
    <dgm:pt modelId="{67105387-8626-4E36-ABB7-C4839E5D4819}" type="pres">
      <dgm:prSet presAssocID="{10E217EC-C777-46C6-A4D2-1A25072E6587}" presName="compChildNode" presStyleCnt="0"/>
      <dgm:spPr/>
    </dgm:pt>
    <dgm:pt modelId="{E87F5087-1238-49F8-9D8F-EC3B7A75FAE6}" type="pres">
      <dgm:prSet presAssocID="{10E217EC-C777-46C6-A4D2-1A25072E6587}" presName="theInnerList" presStyleCnt="0"/>
      <dgm:spPr/>
    </dgm:pt>
    <dgm:pt modelId="{94D34CEA-99C4-402B-9C64-4F9138C434C1}" type="pres">
      <dgm:prSet presAssocID="{83A6D893-6116-49C6-9679-60E2A61CC6B0}" presName="childNode" presStyleLbl="node1" presStyleIdx="3" presStyleCnt="12">
        <dgm:presLayoutVars>
          <dgm:bulletEnabled val="1"/>
        </dgm:presLayoutVars>
      </dgm:prSet>
      <dgm:spPr/>
    </dgm:pt>
    <dgm:pt modelId="{5053EE48-C4B2-4042-BEE3-A8A39B56DC22}" type="pres">
      <dgm:prSet presAssocID="{83A6D893-6116-49C6-9679-60E2A61CC6B0}" presName="aSpace2" presStyleCnt="0"/>
      <dgm:spPr/>
    </dgm:pt>
    <dgm:pt modelId="{BC196620-88C8-4AC5-B874-A4211C4B5C1D}" type="pres">
      <dgm:prSet presAssocID="{F07BB495-3DDB-4611-8CD4-1BC08F7162B2}" presName="childNode" presStyleLbl="node1" presStyleIdx="4" presStyleCnt="12">
        <dgm:presLayoutVars>
          <dgm:bulletEnabled val="1"/>
        </dgm:presLayoutVars>
      </dgm:prSet>
      <dgm:spPr/>
    </dgm:pt>
    <dgm:pt modelId="{0D330E08-3FB8-46AC-B205-6CDC7774BAB7}" type="pres">
      <dgm:prSet presAssocID="{F07BB495-3DDB-4611-8CD4-1BC08F7162B2}" presName="aSpace2" presStyleCnt="0"/>
      <dgm:spPr/>
    </dgm:pt>
    <dgm:pt modelId="{9D9978A9-D951-4E79-9A28-D3946BCB5F02}" type="pres">
      <dgm:prSet presAssocID="{2AA19925-CF8C-49BA-8A91-39006954EF81}" presName="childNode" presStyleLbl="node1" presStyleIdx="5" presStyleCnt="12">
        <dgm:presLayoutVars>
          <dgm:bulletEnabled val="1"/>
        </dgm:presLayoutVars>
      </dgm:prSet>
      <dgm:spPr/>
    </dgm:pt>
    <dgm:pt modelId="{BEB81879-6D1E-4082-99D0-050C2D2D1CA9}" type="pres">
      <dgm:prSet presAssocID="{10E217EC-C777-46C6-A4D2-1A25072E6587}" presName="aSpace" presStyleCnt="0"/>
      <dgm:spPr/>
    </dgm:pt>
    <dgm:pt modelId="{5C837411-EC8B-4602-A931-26EA20D1D6FE}" type="pres">
      <dgm:prSet presAssocID="{74C81501-654B-4B48-956D-A889FDF7BAA1}" presName="compNode" presStyleCnt="0"/>
      <dgm:spPr/>
    </dgm:pt>
    <dgm:pt modelId="{6DEAD3CD-D657-43EE-BCBB-2F04461BDF94}" type="pres">
      <dgm:prSet presAssocID="{74C81501-654B-4B48-956D-A889FDF7BAA1}" presName="aNode" presStyleLbl="bgShp" presStyleIdx="2" presStyleCnt="4"/>
      <dgm:spPr/>
    </dgm:pt>
    <dgm:pt modelId="{A9199E16-E8E0-4D0A-BC48-B20773E75496}" type="pres">
      <dgm:prSet presAssocID="{74C81501-654B-4B48-956D-A889FDF7BAA1}" presName="textNode" presStyleLbl="bgShp" presStyleIdx="2" presStyleCnt="4"/>
      <dgm:spPr/>
    </dgm:pt>
    <dgm:pt modelId="{FA47FA61-5DFB-48EB-8D24-38EE3FF6BD7F}" type="pres">
      <dgm:prSet presAssocID="{74C81501-654B-4B48-956D-A889FDF7BAA1}" presName="compChildNode" presStyleCnt="0"/>
      <dgm:spPr/>
    </dgm:pt>
    <dgm:pt modelId="{C1AA0912-84C5-4F82-919E-BAB2EF442320}" type="pres">
      <dgm:prSet presAssocID="{74C81501-654B-4B48-956D-A889FDF7BAA1}" presName="theInnerList" presStyleCnt="0"/>
      <dgm:spPr/>
    </dgm:pt>
    <dgm:pt modelId="{A3092E1F-64DC-43A4-9DFC-51DA388F41F7}" type="pres">
      <dgm:prSet presAssocID="{B7D8A19E-63C8-40EA-83F3-BF427C4B62E0}" presName="childNode" presStyleLbl="node1" presStyleIdx="6" presStyleCnt="12">
        <dgm:presLayoutVars>
          <dgm:bulletEnabled val="1"/>
        </dgm:presLayoutVars>
      </dgm:prSet>
      <dgm:spPr/>
    </dgm:pt>
    <dgm:pt modelId="{F6F21B2B-90C6-4A22-93B4-B18200C63B53}" type="pres">
      <dgm:prSet presAssocID="{B7D8A19E-63C8-40EA-83F3-BF427C4B62E0}" presName="aSpace2" presStyleCnt="0"/>
      <dgm:spPr/>
    </dgm:pt>
    <dgm:pt modelId="{AEDEA212-3664-4F6C-8D7F-7E31EB7C8560}" type="pres">
      <dgm:prSet presAssocID="{D4743239-D3DD-4FE0-9203-DADAFD903983}" presName="childNode" presStyleLbl="node1" presStyleIdx="7" presStyleCnt="12">
        <dgm:presLayoutVars>
          <dgm:bulletEnabled val="1"/>
        </dgm:presLayoutVars>
      </dgm:prSet>
      <dgm:spPr/>
    </dgm:pt>
    <dgm:pt modelId="{94ED5D96-BC83-4A47-8CB1-B508623A2D3B}" type="pres">
      <dgm:prSet presAssocID="{D4743239-D3DD-4FE0-9203-DADAFD903983}" presName="aSpace2" presStyleCnt="0"/>
      <dgm:spPr/>
    </dgm:pt>
    <dgm:pt modelId="{290AB457-607C-4F89-887A-6128C7AC3A30}" type="pres">
      <dgm:prSet presAssocID="{2A28C041-E683-4DF3-BEFD-EF1698ADC05A}" presName="childNode" presStyleLbl="node1" presStyleIdx="8" presStyleCnt="12">
        <dgm:presLayoutVars>
          <dgm:bulletEnabled val="1"/>
        </dgm:presLayoutVars>
      </dgm:prSet>
      <dgm:spPr/>
    </dgm:pt>
    <dgm:pt modelId="{EC626CC9-D74F-40F5-9C27-386FD61633C4}" type="pres">
      <dgm:prSet presAssocID="{74C81501-654B-4B48-956D-A889FDF7BAA1}" presName="aSpace" presStyleCnt="0"/>
      <dgm:spPr/>
    </dgm:pt>
    <dgm:pt modelId="{DDA12B35-27DA-4DE0-9942-4EA2CCC3FE07}" type="pres">
      <dgm:prSet presAssocID="{524DA5B8-B525-4A93-9BC6-4556FFF9A238}" presName="compNode" presStyleCnt="0"/>
      <dgm:spPr/>
    </dgm:pt>
    <dgm:pt modelId="{DA385963-B5A0-4D5D-ABC9-165AF098F601}" type="pres">
      <dgm:prSet presAssocID="{524DA5B8-B525-4A93-9BC6-4556FFF9A238}" presName="aNode" presStyleLbl="bgShp" presStyleIdx="3" presStyleCnt="4"/>
      <dgm:spPr/>
    </dgm:pt>
    <dgm:pt modelId="{CF4637F2-539E-48B1-9940-7D2E3CD847D2}" type="pres">
      <dgm:prSet presAssocID="{524DA5B8-B525-4A93-9BC6-4556FFF9A238}" presName="textNode" presStyleLbl="bgShp" presStyleIdx="3" presStyleCnt="4"/>
      <dgm:spPr/>
    </dgm:pt>
    <dgm:pt modelId="{97408E64-18E5-4A57-A214-3D035AC21CF3}" type="pres">
      <dgm:prSet presAssocID="{524DA5B8-B525-4A93-9BC6-4556FFF9A238}" presName="compChildNode" presStyleCnt="0"/>
      <dgm:spPr/>
    </dgm:pt>
    <dgm:pt modelId="{E7F06CA4-33E5-4FD5-A0C0-99AA46BF3F81}" type="pres">
      <dgm:prSet presAssocID="{524DA5B8-B525-4A93-9BC6-4556FFF9A238}" presName="theInnerList" presStyleCnt="0"/>
      <dgm:spPr/>
    </dgm:pt>
    <dgm:pt modelId="{1A98144C-F2F6-4984-BFEE-C5D1F11FB08C}" type="pres">
      <dgm:prSet presAssocID="{94ACBCE3-5959-4189-B5DA-A87595CDEF63}" presName="childNode" presStyleLbl="node1" presStyleIdx="9" presStyleCnt="12">
        <dgm:presLayoutVars>
          <dgm:bulletEnabled val="1"/>
        </dgm:presLayoutVars>
      </dgm:prSet>
      <dgm:spPr/>
    </dgm:pt>
    <dgm:pt modelId="{BC3F1A6C-28CA-496B-BA49-181B8A96C91B}" type="pres">
      <dgm:prSet presAssocID="{94ACBCE3-5959-4189-B5DA-A87595CDEF63}" presName="aSpace2" presStyleCnt="0"/>
      <dgm:spPr/>
    </dgm:pt>
    <dgm:pt modelId="{53A93F96-D0CF-4F0B-95DD-82EEB05BEC56}" type="pres">
      <dgm:prSet presAssocID="{20EF7313-86F6-427B-BEB0-BE68B9D36439}" presName="childNode" presStyleLbl="node1" presStyleIdx="10" presStyleCnt="12">
        <dgm:presLayoutVars>
          <dgm:bulletEnabled val="1"/>
        </dgm:presLayoutVars>
      </dgm:prSet>
      <dgm:spPr/>
    </dgm:pt>
    <dgm:pt modelId="{0B4823D9-8F9D-4894-B270-6C76D8228BBE}" type="pres">
      <dgm:prSet presAssocID="{20EF7313-86F6-427B-BEB0-BE68B9D36439}" presName="aSpace2" presStyleCnt="0"/>
      <dgm:spPr/>
    </dgm:pt>
    <dgm:pt modelId="{F9329B05-259D-46E0-98A2-A32A215055CD}" type="pres">
      <dgm:prSet presAssocID="{ADF26AB2-46D8-4B3C-AB19-EC0765887A48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E895EF09-0DF3-44CC-9767-6D636F86167E}" type="presOf" srcId="{2A28C041-E683-4DF3-BEFD-EF1698ADC05A}" destId="{290AB457-607C-4F89-887A-6128C7AC3A30}" srcOrd="0" destOrd="0" presId="urn:microsoft.com/office/officeart/2005/8/layout/lProcess2"/>
    <dgm:cxn modelId="{843A060F-3CA9-468D-83D5-FB326212B4CE}" srcId="{67B33C9C-A77A-4D58-9356-C2848E01797F}" destId="{7B7B7025-D717-4251-A2FC-60A8ADD3C1F8}" srcOrd="0" destOrd="0" parTransId="{E0D2B5E2-3D4E-4B51-8D77-468A0AF4F84C}" sibTransId="{492341FB-F07B-4B39-823E-2839AD66218F}"/>
    <dgm:cxn modelId="{93CC1617-0C57-4EAD-AFC2-3271D5BBFFD3}" type="presOf" srcId="{67B33C9C-A77A-4D58-9356-C2848E01797F}" destId="{FF330A6D-D196-4A8C-8014-934DC7234FAF}" srcOrd="0" destOrd="0" presId="urn:microsoft.com/office/officeart/2005/8/layout/lProcess2"/>
    <dgm:cxn modelId="{36F6C826-9EF6-422B-B4C3-9267962E9681}" srcId="{67B33C9C-A77A-4D58-9356-C2848E01797F}" destId="{524DA5B8-B525-4A93-9BC6-4556FFF9A238}" srcOrd="3" destOrd="0" parTransId="{6B9A8732-D5CF-4034-8E76-05C7AF6D26C0}" sibTransId="{A9C23B0B-EA40-43FC-AFB8-7F78D4C05FC9}"/>
    <dgm:cxn modelId="{4BF14828-3C6A-4602-839B-9159003B054F}" type="presOf" srcId="{2AA19925-CF8C-49BA-8A91-39006954EF81}" destId="{9D9978A9-D951-4E79-9A28-D3946BCB5F02}" srcOrd="0" destOrd="0" presId="urn:microsoft.com/office/officeart/2005/8/layout/lProcess2"/>
    <dgm:cxn modelId="{42C4842B-A48C-4477-AC41-E9C3B8462EB8}" type="presOf" srcId="{20EF7313-86F6-427B-BEB0-BE68B9D36439}" destId="{53A93F96-D0CF-4F0B-95DD-82EEB05BEC56}" srcOrd="0" destOrd="0" presId="urn:microsoft.com/office/officeart/2005/8/layout/lProcess2"/>
    <dgm:cxn modelId="{D869F02E-3E7F-4997-8FC3-C86C2855FFB9}" srcId="{74C81501-654B-4B48-956D-A889FDF7BAA1}" destId="{B7D8A19E-63C8-40EA-83F3-BF427C4B62E0}" srcOrd="0" destOrd="0" parTransId="{845AE79C-CA73-4800-8FC3-7176AD8E958D}" sibTransId="{18AED348-4892-4871-9278-3BA68B3DFDCB}"/>
    <dgm:cxn modelId="{9A38A05F-C3A3-4383-82E9-853BA636C80E}" type="presOf" srcId="{10E217EC-C777-46C6-A4D2-1A25072E6587}" destId="{28A0D8CB-AF51-4341-A201-30421683C60C}" srcOrd="0" destOrd="0" presId="urn:microsoft.com/office/officeart/2005/8/layout/lProcess2"/>
    <dgm:cxn modelId="{913C0F62-EF7C-416B-9FF6-0808816B2A51}" srcId="{524DA5B8-B525-4A93-9BC6-4556FFF9A238}" destId="{ADF26AB2-46D8-4B3C-AB19-EC0765887A48}" srcOrd="2" destOrd="0" parTransId="{8F7AB27A-BE96-4B5F-95D4-593FBE0650D3}" sibTransId="{C161C779-F8E2-422B-BD1E-15E44A236158}"/>
    <dgm:cxn modelId="{387C4862-47A0-4938-B984-89A971CDCDC2}" type="presOf" srcId="{74C81501-654B-4B48-956D-A889FDF7BAA1}" destId="{6DEAD3CD-D657-43EE-BCBB-2F04461BDF94}" srcOrd="0" destOrd="0" presId="urn:microsoft.com/office/officeart/2005/8/layout/lProcess2"/>
    <dgm:cxn modelId="{4218B963-3B1F-4EDF-94DD-D05E0078EE6E}" type="presOf" srcId="{D4743239-D3DD-4FE0-9203-DADAFD903983}" destId="{AEDEA212-3664-4F6C-8D7F-7E31EB7C8560}" srcOrd="0" destOrd="0" presId="urn:microsoft.com/office/officeart/2005/8/layout/lProcess2"/>
    <dgm:cxn modelId="{1E73CA63-6F03-4C2E-8D03-18223579CEF4}" type="presOf" srcId="{F07BB495-3DDB-4611-8CD4-1BC08F7162B2}" destId="{BC196620-88C8-4AC5-B874-A4211C4B5C1D}" srcOrd="0" destOrd="0" presId="urn:microsoft.com/office/officeart/2005/8/layout/lProcess2"/>
    <dgm:cxn modelId="{3B93924E-D72F-4A98-9A7C-23C00B61B3CE}" type="presOf" srcId="{61D11027-8E6C-407D-89ED-B2046789C3DC}" destId="{F0A3974F-7F67-467F-BA1B-6163BBA03530}" srcOrd="0" destOrd="0" presId="urn:microsoft.com/office/officeart/2005/8/layout/lProcess2"/>
    <dgm:cxn modelId="{5F971175-4A67-4DBD-AC5D-7FBCD4CBF7C4}" type="presOf" srcId="{ADF26AB2-46D8-4B3C-AB19-EC0765887A48}" destId="{F9329B05-259D-46E0-98A2-A32A215055CD}" srcOrd="0" destOrd="0" presId="urn:microsoft.com/office/officeart/2005/8/layout/lProcess2"/>
    <dgm:cxn modelId="{FB0CAF7C-261C-4AD8-8269-A7E864584502}" type="presOf" srcId="{83A6D893-6116-49C6-9679-60E2A61CC6B0}" destId="{94D34CEA-99C4-402B-9C64-4F9138C434C1}" srcOrd="0" destOrd="0" presId="urn:microsoft.com/office/officeart/2005/8/layout/lProcess2"/>
    <dgm:cxn modelId="{E89FB57E-8558-4B8F-8197-EEF5F269DE52}" type="presOf" srcId="{847C8FF9-A36A-4A9F-89BA-77D66E0E30CB}" destId="{095876A3-F2E2-45A8-99A3-66DB2E624EE7}" srcOrd="0" destOrd="0" presId="urn:microsoft.com/office/officeart/2005/8/layout/lProcess2"/>
    <dgm:cxn modelId="{07BD549C-2FF6-4D8C-8636-ABE82A90B486}" srcId="{524DA5B8-B525-4A93-9BC6-4556FFF9A238}" destId="{20EF7313-86F6-427B-BEB0-BE68B9D36439}" srcOrd="1" destOrd="0" parTransId="{05107692-A7F3-4485-BCC8-9324A2641BC6}" sibTransId="{9B7EC52D-B1AD-46F2-92D2-8D0298019859}"/>
    <dgm:cxn modelId="{EB4E20AC-F082-401C-BEE3-2C6BABE7113C}" type="presOf" srcId="{10E217EC-C777-46C6-A4D2-1A25072E6587}" destId="{5C196F7A-26C7-446D-A77F-B3041BF7EC5E}" srcOrd="1" destOrd="0" presId="urn:microsoft.com/office/officeart/2005/8/layout/lProcess2"/>
    <dgm:cxn modelId="{2B2E44B1-3212-4C9F-BCCD-4C1AAC623033}" type="presOf" srcId="{7B7B7025-D717-4251-A2FC-60A8ADD3C1F8}" destId="{043D7F12-0245-4A61-B5D7-B8575BCA28E0}" srcOrd="1" destOrd="0" presId="urn:microsoft.com/office/officeart/2005/8/layout/lProcess2"/>
    <dgm:cxn modelId="{F4078AB6-6C5C-4171-A743-EBB0DBF805E8}" srcId="{67B33C9C-A77A-4D58-9356-C2848E01797F}" destId="{10E217EC-C777-46C6-A4D2-1A25072E6587}" srcOrd="1" destOrd="0" parTransId="{049626E5-080A-470E-8E03-FAE68E364510}" sibTransId="{10F66D1A-A3C4-46FB-8B7B-E9A16C016324}"/>
    <dgm:cxn modelId="{9C41B5B9-4232-4991-A4D3-E4A73E00D1C4}" type="presOf" srcId="{94ACBCE3-5959-4189-B5DA-A87595CDEF63}" destId="{1A98144C-F2F6-4984-BFEE-C5D1F11FB08C}" srcOrd="0" destOrd="0" presId="urn:microsoft.com/office/officeart/2005/8/layout/lProcess2"/>
    <dgm:cxn modelId="{AEA50EBF-D193-4238-AF99-8A71C33A6903}" srcId="{67B33C9C-A77A-4D58-9356-C2848E01797F}" destId="{74C81501-654B-4B48-956D-A889FDF7BAA1}" srcOrd="2" destOrd="0" parTransId="{0D33BC0B-1AE3-4367-A358-74951482494A}" sibTransId="{FEFE9541-FA44-4DFC-AB22-D4E6EC4DBF49}"/>
    <dgm:cxn modelId="{A05412C6-65CA-4129-9B35-EFA3FF869F0F}" srcId="{7B7B7025-D717-4251-A2FC-60A8ADD3C1F8}" destId="{09CA0A61-851D-47CB-A8E1-C757A1A5D1AC}" srcOrd="2" destOrd="0" parTransId="{28007F45-1811-443E-8229-0DD81FEA2226}" sibTransId="{6534C8D4-1697-487C-95D8-368AE052C119}"/>
    <dgm:cxn modelId="{D52330C8-1F33-4AF8-8DF4-4E596389C00D}" type="presOf" srcId="{B7D8A19E-63C8-40EA-83F3-BF427C4B62E0}" destId="{A3092E1F-64DC-43A4-9DFC-51DA388F41F7}" srcOrd="0" destOrd="0" presId="urn:microsoft.com/office/officeart/2005/8/layout/lProcess2"/>
    <dgm:cxn modelId="{74CEF4CA-EEA9-497B-92D6-CA5A7901D021}" srcId="{74C81501-654B-4B48-956D-A889FDF7BAA1}" destId="{2A28C041-E683-4DF3-BEFD-EF1698ADC05A}" srcOrd="2" destOrd="0" parTransId="{B427DA12-E277-4BFE-93A4-FB243C387F24}" sibTransId="{0CD124E1-39F9-418B-8D8F-E7F7950CBD61}"/>
    <dgm:cxn modelId="{965245CC-25F6-4A69-B081-3FC791B8F70C}" type="presOf" srcId="{524DA5B8-B525-4A93-9BC6-4556FFF9A238}" destId="{CF4637F2-539E-48B1-9940-7D2E3CD847D2}" srcOrd="1" destOrd="0" presId="urn:microsoft.com/office/officeart/2005/8/layout/lProcess2"/>
    <dgm:cxn modelId="{22A959CC-7F5C-4CC6-8394-F9D183BE2B50}" srcId="{7B7B7025-D717-4251-A2FC-60A8ADD3C1F8}" destId="{847C8FF9-A36A-4A9F-89BA-77D66E0E30CB}" srcOrd="0" destOrd="0" parTransId="{E810C855-6814-424F-8795-8F6559871EC0}" sibTransId="{C1F8EDAF-B104-4663-8F38-697E71E5E7D5}"/>
    <dgm:cxn modelId="{549B75CD-3AEF-4824-9E02-E983FAEF54B1}" type="presOf" srcId="{524DA5B8-B525-4A93-9BC6-4556FFF9A238}" destId="{DA385963-B5A0-4D5D-ABC9-165AF098F601}" srcOrd="0" destOrd="0" presId="urn:microsoft.com/office/officeart/2005/8/layout/lProcess2"/>
    <dgm:cxn modelId="{7E3C7CD5-6B4F-44E1-8677-58A9947095C0}" type="presOf" srcId="{74C81501-654B-4B48-956D-A889FDF7BAA1}" destId="{A9199E16-E8E0-4D0A-BC48-B20773E75496}" srcOrd="1" destOrd="0" presId="urn:microsoft.com/office/officeart/2005/8/layout/lProcess2"/>
    <dgm:cxn modelId="{288A17DE-191F-4259-9440-F2C2B44DC3F7}" srcId="{7B7B7025-D717-4251-A2FC-60A8ADD3C1F8}" destId="{61D11027-8E6C-407D-89ED-B2046789C3DC}" srcOrd="1" destOrd="0" parTransId="{39E8C650-1DD3-4DDD-B1CE-7C391CACB8A6}" sibTransId="{116E46EE-F579-4B05-B8C1-851560C8F675}"/>
    <dgm:cxn modelId="{9319DBDF-0AA9-4FBC-820C-9AA9667E8CAC}" type="presOf" srcId="{7B7B7025-D717-4251-A2FC-60A8ADD3C1F8}" destId="{45425138-4A73-4A9D-B49F-1701A83C5DE0}" srcOrd="0" destOrd="0" presId="urn:microsoft.com/office/officeart/2005/8/layout/lProcess2"/>
    <dgm:cxn modelId="{CD5D01E5-8A03-4EEB-8657-119CA40519FA}" srcId="{10E217EC-C777-46C6-A4D2-1A25072E6587}" destId="{83A6D893-6116-49C6-9679-60E2A61CC6B0}" srcOrd="0" destOrd="0" parTransId="{55405608-6A15-4E9E-969D-6D0D2B4036B9}" sibTransId="{0ECCF4A2-4DFF-40D8-A444-4EE7DB588883}"/>
    <dgm:cxn modelId="{BD8B2AE9-D5D9-43A5-A4B8-02CC1735F3BB}" srcId="{10E217EC-C777-46C6-A4D2-1A25072E6587}" destId="{F07BB495-3DDB-4611-8CD4-1BC08F7162B2}" srcOrd="1" destOrd="0" parTransId="{29B3EA22-EAC9-468B-881F-C4C202D7D29C}" sibTransId="{FAAFF947-CCE0-4340-B17C-AF4DFCE80571}"/>
    <dgm:cxn modelId="{3EE777EA-6120-4462-B7EA-52EA02F58CCB}" type="presOf" srcId="{09CA0A61-851D-47CB-A8E1-C757A1A5D1AC}" destId="{2A90FB9B-8EB6-4057-B785-E550C2FB25DC}" srcOrd="0" destOrd="0" presId="urn:microsoft.com/office/officeart/2005/8/layout/lProcess2"/>
    <dgm:cxn modelId="{ED5470EE-300A-4876-950C-D33BD990A958}" srcId="{10E217EC-C777-46C6-A4D2-1A25072E6587}" destId="{2AA19925-CF8C-49BA-8A91-39006954EF81}" srcOrd="2" destOrd="0" parTransId="{B38CC4BF-2722-4064-A8F2-DA16E13A363B}" sibTransId="{59D831D1-1C83-4507-83FC-D156DCF05E6C}"/>
    <dgm:cxn modelId="{CA700CEF-A661-4598-9FD9-0AE1FAF24215}" srcId="{524DA5B8-B525-4A93-9BC6-4556FFF9A238}" destId="{94ACBCE3-5959-4189-B5DA-A87595CDEF63}" srcOrd="0" destOrd="0" parTransId="{194A7A0E-BD05-42DF-9DEA-EAD7AC533D62}" sibTransId="{CE3BD3A1-FBD3-4950-8F21-F8C8B2403029}"/>
    <dgm:cxn modelId="{1BC6E6F7-B180-42A7-9691-5B60808759C8}" srcId="{74C81501-654B-4B48-956D-A889FDF7BAA1}" destId="{D4743239-D3DD-4FE0-9203-DADAFD903983}" srcOrd="1" destOrd="0" parTransId="{7B956B3C-5183-4CDB-827F-6015280CB9A4}" sibTransId="{3C65FE32-AF90-4427-92AF-86667EFD4A5E}"/>
    <dgm:cxn modelId="{E19273FE-5318-4046-9F0B-A49271DC51A7}" type="presParOf" srcId="{FF330A6D-D196-4A8C-8014-934DC7234FAF}" destId="{D499108B-CCFC-423F-B565-E8546CCCFF98}" srcOrd="0" destOrd="0" presId="urn:microsoft.com/office/officeart/2005/8/layout/lProcess2"/>
    <dgm:cxn modelId="{37AB7318-C856-4333-B10B-5A905F3F481F}" type="presParOf" srcId="{D499108B-CCFC-423F-B565-E8546CCCFF98}" destId="{45425138-4A73-4A9D-B49F-1701A83C5DE0}" srcOrd="0" destOrd="0" presId="urn:microsoft.com/office/officeart/2005/8/layout/lProcess2"/>
    <dgm:cxn modelId="{1A61B4B0-59B4-45FB-8683-6614AAF40AAB}" type="presParOf" srcId="{D499108B-CCFC-423F-B565-E8546CCCFF98}" destId="{043D7F12-0245-4A61-B5D7-B8575BCA28E0}" srcOrd="1" destOrd="0" presId="urn:microsoft.com/office/officeart/2005/8/layout/lProcess2"/>
    <dgm:cxn modelId="{B0679533-4716-4325-B40B-700F1DC623CE}" type="presParOf" srcId="{D499108B-CCFC-423F-B565-E8546CCCFF98}" destId="{851D7DFB-CF92-44E4-8C4A-BE60B11A0EF6}" srcOrd="2" destOrd="0" presId="urn:microsoft.com/office/officeart/2005/8/layout/lProcess2"/>
    <dgm:cxn modelId="{0B571E07-4687-4B62-8192-BEF118B99320}" type="presParOf" srcId="{851D7DFB-CF92-44E4-8C4A-BE60B11A0EF6}" destId="{A04ACF19-122A-499B-BC83-5E94AB81403D}" srcOrd="0" destOrd="0" presId="urn:microsoft.com/office/officeart/2005/8/layout/lProcess2"/>
    <dgm:cxn modelId="{0EBDF944-1621-45E4-8878-9B73EAFE600D}" type="presParOf" srcId="{A04ACF19-122A-499B-BC83-5E94AB81403D}" destId="{095876A3-F2E2-45A8-99A3-66DB2E624EE7}" srcOrd="0" destOrd="0" presId="urn:microsoft.com/office/officeart/2005/8/layout/lProcess2"/>
    <dgm:cxn modelId="{1E8C1123-7259-446F-870D-97EC1433064A}" type="presParOf" srcId="{A04ACF19-122A-499B-BC83-5E94AB81403D}" destId="{14157605-E3AF-4E00-A5FB-9EBE0427B9FD}" srcOrd="1" destOrd="0" presId="urn:microsoft.com/office/officeart/2005/8/layout/lProcess2"/>
    <dgm:cxn modelId="{E52A07DD-0D3F-441D-A4F9-6526A4C23B8F}" type="presParOf" srcId="{A04ACF19-122A-499B-BC83-5E94AB81403D}" destId="{F0A3974F-7F67-467F-BA1B-6163BBA03530}" srcOrd="2" destOrd="0" presId="urn:microsoft.com/office/officeart/2005/8/layout/lProcess2"/>
    <dgm:cxn modelId="{EF42F2E5-0A4C-41F3-9ED6-FDA55DEB4A90}" type="presParOf" srcId="{A04ACF19-122A-499B-BC83-5E94AB81403D}" destId="{853778D5-7507-44D5-80D8-13B1686694EA}" srcOrd="3" destOrd="0" presId="urn:microsoft.com/office/officeart/2005/8/layout/lProcess2"/>
    <dgm:cxn modelId="{1C2F8D73-CF54-489E-9240-E98753D6BFE9}" type="presParOf" srcId="{A04ACF19-122A-499B-BC83-5E94AB81403D}" destId="{2A90FB9B-8EB6-4057-B785-E550C2FB25DC}" srcOrd="4" destOrd="0" presId="urn:microsoft.com/office/officeart/2005/8/layout/lProcess2"/>
    <dgm:cxn modelId="{6F9770F1-6673-4AE3-B609-8C49447C5A03}" type="presParOf" srcId="{FF330A6D-D196-4A8C-8014-934DC7234FAF}" destId="{474C68B3-A1C3-4EFC-A471-04923DFCED9E}" srcOrd="1" destOrd="0" presId="urn:microsoft.com/office/officeart/2005/8/layout/lProcess2"/>
    <dgm:cxn modelId="{FD426BDF-04CC-4807-8C0D-B8A5F9DBE141}" type="presParOf" srcId="{FF330A6D-D196-4A8C-8014-934DC7234FAF}" destId="{4BA400C8-ABA1-4100-A06C-459C8C363328}" srcOrd="2" destOrd="0" presId="urn:microsoft.com/office/officeart/2005/8/layout/lProcess2"/>
    <dgm:cxn modelId="{CEBCC45F-B01E-4373-9548-D5ABD305036C}" type="presParOf" srcId="{4BA400C8-ABA1-4100-A06C-459C8C363328}" destId="{28A0D8CB-AF51-4341-A201-30421683C60C}" srcOrd="0" destOrd="0" presId="urn:microsoft.com/office/officeart/2005/8/layout/lProcess2"/>
    <dgm:cxn modelId="{27C26361-3D18-44F6-A1FA-759787612CED}" type="presParOf" srcId="{4BA400C8-ABA1-4100-A06C-459C8C363328}" destId="{5C196F7A-26C7-446D-A77F-B3041BF7EC5E}" srcOrd="1" destOrd="0" presId="urn:microsoft.com/office/officeart/2005/8/layout/lProcess2"/>
    <dgm:cxn modelId="{D196A1F5-A518-4A78-AB85-642E525F35AC}" type="presParOf" srcId="{4BA400C8-ABA1-4100-A06C-459C8C363328}" destId="{67105387-8626-4E36-ABB7-C4839E5D4819}" srcOrd="2" destOrd="0" presId="urn:microsoft.com/office/officeart/2005/8/layout/lProcess2"/>
    <dgm:cxn modelId="{A1603E0F-94CF-4952-B0D7-30667363977B}" type="presParOf" srcId="{67105387-8626-4E36-ABB7-C4839E5D4819}" destId="{E87F5087-1238-49F8-9D8F-EC3B7A75FAE6}" srcOrd="0" destOrd="0" presId="urn:microsoft.com/office/officeart/2005/8/layout/lProcess2"/>
    <dgm:cxn modelId="{C6BCCB27-B1E0-46B7-8ADE-93CE7F74D7DC}" type="presParOf" srcId="{E87F5087-1238-49F8-9D8F-EC3B7A75FAE6}" destId="{94D34CEA-99C4-402B-9C64-4F9138C434C1}" srcOrd="0" destOrd="0" presId="urn:microsoft.com/office/officeart/2005/8/layout/lProcess2"/>
    <dgm:cxn modelId="{850F53E9-7E8D-4A54-A3AA-1275A4B5E414}" type="presParOf" srcId="{E87F5087-1238-49F8-9D8F-EC3B7A75FAE6}" destId="{5053EE48-C4B2-4042-BEE3-A8A39B56DC22}" srcOrd="1" destOrd="0" presId="urn:microsoft.com/office/officeart/2005/8/layout/lProcess2"/>
    <dgm:cxn modelId="{61A30E3E-8A58-40EF-9004-B08131185308}" type="presParOf" srcId="{E87F5087-1238-49F8-9D8F-EC3B7A75FAE6}" destId="{BC196620-88C8-4AC5-B874-A4211C4B5C1D}" srcOrd="2" destOrd="0" presId="urn:microsoft.com/office/officeart/2005/8/layout/lProcess2"/>
    <dgm:cxn modelId="{49D3AACC-0A5B-487F-80D4-13179D004ADE}" type="presParOf" srcId="{E87F5087-1238-49F8-9D8F-EC3B7A75FAE6}" destId="{0D330E08-3FB8-46AC-B205-6CDC7774BAB7}" srcOrd="3" destOrd="0" presId="urn:microsoft.com/office/officeart/2005/8/layout/lProcess2"/>
    <dgm:cxn modelId="{01DDFE15-4A47-4BC8-A76D-A0B1F085DF0D}" type="presParOf" srcId="{E87F5087-1238-49F8-9D8F-EC3B7A75FAE6}" destId="{9D9978A9-D951-4E79-9A28-D3946BCB5F02}" srcOrd="4" destOrd="0" presId="urn:microsoft.com/office/officeart/2005/8/layout/lProcess2"/>
    <dgm:cxn modelId="{24FC8F71-AF6C-4724-9FC6-3F9BE9D2AF70}" type="presParOf" srcId="{FF330A6D-D196-4A8C-8014-934DC7234FAF}" destId="{BEB81879-6D1E-4082-99D0-050C2D2D1CA9}" srcOrd="3" destOrd="0" presId="urn:microsoft.com/office/officeart/2005/8/layout/lProcess2"/>
    <dgm:cxn modelId="{E8476522-D5B6-49AC-81B2-A41E59770A82}" type="presParOf" srcId="{FF330A6D-D196-4A8C-8014-934DC7234FAF}" destId="{5C837411-EC8B-4602-A931-26EA20D1D6FE}" srcOrd="4" destOrd="0" presId="urn:microsoft.com/office/officeart/2005/8/layout/lProcess2"/>
    <dgm:cxn modelId="{8CF95973-1F6F-4E6B-97C7-94FBE2C3DB94}" type="presParOf" srcId="{5C837411-EC8B-4602-A931-26EA20D1D6FE}" destId="{6DEAD3CD-D657-43EE-BCBB-2F04461BDF94}" srcOrd="0" destOrd="0" presId="urn:microsoft.com/office/officeart/2005/8/layout/lProcess2"/>
    <dgm:cxn modelId="{722169D9-059A-4748-A244-3676B8BC1413}" type="presParOf" srcId="{5C837411-EC8B-4602-A931-26EA20D1D6FE}" destId="{A9199E16-E8E0-4D0A-BC48-B20773E75496}" srcOrd="1" destOrd="0" presId="urn:microsoft.com/office/officeart/2005/8/layout/lProcess2"/>
    <dgm:cxn modelId="{8509A9A5-DC09-43C0-AA8D-AAED36B8BD84}" type="presParOf" srcId="{5C837411-EC8B-4602-A931-26EA20D1D6FE}" destId="{FA47FA61-5DFB-48EB-8D24-38EE3FF6BD7F}" srcOrd="2" destOrd="0" presId="urn:microsoft.com/office/officeart/2005/8/layout/lProcess2"/>
    <dgm:cxn modelId="{F22F5805-07E6-45C2-999F-20C7BC86DCB5}" type="presParOf" srcId="{FA47FA61-5DFB-48EB-8D24-38EE3FF6BD7F}" destId="{C1AA0912-84C5-4F82-919E-BAB2EF442320}" srcOrd="0" destOrd="0" presId="urn:microsoft.com/office/officeart/2005/8/layout/lProcess2"/>
    <dgm:cxn modelId="{60A032AD-38E8-449C-9971-1FF0981897C2}" type="presParOf" srcId="{C1AA0912-84C5-4F82-919E-BAB2EF442320}" destId="{A3092E1F-64DC-43A4-9DFC-51DA388F41F7}" srcOrd="0" destOrd="0" presId="urn:microsoft.com/office/officeart/2005/8/layout/lProcess2"/>
    <dgm:cxn modelId="{F021F5AC-87AF-439C-B862-4C102435732F}" type="presParOf" srcId="{C1AA0912-84C5-4F82-919E-BAB2EF442320}" destId="{F6F21B2B-90C6-4A22-93B4-B18200C63B53}" srcOrd="1" destOrd="0" presId="urn:microsoft.com/office/officeart/2005/8/layout/lProcess2"/>
    <dgm:cxn modelId="{2AA9FBB2-6A3B-4275-AA88-B5E7790295EC}" type="presParOf" srcId="{C1AA0912-84C5-4F82-919E-BAB2EF442320}" destId="{AEDEA212-3664-4F6C-8D7F-7E31EB7C8560}" srcOrd="2" destOrd="0" presId="urn:microsoft.com/office/officeart/2005/8/layout/lProcess2"/>
    <dgm:cxn modelId="{633247CF-99A9-4A2A-9F46-FDDA59523527}" type="presParOf" srcId="{C1AA0912-84C5-4F82-919E-BAB2EF442320}" destId="{94ED5D96-BC83-4A47-8CB1-B508623A2D3B}" srcOrd="3" destOrd="0" presId="urn:microsoft.com/office/officeart/2005/8/layout/lProcess2"/>
    <dgm:cxn modelId="{8022729C-D848-484D-9AFF-67475D6FAA11}" type="presParOf" srcId="{C1AA0912-84C5-4F82-919E-BAB2EF442320}" destId="{290AB457-607C-4F89-887A-6128C7AC3A30}" srcOrd="4" destOrd="0" presId="urn:microsoft.com/office/officeart/2005/8/layout/lProcess2"/>
    <dgm:cxn modelId="{E3EF7241-7E44-4F91-BDA9-59918A9DC253}" type="presParOf" srcId="{FF330A6D-D196-4A8C-8014-934DC7234FAF}" destId="{EC626CC9-D74F-40F5-9C27-386FD61633C4}" srcOrd="5" destOrd="0" presId="urn:microsoft.com/office/officeart/2005/8/layout/lProcess2"/>
    <dgm:cxn modelId="{26FB2327-ECCC-4635-A9F9-68C5DF7B65B2}" type="presParOf" srcId="{FF330A6D-D196-4A8C-8014-934DC7234FAF}" destId="{DDA12B35-27DA-4DE0-9942-4EA2CCC3FE07}" srcOrd="6" destOrd="0" presId="urn:microsoft.com/office/officeart/2005/8/layout/lProcess2"/>
    <dgm:cxn modelId="{B0E4E522-C97B-4EB6-8A61-35BB4A2A53CD}" type="presParOf" srcId="{DDA12B35-27DA-4DE0-9942-4EA2CCC3FE07}" destId="{DA385963-B5A0-4D5D-ABC9-165AF098F601}" srcOrd="0" destOrd="0" presId="urn:microsoft.com/office/officeart/2005/8/layout/lProcess2"/>
    <dgm:cxn modelId="{BB25BEBC-A757-44D8-B939-72C62C04580E}" type="presParOf" srcId="{DDA12B35-27DA-4DE0-9942-4EA2CCC3FE07}" destId="{CF4637F2-539E-48B1-9940-7D2E3CD847D2}" srcOrd="1" destOrd="0" presId="urn:microsoft.com/office/officeart/2005/8/layout/lProcess2"/>
    <dgm:cxn modelId="{232233B6-7F11-4913-915D-1F266C484DA7}" type="presParOf" srcId="{DDA12B35-27DA-4DE0-9942-4EA2CCC3FE07}" destId="{97408E64-18E5-4A57-A214-3D035AC21CF3}" srcOrd="2" destOrd="0" presId="urn:microsoft.com/office/officeart/2005/8/layout/lProcess2"/>
    <dgm:cxn modelId="{284C77A8-2880-4239-8AEB-1FFEC1028E02}" type="presParOf" srcId="{97408E64-18E5-4A57-A214-3D035AC21CF3}" destId="{E7F06CA4-33E5-4FD5-A0C0-99AA46BF3F81}" srcOrd="0" destOrd="0" presId="urn:microsoft.com/office/officeart/2005/8/layout/lProcess2"/>
    <dgm:cxn modelId="{49E0B861-B301-4825-8194-44116022C2BC}" type="presParOf" srcId="{E7F06CA4-33E5-4FD5-A0C0-99AA46BF3F81}" destId="{1A98144C-F2F6-4984-BFEE-C5D1F11FB08C}" srcOrd="0" destOrd="0" presId="urn:microsoft.com/office/officeart/2005/8/layout/lProcess2"/>
    <dgm:cxn modelId="{B2E02E2B-1A21-47CA-A496-7018386D868A}" type="presParOf" srcId="{E7F06CA4-33E5-4FD5-A0C0-99AA46BF3F81}" destId="{BC3F1A6C-28CA-496B-BA49-181B8A96C91B}" srcOrd="1" destOrd="0" presId="urn:microsoft.com/office/officeart/2005/8/layout/lProcess2"/>
    <dgm:cxn modelId="{93C2DA07-DC80-448B-BA0F-A3CFDFA92C8D}" type="presParOf" srcId="{E7F06CA4-33E5-4FD5-A0C0-99AA46BF3F81}" destId="{53A93F96-D0CF-4F0B-95DD-82EEB05BEC56}" srcOrd="2" destOrd="0" presId="urn:microsoft.com/office/officeart/2005/8/layout/lProcess2"/>
    <dgm:cxn modelId="{54277CFF-6FD1-4990-82BD-5A747C21BE5F}" type="presParOf" srcId="{E7F06CA4-33E5-4FD5-A0C0-99AA46BF3F81}" destId="{0B4823D9-8F9D-4894-B270-6C76D8228BBE}" srcOrd="3" destOrd="0" presId="urn:microsoft.com/office/officeart/2005/8/layout/lProcess2"/>
    <dgm:cxn modelId="{58697F71-764A-4D69-858C-55B8C716C572}" type="presParOf" srcId="{E7F06CA4-33E5-4FD5-A0C0-99AA46BF3F81}" destId="{F9329B05-259D-46E0-98A2-A32A215055C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B33C9C-A77A-4D58-9356-C2848E01797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94CEA75-8184-4A48-B804-97DAB8FF965F}">
      <dgm:prSet/>
      <dgm:spPr/>
      <dgm:t>
        <a:bodyPr/>
        <a:lstStyle/>
        <a:p>
          <a:r>
            <a:rPr lang="hr-HR" b="1" dirty="0"/>
            <a:t>🔔 Izabranost = poslanje</a:t>
          </a:r>
        </a:p>
      </dgm:t>
    </dgm:pt>
    <dgm:pt modelId="{08E2A5C4-7CB5-4AF1-8F3A-BDD56709A782}" type="parTrans" cxnId="{D4F6023C-FE4C-479C-9F23-CB68FB46AF3D}">
      <dgm:prSet/>
      <dgm:spPr/>
      <dgm:t>
        <a:bodyPr/>
        <a:lstStyle/>
        <a:p>
          <a:endParaRPr lang="hr-HR"/>
        </a:p>
      </dgm:t>
    </dgm:pt>
    <dgm:pt modelId="{AC06D3A3-1FB5-43FF-ABA3-1A1E7C527296}" type="sibTrans" cxnId="{D4F6023C-FE4C-479C-9F23-CB68FB46AF3D}">
      <dgm:prSet/>
      <dgm:spPr/>
      <dgm:t>
        <a:bodyPr/>
        <a:lstStyle/>
        <a:p>
          <a:endParaRPr lang="hr-HR"/>
        </a:p>
      </dgm:t>
    </dgm:pt>
    <dgm:pt modelId="{0FADF1C6-68B0-4256-A589-B130A9A5F62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Nije privilegij za sebe</a:t>
          </a:r>
        </a:p>
      </dgm:t>
    </dgm:pt>
    <dgm:pt modelId="{5B2A60F8-56A3-483F-8F20-EC544A366693}" type="parTrans" cxnId="{A682C981-1E3E-40C3-A22C-2E1AEE0147B4}">
      <dgm:prSet/>
      <dgm:spPr/>
      <dgm:t>
        <a:bodyPr/>
        <a:lstStyle/>
        <a:p>
          <a:endParaRPr lang="hr-HR"/>
        </a:p>
      </dgm:t>
    </dgm:pt>
    <dgm:pt modelId="{8DFDBCA8-13A4-4741-935B-186BA2974606}" type="sibTrans" cxnId="{A682C981-1E3E-40C3-A22C-2E1AEE0147B4}">
      <dgm:prSet/>
      <dgm:spPr/>
      <dgm:t>
        <a:bodyPr/>
        <a:lstStyle/>
        <a:p>
          <a:endParaRPr lang="hr-HR"/>
        </a:p>
      </dgm:t>
    </dgm:pt>
    <dgm:pt modelId="{61E6504D-5C1E-4023-BA23-B3D81CDDFB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Poziv na svjedočenje, vjernost, služenje drugima</a:t>
          </a:r>
        </a:p>
      </dgm:t>
    </dgm:pt>
    <dgm:pt modelId="{577659E9-E4A9-439A-960D-DC4C67E7B0EF}" type="parTrans" cxnId="{1DC8870B-68B5-409C-AA67-5BDDFDCF3D5D}">
      <dgm:prSet/>
      <dgm:spPr/>
      <dgm:t>
        <a:bodyPr/>
        <a:lstStyle/>
        <a:p>
          <a:endParaRPr lang="hr-HR"/>
        </a:p>
      </dgm:t>
    </dgm:pt>
    <dgm:pt modelId="{10014A9E-E4A3-44A5-956D-1946A42CE0BA}" type="sibTrans" cxnId="{1DC8870B-68B5-409C-AA67-5BDDFDCF3D5D}">
      <dgm:prSet/>
      <dgm:spPr/>
      <dgm:t>
        <a:bodyPr/>
        <a:lstStyle/>
        <a:p>
          <a:endParaRPr lang="hr-HR"/>
        </a:p>
      </dgm:t>
    </dgm:pt>
    <dgm:pt modelId="{5610FAC3-2C68-421D-B6CA-E2E9C036A64C}">
      <dgm:prSet/>
      <dgm:spPr/>
      <dgm:t>
        <a:bodyPr/>
        <a:lstStyle/>
        <a:p>
          <a:r>
            <a:rPr lang="sv-SE" b="1"/>
            <a:t>📖 Kako danas biti vjeran Bogu?</a:t>
          </a:r>
        </a:p>
      </dgm:t>
    </dgm:pt>
    <dgm:pt modelId="{B293DE3B-24A2-4D0E-997C-89A028525C42}" type="parTrans" cxnId="{ADEE6CED-589C-4995-BF51-8E682609E47A}">
      <dgm:prSet/>
      <dgm:spPr/>
      <dgm:t>
        <a:bodyPr/>
        <a:lstStyle/>
        <a:p>
          <a:endParaRPr lang="hr-HR"/>
        </a:p>
      </dgm:t>
    </dgm:pt>
    <dgm:pt modelId="{EDA6B8C1-D313-4556-A77F-96881F931A16}" type="sibTrans" cxnId="{ADEE6CED-589C-4995-BF51-8E682609E47A}">
      <dgm:prSet/>
      <dgm:spPr/>
      <dgm:t>
        <a:bodyPr/>
        <a:lstStyle/>
        <a:p>
          <a:endParaRPr lang="hr-HR"/>
        </a:p>
      </dgm:t>
    </dgm:pt>
    <dgm:pt modelId="{7DFD6493-5C65-407B-B092-275B5F1613C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Živjeti po evanđelju</a:t>
          </a:r>
        </a:p>
      </dgm:t>
    </dgm:pt>
    <dgm:pt modelId="{8A74A29D-850E-4EE3-84FF-8E60CE87D044}" type="parTrans" cxnId="{6DAD9547-064E-46C2-804B-B4BD050B87E8}">
      <dgm:prSet/>
      <dgm:spPr/>
      <dgm:t>
        <a:bodyPr/>
        <a:lstStyle/>
        <a:p>
          <a:endParaRPr lang="hr-HR"/>
        </a:p>
      </dgm:t>
    </dgm:pt>
    <dgm:pt modelId="{93218DE3-EA08-4BED-A2CD-4BB2B46DC5F1}" type="sibTrans" cxnId="{6DAD9547-064E-46C2-804B-B4BD050B87E8}">
      <dgm:prSet/>
      <dgm:spPr/>
      <dgm:t>
        <a:bodyPr/>
        <a:lstStyle/>
        <a:p>
          <a:endParaRPr lang="hr-HR"/>
        </a:p>
      </dgm:t>
    </dgm:pt>
    <dgm:pt modelId="{04FF2348-7041-42E5-9042-751BC71BF70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Ljubiti bližnje</a:t>
          </a:r>
        </a:p>
      </dgm:t>
    </dgm:pt>
    <dgm:pt modelId="{71E6B97D-5C4F-49BF-8A19-99F97901E04B}" type="parTrans" cxnId="{8C55FC7C-1B03-4CE4-BC5D-8E1A9AAFD077}">
      <dgm:prSet/>
      <dgm:spPr/>
      <dgm:t>
        <a:bodyPr/>
        <a:lstStyle/>
        <a:p>
          <a:endParaRPr lang="hr-HR"/>
        </a:p>
      </dgm:t>
    </dgm:pt>
    <dgm:pt modelId="{05BF6D35-580D-4DDD-8065-864CF5CB0B2D}" type="sibTrans" cxnId="{8C55FC7C-1B03-4CE4-BC5D-8E1A9AAFD077}">
      <dgm:prSet/>
      <dgm:spPr/>
      <dgm:t>
        <a:bodyPr/>
        <a:lstStyle/>
        <a:p>
          <a:endParaRPr lang="hr-HR"/>
        </a:p>
      </dgm:t>
    </dgm:pt>
    <dgm:pt modelId="{D466B17F-DD4D-42B5-A7C2-4E2EA7F7D0C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Biti pošten</a:t>
          </a:r>
        </a:p>
      </dgm:t>
    </dgm:pt>
    <dgm:pt modelId="{EDF4515B-7596-4B4A-8722-B3F6CBF0644F}" type="parTrans" cxnId="{C9B3C104-CB95-483A-924E-CF8EBAF7537B}">
      <dgm:prSet/>
      <dgm:spPr/>
      <dgm:t>
        <a:bodyPr/>
        <a:lstStyle/>
        <a:p>
          <a:endParaRPr lang="hr-HR"/>
        </a:p>
      </dgm:t>
    </dgm:pt>
    <dgm:pt modelId="{98B76034-B20C-45DF-88B4-B5FE878A4774}" type="sibTrans" cxnId="{C9B3C104-CB95-483A-924E-CF8EBAF7537B}">
      <dgm:prSet/>
      <dgm:spPr/>
      <dgm:t>
        <a:bodyPr/>
        <a:lstStyle/>
        <a:p>
          <a:endParaRPr lang="hr-HR"/>
        </a:p>
      </dgm:t>
    </dgm:pt>
    <dgm:pt modelId="{66108915-690D-4922-B566-2A83EF83621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Moliti</a:t>
          </a:r>
        </a:p>
      </dgm:t>
    </dgm:pt>
    <dgm:pt modelId="{92209480-88CD-4506-802A-B2D8178F5CE5}" type="parTrans" cxnId="{232B24CF-8114-4E25-8C48-7BF8EF121CAD}">
      <dgm:prSet/>
      <dgm:spPr/>
      <dgm:t>
        <a:bodyPr/>
        <a:lstStyle/>
        <a:p>
          <a:endParaRPr lang="hr-HR"/>
        </a:p>
      </dgm:t>
    </dgm:pt>
    <dgm:pt modelId="{B5A52D9D-8246-40BC-B55E-140BC915CF31}" type="sibTrans" cxnId="{232B24CF-8114-4E25-8C48-7BF8EF121CAD}">
      <dgm:prSet/>
      <dgm:spPr/>
      <dgm:t>
        <a:bodyPr/>
        <a:lstStyle/>
        <a:p>
          <a:endParaRPr lang="hr-HR"/>
        </a:p>
      </dgm:t>
    </dgm:pt>
    <dgm:pt modelId="{DA42D768-2231-4756-856F-6B0878F9788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Pomagati drugima</a:t>
          </a:r>
        </a:p>
      </dgm:t>
    </dgm:pt>
    <dgm:pt modelId="{0CD8D609-E973-47C9-9CBD-E537BCB3AB29}" type="parTrans" cxnId="{9705724C-7650-477B-8218-7483238B1AF5}">
      <dgm:prSet/>
      <dgm:spPr/>
      <dgm:t>
        <a:bodyPr/>
        <a:lstStyle/>
        <a:p>
          <a:endParaRPr lang="hr-HR"/>
        </a:p>
      </dgm:t>
    </dgm:pt>
    <dgm:pt modelId="{CFA1D77F-6F45-4BDC-86D7-CBB9B1C8EF81}" type="sibTrans" cxnId="{9705724C-7650-477B-8218-7483238B1AF5}">
      <dgm:prSet/>
      <dgm:spPr/>
      <dgm:t>
        <a:bodyPr/>
        <a:lstStyle/>
        <a:p>
          <a:endParaRPr lang="hr-HR"/>
        </a:p>
      </dgm:t>
    </dgm:pt>
    <dgm:pt modelId="{97829855-262E-4CCB-B8E6-A2898E3BBF2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Svjedočiti vjeru djelima</a:t>
          </a:r>
        </a:p>
      </dgm:t>
    </dgm:pt>
    <dgm:pt modelId="{FBE58AE1-42C7-45D3-95B4-98ABC3E56C26}" type="parTrans" cxnId="{3058A6C8-A51B-417E-8F62-3A58ED30FE53}">
      <dgm:prSet/>
      <dgm:spPr/>
      <dgm:t>
        <a:bodyPr/>
        <a:lstStyle/>
        <a:p>
          <a:endParaRPr lang="hr-HR"/>
        </a:p>
      </dgm:t>
    </dgm:pt>
    <dgm:pt modelId="{0F092FEA-C60B-42D4-8CDC-0E8B602752DA}" type="sibTrans" cxnId="{3058A6C8-A51B-417E-8F62-3A58ED30FE53}">
      <dgm:prSet/>
      <dgm:spPr/>
      <dgm:t>
        <a:bodyPr/>
        <a:lstStyle/>
        <a:p>
          <a:endParaRPr lang="hr-HR"/>
        </a:p>
      </dgm:t>
    </dgm:pt>
    <dgm:pt modelId="{A24EF352-6DFC-43FC-9888-75C8C254E5EF}">
      <dgm:prSet/>
      <dgm:spPr/>
      <dgm:t>
        <a:bodyPr/>
        <a:lstStyle/>
        <a:p>
          <a:r>
            <a:rPr lang="hr-HR" b="1"/>
            <a:t>🏫 Vjernost u svakodnevici</a:t>
          </a:r>
        </a:p>
      </dgm:t>
    </dgm:pt>
    <dgm:pt modelId="{ACDE0247-AB45-4B59-A8AC-D5E7C94672A2}" type="parTrans" cxnId="{BCD1F969-666D-4969-ADBE-056C4109A6B2}">
      <dgm:prSet/>
      <dgm:spPr/>
      <dgm:t>
        <a:bodyPr/>
        <a:lstStyle/>
        <a:p>
          <a:endParaRPr lang="hr-HR"/>
        </a:p>
      </dgm:t>
    </dgm:pt>
    <dgm:pt modelId="{DBE4FB40-D757-46F9-B35C-31706F449F05}" type="sibTrans" cxnId="{BCD1F969-666D-4969-ADBE-056C4109A6B2}">
      <dgm:prSet/>
      <dgm:spPr/>
      <dgm:t>
        <a:bodyPr/>
        <a:lstStyle/>
        <a:p>
          <a:endParaRPr lang="hr-HR"/>
        </a:p>
      </dgm:t>
    </dgm:pt>
    <dgm:pt modelId="{BB127315-98F8-4E39-B607-933E2E4F80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U školi</a:t>
          </a:r>
        </a:p>
      </dgm:t>
    </dgm:pt>
    <dgm:pt modelId="{BC32ED72-0DC7-4FC2-B508-EEB583A4C851}" type="parTrans" cxnId="{460532F6-A86D-473C-B2B0-1496AEA82F88}">
      <dgm:prSet/>
      <dgm:spPr/>
      <dgm:t>
        <a:bodyPr/>
        <a:lstStyle/>
        <a:p>
          <a:endParaRPr lang="hr-HR"/>
        </a:p>
      </dgm:t>
    </dgm:pt>
    <dgm:pt modelId="{E8E672CB-80AC-4861-A94B-049EBB986D55}" type="sibTrans" cxnId="{460532F6-A86D-473C-B2B0-1496AEA82F88}">
      <dgm:prSet/>
      <dgm:spPr/>
      <dgm:t>
        <a:bodyPr/>
        <a:lstStyle/>
        <a:p>
          <a:endParaRPr lang="hr-HR"/>
        </a:p>
      </dgm:t>
    </dgm:pt>
    <dgm:pt modelId="{196F9C48-A365-45DF-B84E-25A52818B9B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U obitelji</a:t>
          </a:r>
        </a:p>
      </dgm:t>
    </dgm:pt>
    <dgm:pt modelId="{6CC775BB-1EBD-460F-8524-074431A77320}" type="parTrans" cxnId="{969D9560-8EA2-4A90-9485-AF5E66324840}">
      <dgm:prSet/>
      <dgm:spPr/>
      <dgm:t>
        <a:bodyPr/>
        <a:lstStyle/>
        <a:p>
          <a:endParaRPr lang="hr-HR"/>
        </a:p>
      </dgm:t>
    </dgm:pt>
    <dgm:pt modelId="{A1BDDE27-5FFA-410A-ACFB-02BC7979AA3A}" type="sibTrans" cxnId="{969D9560-8EA2-4A90-9485-AF5E66324840}">
      <dgm:prSet/>
      <dgm:spPr/>
      <dgm:t>
        <a:bodyPr/>
        <a:lstStyle/>
        <a:p>
          <a:endParaRPr lang="hr-HR"/>
        </a:p>
      </dgm:t>
    </dgm:pt>
    <dgm:pt modelId="{2938E25A-567B-4286-8B97-3AEA2507070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U društvu</a:t>
          </a:r>
        </a:p>
      </dgm:t>
    </dgm:pt>
    <dgm:pt modelId="{A0533334-B587-4318-880B-DCD7C1F50593}" type="parTrans" cxnId="{5C6F20A6-9E53-46FF-9431-7889E7A527E7}">
      <dgm:prSet/>
      <dgm:spPr/>
      <dgm:t>
        <a:bodyPr/>
        <a:lstStyle/>
        <a:p>
          <a:endParaRPr lang="hr-HR"/>
        </a:p>
      </dgm:t>
    </dgm:pt>
    <dgm:pt modelId="{C5C656F7-BF1A-4690-A20D-C3A4B24DA2D2}" type="sibTrans" cxnId="{5C6F20A6-9E53-46FF-9431-7889E7A527E7}">
      <dgm:prSet/>
      <dgm:spPr/>
      <dgm:t>
        <a:bodyPr/>
        <a:lstStyle/>
        <a:p>
          <a:endParaRPr lang="hr-HR"/>
        </a:p>
      </dgm:t>
    </dgm:pt>
    <dgm:pt modelId="{4834BA1E-6C47-4DD8-8A29-365CF830BE5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U odnosima s drugima</a:t>
          </a:r>
        </a:p>
      </dgm:t>
    </dgm:pt>
    <dgm:pt modelId="{FEAF7B26-B0C3-4379-9301-C21BC7BFDD3A}" type="parTrans" cxnId="{0162390C-59A1-422D-9D31-0FF5776B581D}">
      <dgm:prSet/>
      <dgm:spPr/>
      <dgm:t>
        <a:bodyPr/>
        <a:lstStyle/>
        <a:p>
          <a:endParaRPr lang="hr-HR"/>
        </a:p>
      </dgm:t>
    </dgm:pt>
    <dgm:pt modelId="{3135CF12-9DC6-4036-8A91-AB58CF14A813}" type="sibTrans" cxnId="{0162390C-59A1-422D-9D31-0FF5776B581D}">
      <dgm:prSet/>
      <dgm:spPr/>
      <dgm:t>
        <a:bodyPr/>
        <a:lstStyle/>
        <a:p>
          <a:endParaRPr lang="hr-HR"/>
        </a:p>
      </dgm:t>
    </dgm:pt>
    <dgm:pt modelId="{C2D29448-DE0C-4F84-BD3E-9F43C9AA4E38}">
      <dgm:prSet/>
      <dgm:spPr/>
      <dgm:t>
        <a:bodyPr/>
        <a:lstStyle/>
        <a:p>
          <a:r>
            <a:rPr lang="hr-HR" b="1"/>
            <a:t>🌟 Poziv za danas</a:t>
          </a:r>
        </a:p>
      </dgm:t>
    </dgm:pt>
    <dgm:pt modelId="{53744627-B40B-4BE0-B7E3-BDBE11BBB1E8}" type="parTrans" cxnId="{4D9FA8C7-1687-4381-80D5-AE211350071E}">
      <dgm:prSet/>
      <dgm:spPr/>
      <dgm:t>
        <a:bodyPr/>
        <a:lstStyle/>
        <a:p>
          <a:endParaRPr lang="hr-HR"/>
        </a:p>
      </dgm:t>
    </dgm:pt>
    <dgm:pt modelId="{9AF126C7-C3D6-4F07-AC77-3DB15F3F4DE3}" type="sibTrans" cxnId="{4D9FA8C7-1687-4381-80D5-AE211350071E}">
      <dgm:prSet/>
      <dgm:spPr/>
      <dgm:t>
        <a:bodyPr/>
        <a:lstStyle/>
        <a:p>
          <a:endParaRPr lang="hr-HR"/>
        </a:p>
      </dgm:t>
    </dgm:pt>
    <dgm:pt modelId="{94559725-D0F2-4FDE-9657-522F72FB376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Kao što je Bog izabrao Izrael</a:t>
          </a:r>
        </a:p>
      </dgm:t>
    </dgm:pt>
    <dgm:pt modelId="{D83E5592-2B4D-4CD5-A307-7234631D0A56}" type="parTrans" cxnId="{3025B8D5-3C04-4059-B311-DA1EC6473C91}">
      <dgm:prSet/>
      <dgm:spPr/>
      <dgm:t>
        <a:bodyPr/>
        <a:lstStyle/>
        <a:p>
          <a:endParaRPr lang="hr-HR"/>
        </a:p>
      </dgm:t>
    </dgm:pt>
    <dgm:pt modelId="{E8237F46-D9BD-4875-B864-CF746EFB7CE4}" type="sibTrans" cxnId="{3025B8D5-3C04-4059-B311-DA1EC6473C91}">
      <dgm:prSet/>
      <dgm:spPr/>
      <dgm:t>
        <a:bodyPr/>
        <a:lstStyle/>
        <a:p>
          <a:endParaRPr lang="hr-HR"/>
        </a:p>
      </dgm:t>
    </dgm:pt>
    <dgm:pt modelId="{0F30A64B-4E93-4E6F-8BBD-181200F8696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Tako danas bira </a:t>
          </a:r>
          <a:r>
            <a:rPr lang="hr-HR" b="1" dirty="0"/>
            <a:t>nas</a:t>
          </a:r>
          <a:endParaRPr lang="hr-HR" dirty="0"/>
        </a:p>
      </dgm:t>
    </dgm:pt>
    <dgm:pt modelId="{E8351D69-771D-4B3B-ABF8-261A63A0759B}" type="parTrans" cxnId="{7FE4BA45-0B4F-4F28-B14A-65BC1F1DA279}">
      <dgm:prSet/>
      <dgm:spPr/>
      <dgm:t>
        <a:bodyPr/>
        <a:lstStyle/>
        <a:p>
          <a:endParaRPr lang="hr-HR"/>
        </a:p>
      </dgm:t>
    </dgm:pt>
    <dgm:pt modelId="{69C29C2F-6680-459C-9CF4-73974DB6E950}" type="sibTrans" cxnId="{7FE4BA45-0B4F-4F28-B14A-65BC1F1DA279}">
      <dgm:prSet/>
      <dgm:spPr/>
      <dgm:t>
        <a:bodyPr/>
        <a:lstStyle/>
        <a:p>
          <a:endParaRPr lang="hr-HR"/>
        </a:p>
      </dgm:t>
    </dgm:pt>
    <dgm:pt modelId="{EB7D3577-082A-432B-A048-504F0379405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Biti svjetlo svijeta, nositelji ljubavi, graditelji mira, znak nade</a:t>
          </a:r>
        </a:p>
      </dgm:t>
    </dgm:pt>
    <dgm:pt modelId="{DD17A910-2394-4375-9D23-445DBE2BC90D}" type="parTrans" cxnId="{CC3C5B41-0B0A-4542-9683-137D02D6B1E9}">
      <dgm:prSet/>
      <dgm:spPr/>
      <dgm:t>
        <a:bodyPr/>
        <a:lstStyle/>
        <a:p>
          <a:endParaRPr lang="hr-HR"/>
        </a:p>
      </dgm:t>
    </dgm:pt>
    <dgm:pt modelId="{B6860435-8E67-4949-AE89-A94CF8545331}" type="sibTrans" cxnId="{CC3C5B41-0B0A-4542-9683-137D02D6B1E9}">
      <dgm:prSet/>
      <dgm:spPr/>
      <dgm:t>
        <a:bodyPr/>
        <a:lstStyle/>
        <a:p>
          <a:endParaRPr lang="hr-HR"/>
        </a:p>
      </dgm:t>
    </dgm:pt>
    <dgm:pt modelId="{FF330A6D-D196-4A8C-8014-934DC7234FAF}" type="pres">
      <dgm:prSet presAssocID="{67B33C9C-A77A-4D58-9356-C2848E01797F}" presName="theList" presStyleCnt="0">
        <dgm:presLayoutVars>
          <dgm:dir/>
          <dgm:animLvl val="lvl"/>
          <dgm:resizeHandles val="exact"/>
        </dgm:presLayoutVars>
      </dgm:prSet>
      <dgm:spPr/>
    </dgm:pt>
    <dgm:pt modelId="{6AB7C4DA-7C68-4560-AFB5-7013AD1938DB}" type="pres">
      <dgm:prSet presAssocID="{594CEA75-8184-4A48-B804-97DAB8FF965F}" presName="compNode" presStyleCnt="0"/>
      <dgm:spPr/>
    </dgm:pt>
    <dgm:pt modelId="{AA377203-0965-4E3A-BB71-7629EFC0BBA8}" type="pres">
      <dgm:prSet presAssocID="{594CEA75-8184-4A48-B804-97DAB8FF965F}" presName="aNode" presStyleLbl="bgShp" presStyleIdx="0" presStyleCnt="4"/>
      <dgm:spPr/>
    </dgm:pt>
    <dgm:pt modelId="{8E28CC77-2FEA-40A3-AB59-47BFB160917C}" type="pres">
      <dgm:prSet presAssocID="{594CEA75-8184-4A48-B804-97DAB8FF965F}" presName="textNode" presStyleLbl="bgShp" presStyleIdx="0" presStyleCnt="4"/>
      <dgm:spPr/>
    </dgm:pt>
    <dgm:pt modelId="{8CEB4F17-6629-4A9A-8BBA-2C0E369EF0FB}" type="pres">
      <dgm:prSet presAssocID="{594CEA75-8184-4A48-B804-97DAB8FF965F}" presName="compChildNode" presStyleCnt="0"/>
      <dgm:spPr/>
    </dgm:pt>
    <dgm:pt modelId="{E33C4B42-1685-49E1-B5DD-89A3F7873EAC}" type="pres">
      <dgm:prSet presAssocID="{594CEA75-8184-4A48-B804-97DAB8FF965F}" presName="theInnerList" presStyleCnt="0"/>
      <dgm:spPr/>
    </dgm:pt>
    <dgm:pt modelId="{AB0C4B30-F35C-4B26-848E-0122D469E647}" type="pres">
      <dgm:prSet presAssocID="{0FADF1C6-68B0-4256-A589-B130A9A5F62D}" presName="childNode" presStyleLbl="node1" presStyleIdx="0" presStyleCnt="15">
        <dgm:presLayoutVars>
          <dgm:bulletEnabled val="1"/>
        </dgm:presLayoutVars>
      </dgm:prSet>
      <dgm:spPr/>
    </dgm:pt>
    <dgm:pt modelId="{62E27070-EF25-49F8-8390-8690FDF5020E}" type="pres">
      <dgm:prSet presAssocID="{0FADF1C6-68B0-4256-A589-B130A9A5F62D}" presName="aSpace2" presStyleCnt="0"/>
      <dgm:spPr/>
    </dgm:pt>
    <dgm:pt modelId="{E293514E-CE41-4667-82E1-C5A48D17B242}" type="pres">
      <dgm:prSet presAssocID="{61E6504D-5C1E-4023-BA23-B3D81CDDFBB8}" presName="childNode" presStyleLbl="node1" presStyleIdx="1" presStyleCnt="15">
        <dgm:presLayoutVars>
          <dgm:bulletEnabled val="1"/>
        </dgm:presLayoutVars>
      </dgm:prSet>
      <dgm:spPr/>
    </dgm:pt>
    <dgm:pt modelId="{17944B12-2A3B-4EEA-BBFA-19F00A420545}" type="pres">
      <dgm:prSet presAssocID="{594CEA75-8184-4A48-B804-97DAB8FF965F}" presName="aSpace" presStyleCnt="0"/>
      <dgm:spPr/>
    </dgm:pt>
    <dgm:pt modelId="{A1FE83DB-1D5C-442F-8B88-4F225C831843}" type="pres">
      <dgm:prSet presAssocID="{5610FAC3-2C68-421D-B6CA-E2E9C036A64C}" presName="compNode" presStyleCnt="0"/>
      <dgm:spPr/>
    </dgm:pt>
    <dgm:pt modelId="{C958A7B9-BF62-4FC3-B862-EAA24E731B52}" type="pres">
      <dgm:prSet presAssocID="{5610FAC3-2C68-421D-B6CA-E2E9C036A64C}" presName="aNode" presStyleLbl="bgShp" presStyleIdx="1" presStyleCnt="4"/>
      <dgm:spPr/>
    </dgm:pt>
    <dgm:pt modelId="{066D247C-DDBD-4C38-B28B-6C4779097CF9}" type="pres">
      <dgm:prSet presAssocID="{5610FAC3-2C68-421D-B6CA-E2E9C036A64C}" presName="textNode" presStyleLbl="bgShp" presStyleIdx="1" presStyleCnt="4"/>
      <dgm:spPr/>
    </dgm:pt>
    <dgm:pt modelId="{0A37DAB0-D128-4C5B-BCE0-3A908BAAB24F}" type="pres">
      <dgm:prSet presAssocID="{5610FAC3-2C68-421D-B6CA-E2E9C036A64C}" presName="compChildNode" presStyleCnt="0"/>
      <dgm:spPr/>
    </dgm:pt>
    <dgm:pt modelId="{512E90A9-91E7-4D34-972C-97D717CDD772}" type="pres">
      <dgm:prSet presAssocID="{5610FAC3-2C68-421D-B6CA-E2E9C036A64C}" presName="theInnerList" presStyleCnt="0"/>
      <dgm:spPr/>
    </dgm:pt>
    <dgm:pt modelId="{B5C34FAB-862A-4F24-9B56-12F46421DD9E}" type="pres">
      <dgm:prSet presAssocID="{7DFD6493-5C65-407B-B092-275B5F1613C2}" presName="childNode" presStyleLbl="node1" presStyleIdx="2" presStyleCnt="15">
        <dgm:presLayoutVars>
          <dgm:bulletEnabled val="1"/>
        </dgm:presLayoutVars>
      </dgm:prSet>
      <dgm:spPr/>
    </dgm:pt>
    <dgm:pt modelId="{EDC102CD-8A0C-4816-AF6D-F045A4660B1A}" type="pres">
      <dgm:prSet presAssocID="{7DFD6493-5C65-407B-B092-275B5F1613C2}" presName="aSpace2" presStyleCnt="0"/>
      <dgm:spPr/>
    </dgm:pt>
    <dgm:pt modelId="{A1B0F9CE-B34F-4FB9-AB8D-2ED8AA1E073F}" type="pres">
      <dgm:prSet presAssocID="{04FF2348-7041-42E5-9042-751BC71BF704}" presName="childNode" presStyleLbl="node1" presStyleIdx="3" presStyleCnt="15">
        <dgm:presLayoutVars>
          <dgm:bulletEnabled val="1"/>
        </dgm:presLayoutVars>
      </dgm:prSet>
      <dgm:spPr/>
    </dgm:pt>
    <dgm:pt modelId="{776B66E0-0F85-416D-929C-D16354D97AF4}" type="pres">
      <dgm:prSet presAssocID="{04FF2348-7041-42E5-9042-751BC71BF704}" presName="aSpace2" presStyleCnt="0"/>
      <dgm:spPr/>
    </dgm:pt>
    <dgm:pt modelId="{6BFAC074-E8C6-4D31-A516-F677C5C1C45A}" type="pres">
      <dgm:prSet presAssocID="{D466B17F-DD4D-42B5-A7C2-4E2EA7F7D0CA}" presName="childNode" presStyleLbl="node1" presStyleIdx="4" presStyleCnt="15">
        <dgm:presLayoutVars>
          <dgm:bulletEnabled val="1"/>
        </dgm:presLayoutVars>
      </dgm:prSet>
      <dgm:spPr/>
    </dgm:pt>
    <dgm:pt modelId="{328E7128-FE66-4C30-B8F5-7AEA1D2722BC}" type="pres">
      <dgm:prSet presAssocID="{D466B17F-DD4D-42B5-A7C2-4E2EA7F7D0CA}" presName="aSpace2" presStyleCnt="0"/>
      <dgm:spPr/>
    </dgm:pt>
    <dgm:pt modelId="{763218A3-694A-4EBA-8F02-A6D3DC466F36}" type="pres">
      <dgm:prSet presAssocID="{66108915-690D-4922-B566-2A83EF836211}" presName="childNode" presStyleLbl="node1" presStyleIdx="5" presStyleCnt="15">
        <dgm:presLayoutVars>
          <dgm:bulletEnabled val="1"/>
        </dgm:presLayoutVars>
      </dgm:prSet>
      <dgm:spPr/>
    </dgm:pt>
    <dgm:pt modelId="{6EEF40B9-B0F2-408B-B07A-5DCF8ADDE21C}" type="pres">
      <dgm:prSet presAssocID="{66108915-690D-4922-B566-2A83EF836211}" presName="aSpace2" presStyleCnt="0"/>
      <dgm:spPr/>
    </dgm:pt>
    <dgm:pt modelId="{C48B303C-5B04-453B-B1C8-824D307D7D8E}" type="pres">
      <dgm:prSet presAssocID="{DA42D768-2231-4756-856F-6B0878F97882}" presName="childNode" presStyleLbl="node1" presStyleIdx="6" presStyleCnt="15">
        <dgm:presLayoutVars>
          <dgm:bulletEnabled val="1"/>
        </dgm:presLayoutVars>
      </dgm:prSet>
      <dgm:spPr/>
    </dgm:pt>
    <dgm:pt modelId="{FDE5172B-45DF-4CBD-91E1-5E454D250644}" type="pres">
      <dgm:prSet presAssocID="{DA42D768-2231-4756-856F-6B0878F97882}" presName="aSpace2" presStyleCnt="0"/>
      <dgm:spPr/>
    </dgm:pt>
    <dgm:pt modelId="{31B48F6C-9F8D-46C3-A4B1-B3CCD46582C9}" type="pres">
      <dgm:prSet presAssocID="{97829855-262E-4CCB-B8E6-A2898E3BBF2E}" presName="childNode" presStyleLbl="node1" presStyleIdx="7" presStyleCnt="15">
        <dgm:presLayoutVars>
          <dgm:bulletEnabled val="1"/>
        </dgm:presLayoutVars>
      </dgm:prSet>
      <dgm:spPr/>
    </dgm:pt>
    <dgm:pt modelId="{58C1FE98-94C6-4687-9831-BC31E77AFF52}" type="pres">
      <dgm:prSet presAssocID="{5610FAC3-2C68-421D-B6CA-E2E9C036A64C}" presName="aSpace" presStyleCnt="0"/>
      <dgm:spPr/>
    </dgm:pt>
    <dgm:pt modelId="{610537EA-F07F-4630-8490-0510EDE96988}" type="pres">
      <dgm:prSet presAssocID="{A24EF352-6DFC-43FC-9888-75C8C254E5EF}" presName="compNode" presStyleCnt="0"/>
      <dgm:spPr/>
    </dgm:pt>
    <dgm:pt modelId="{4FA9E881-64FE-4D97-BC04-AA2D5141E0D4}" type="pres">
      <dgm:prSet presAssocID="{A24EF352-6DFC-43FC-9888-75C8C254E5EF}" presName="aNode" presStyleLbl="bgShp" presStyleIdx="2" presStyleCnt="4"/>
      <dgm:spPr/>
    </dgm:pt>
    <dgm:pt modelId="{565F1748-4323-4380-A1B9-5054FBAD439F}" type="pres">
      <dgm:prSet presAssocID="{A24EF352-6DFC-43FC-9888-75C8C254E5EF}" presName="textNode" presStyleLbl="bgShp" presStyleIdx="2" presStyleCnt="4"/>
      <dgm:spPr/>
    </dgm:pt>
    <dgm:pt modelId="{FC14A865-1349-4E98-8F1D-6628754C1005}" type="pres">
      <dgm:prSet presAssocID="{A24EF352-6DFC-43FC-9888-75C8C254E5EF}" presName="compChildNode" presStyleCnt="0"/>
      <dgm:spPr/>
    </dgm:pt>
    <dgm:pt modelId="{98F4811D-BA68-45EC-9B15-148B28764EE0}" type="pres">
      <dgm:prSet presAssocID="{A24EF352-6DFC-43FC-9888-75C8C254E5EF}" presName="theInnerList" presStyleCnt="0"/>
      <dgm:spPr/>
    </dgm:pt>
    <dgm:pt modelId="{837B1566-9518-4680-99E8-A6B4FAB7977B}" type="pres">
      <dgm:prSet presAssocID="{BB127315-98F8-4E39-B607-933E2E4F805B}" presName="childNode" presStyleLbl="node1" presStyleIdx="8" presStyleCnt="15">
        <dgm:presLayoutVars>
          <dgm:bulletEnabled val="1"/>
        </dgm:presLayoutVars>
      </dgm:prSet>
      <dgm:spPr/>
    </dgm:pt>
    <dgm:pt modelId="{317D62C9-01B9-4CD8-991D-40DDB8DC5135}" type="pres">
      <dgm:prSet presAssocID="{BB127315-98F8-4E39-B607-933E2E4F805B}" presName="aSpace2" presStyleCnt="0"/>
      <dgm:spPr/>
    </dgm:pt>
    <dgm:pt modelId="{6652008B-CFBA-4DBD-8FF5-9FA7CD8A5567}" type="pres">
      <dgm:prSet presAssocID="{196F9C48-A365-45DF-B84E-25A52818B9B0}" presName="childNode" presStyleLbl="node1" presStyleIdx="9" presStyleCnt="15">
        <dgm:presLayoutVars>
          <dgm:bulletEnabled val="1"/>
        </dgm:presLayoutVars>
      </dgm:prSet>
      <dgm:spPr/>
    </dgm:pt>
    <dgm:pt modelId="{83FBEF4F-5068-436D-99A4-161D13C4BF58}" type="pres">
      <dgm:prSet presAssocID="{196F9C48-A365-45DF-B84E-25A52818B9B0}" presName="aSpace2" presStyleCnt="0"/>
      <dgm:spPr/>
    </dgm:pt>
    <dgm:pt modelId="{FE9E504D-DA78-4FA0-8DDF-D71631846428}" type="pres">
      <dgm:prSet presAssocID="{2938E25A-567B-4286-8B97-3AEA25070703}" presName="childNode" presStyleLbl="node1" presStyleIdx="10" presStyleCnt="15">
        <dgm:presLayoutVars>
          <dgm:bulletEnabled val="1"/>
        </dgm:presLayoutVars>
      </dgm:prSet>
      <dgm:spPr/>
    </dgm:pt>
    <dgm:pt modelId="{7C84C376-524A-444C-B40E-28468986AC88}" type="pres">
      <dgm:prSet presAssocID="{2938E25A-567B-4286-8B97-3AEA25070703}" presName="aSpace2" presStyleCnt="0"/>
      <dgm:spPr/>
    </dgm:pt>
    <dgm:pt modelId="{1E7211B5-DAA9-496C-A9B1-F15338759895}" type="pres">
      <dgm:prSet presAssocID="{4834BA1E-6C47-4DD8-8A29-365CF830BE52}" presName="childNode" presStyleLbl="node1" presStyleIdx="11" presStyleCnt="15">
        <dgm:presLayoutVars>
          <dgm:bulletEnabled val="1"/>
        </dgm:presLayoutVars>
      </dgm:prSet>
      <dgm:spPr/>
    </dgm:pt>
    <dgm:pt modelId="{041B1F06-A826-41C9-90EB-97A916954F34}" type="pres">
      <dgm:prSet presAssocID="{A24EF352-6DFC-43FC-9888-75C8C254E5EF}" presName="aSpace" presStyleCnt="0"/>
      <dgm:spPr/>
    </dgm:pt>
    <dgm:pt modelId="{20EF11D2-28A0-4EEE-9681-23C0C83352DA}" type="pres">
      <dgm:prSet presAssocID="{C2D29448-DE0C-4F84-BD3E-9F43C9AA4E38}" presName="compNode" presStyleCnt="0"/>
      <dgm:spPr/>
    </dgm:pt>
    <dgm:pt modelId="{94BDC347-3834-481D-8739-595AB885FD2A}" type="pres">
      <dgm:prSet presAssocID="{C2D29448-DE0C-4F84-BD3E-9F43C9AA4E38}" presName="aNode" presStyleLbl="bgShp" presStyleIdx="3" presStyleCnt="4"/>
      <dgm:spPr/>
    </dgm:pt>
    <dgm:pt modelId="{489A39C3-3D3B-42BF-BAB2-7CB4E9D58314}" type="pres">
      <dgm:prSet presAssocID="{C2D29448-DE0C-4F84-BD3E-9F43C9AA4E38}" presName="textNode" presStyleLbl="bgShp" presStyleIdx="3" presStyleCnt="4"/>
      <dgm:spPr/>
    </dgm:pt>
    <dgm:pt modelId="{8A827166-BEC8-4372-9B59-BADF5CAEEFCE}" type="pres">
      <dgm:prSet presAssocID="{C2D29448-DE0C-4F84-BD3E-9F43C9AA4E38}" presName="compChildNode" presStyleCnt="0"/>
      <dgm:spPr/>
    </dgm:pt>
    <dgm:pt modelId="{EB905BE1-8C83-43D4-9F0A-AD9F76ADF803}" type="pres">
      <dgm:prSet presAssocID="{C2D29448-DE0C-4F84-BD3E-9F43C9AA4E38}" presName="theInnerList" presStyleCnt="0"/>
      <dgm:spPr/>
    </dgm:pt>
    <dgm:pt modelId="{F1E404C9-D894-4273-87FD-F664077340AA}" type="pres">
      <dgm:prSet presAssocID="{94559725-D0F2-4FDE-9657-522F72FB3766}" presName="childNode" presStyleLbl="node1" presStyleIdx="12" presStyleCnt="15">
        <dgm:presLayoutVars>
          <dgm:bulletEnabled val="1"/>
        </dgm:presLayoutVars>
      </dgm:prSet>
      <dgm:spPr/>
    </dgm:pt>
    <dgm:pt modelId="{8DCBCE2F-FA3E-4213-830F-1A13203D3056}" type="pres">
      <dgm:prSet presAssocID="{94559725-D0F2-4FDE-9657-522F72FB3766}" presName="aSpace2" presStyleCnt="0"/>
      <dgm:spPr/>
    </dgm:pt>
    <dgm:pt modelId="{8C3D03AF-EBBA-4D6D-B0F9-389F0A14C3B6}" type="pres">
      <dgm:prSet presAssocID="{0F30A64B-4E93-4E6F-8BBD-181200F8696F}" presName="childNode" presStyleLbl="node1" presStyleIdx="13" presStyleCnt="15">
        <dgm:presLayoutVars>
          <dgm:bulletEnabled val="1"/>
        </dgm:presLayoutVars>
      </dgm:prSet>
      <dgm:spPr/>
    </dgm:pt>
    <dgm:pt modelId="{36DAC26A-E238-4762-A044-823D9F780149}" type="pres">
      <dgm:prSet presAssocID="{0F30A64B-4E93-4E6F-8BBD-181200F8696F}" presName="aSpace2" presStyleCnt="0"/>
      <dgm:spPr/>
    </dgm:pt>
    <dgm:pt modelId="{069E8317-D692-4263-B3E6-AFA43A89FE99}" type="pres">
      <dgm:prSet presAssocID="{EB7D3577-082A-432B-A048-504F03794059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C9B3C104-CB95-483A-924E-CF8EBAF7537B}" srcId="{5610FAC3-2C68-421D-B6CA-E2E9C036A64C}" destId="{D466B17F-DD4D-42B5-A7C2-4E2EA7F7D0CA}" srcOrd="2" destOrd="0" parTransId="{EDF4515B-7596-4B4A-8722-B3F6CBF0644F}" sibTransId="{98B76034-B20C-45DF-88B4-B5FE878A4774}"/>
    <dgm:cxn modelId="{1DC8870B-68B5-409C-AA67-5BDDFDCF3D5D}" srcId="{594CEA75-8184-4A48-B804-97DAB8FF965F}" destId="{61E6504D-5C1E-4023-BA23-B3D81CDDFBB8}" srcOrd="1" destOrd="0" parTransId="{577659E9-E4A9-439A-960D-DC4C67E7B0EF}" sibTransId="{10014A9E-E4A3-44A5-956D-1946A42CE0BA}"/>
    <dgm:cxn modelId="{0162390C-59A1-422D-9D31-0FF5776B581D}" srcId="{A24EF352-6DFC-43FC-9888-75C8C254E5EF}" destId="{4834BA1E-6C47-4DD8-8A29-365CF830BE52}" srcOrd="3" destOrd="0" parTransId="{FEAF7B26-B0C3-4379-9301-C21BC7BFDD3A}" sibTransId="{3135CF12-9DC6-4036-8A91-AB58CF14A813}"/>
    <dgm:cxn modelId="{93CC1617-0C57-4EAD-AFC2-3271D5BBFFD3}" type="presOf" srcId="{67B33C9C-A77A-4D58-9356-C2848E01797F}" destId="{FF330A6D-D196-4A8C-8014-934DC7234FAF}" srcOrd="0" destOrd="0" presId="urn:microsoft.com/office/officeart/2005/8/layout/lProcess2"/>
    <dgm:cxn modelId="{8C16BB1D-AD43-4967-81F9-92F014DF0D42}" type="presOf" srcId="{D466B17F-DD4D-42B5-A7C2-4E2EA7F7D0CA}" destId="{6BFAC074-E8C6-4D31-A516-F677C5C1C45A}" srcOrd="0" destOrd="0" presId="urn:microsoft.com/office/officeart/2005/8/layout/lProcess2"/>
    <dgm:cxn modelId="{28888929-F2BF-4834-8A79-252A263F81EA}" type="presOf" srcId="{A24EF352-6DFC-43FC-9888-75C8C254E5EF}" destId="{565F1748-4323-4380-A1B9-5054FBAD439F}" srcOrd="1" destOrd="0" presId="urn:microsoft.com/office/officeart/2005/8/layout/lProcess2"/>
    <dgm:cxn modelId="{4EBB3F2E-C456-48E1-A282-63607ADD8917}" type="presOf" srcId="{66108915-690D-4922-B566-2A83EF836211}" destId="{763218A3-694A-4EBA-8F02-A6D3DC466F36}" srcOrd="0" destOrd="0" presId="urn:microsoft.com/office/officeart/2005/8/layout/lProcess2"/>
    <dgm:cxn modelId="{D4F6023C-FE4C-479C-9F23-CB68FB46AF3D}" srcId="{67B33C9C-A77A-4D58-9356-C2848E01797F}" destId="{594CEA75-8184-4A48-B804-97DAB8FF965F}" srcOrd="0" destOrd="0" parTransId="{08E2A5C4-7CB5-4AF1-8F3A-BDD56709A782}" sibTransId="{AC06D3A3-1FB5-43FF-ABA3-1A1E7C527296}"/>
    <dgm:cxn modelId="{76F6745B-91E8-4330-8BFB-A8117CAEB529}" type="presOf" srcId="{594CEA75-8184-4A48-B804-97DAB8FF965F}" destId="{8E28CC77-2FEA-40A3-AB59-47BFB160917C}" srcOrd="1" destOrd="0" presId="urn:microsoft.com/office/officeart/2005/8/layout/lProcess2"/>
    <dgm:cxn modelId="{53CAEF5D-6AA5-4734-AFF8-92C4E38FB9B0}" type="presOf" srcId="{DA42D768-2231-4756-856F-6B0878F97882}" destId="{C48B303C-5B04-453B-B1C8-824D307D7D8E}" srcOrd="0" destOrd="0" presId="urn:microsoft.com/office/officeart/2005/8/layout/lProcess2"/>
    <dgm:cxn modelId="{CD879460-5D65-4090-9631-CADCB2903878}" type="presOf" srcId="{594CEA75-8184-4A48-B804-97DAB8FF965F}" destId="{AA377203-0965-4E3A-BB71-7629EFC0BBA8}" srcOrd="0" destOrd="0" presId="urn:microsoft.com/office/officeart/2005/8/layout/lProcess2"/>
    <dgm:cxn modelId="{969D9560-8EA2-4A90-9485-AF5E66324840}" srcId="{A24EF352-6DFC-43FC-9888-75C8C254E5EF}" destId="{196F9C48-A365-45DF-B84E-25A52818B9B0}" srcOrd="1" destOrd="0" parTransId="{6CC775BB-1EBD-460F-8524-074431A77320}" sibTransId="{A1BDDE27-5FFA-410A-ACFB-02BC7979AA3A}"/>
    <dgm:cxn modelId="{CC3C5B41-0B0A-4542-9683-137D02D6B1E9}" srcId="{C2D29448-DE0C-4F84-BD3E-9F43C9AA4E38}" destId="{EB7D3577-082A-432B-A048-504F03794059}" srcOrd="2" destOrd="0" parTransId="{DD17A910-2394-4375-9D23-445DBE2BC90D}" sibTransId="{B6860435-8E67-4949-AE89-A94CF8545331}"/>
    <dgm:cxn modelId="{CB892963-5312-4449-9888-C45C9165EE0C}" type="presOf" srcId="{97829855-262E-4CCB-B8E6-A2898E3BBF2E}" destId="{31B48F6C-9F8D-46C3-A4B1-B3CCD46582C9}" srcOrd="0" destOrd="0" presId="urn:microsoft.com/office/officeart/2005/8/layout/lProcess2"/>
    <dgm:cxn modelId="{7FE4BA45-0B4F-4F28-B14A-65BC1F1DA279}" srcId="{C2D29448-DE0C-4F84-BD3E-9F43C9AA4E38}" destId="{0F30A64B-4E93-4E6F-8BBD-181200F8696F}" srcOrd="1" destOrd="0" parTransId="{E8351D69-771D-4B3B-ABF8-261A63A0759B}" sibTransId="{69C29C2F-6680-459C-9CF4-73974DB6E950}"/>
    <dgm:cxn modelId="{6DAD9547-064E-46C2-804B-B4BD050B87E8}" srcId="{5610FAC3-2C68-421D-B6CA-E2E9C036A64C}" destId="{7DFD6493-5C65-407B-B092-275B5F1613C2}" srcOrd="0" destOrd="0" parTransId="{8A74A29D-850E-4EE3-84FF-8E60CE87D044}" sibTransId="{93218DE3-EA08-4BED-A2CD-4BB2B46DC5F1}"/>
    <dgm:cxn modelId="{BCD1F969-666D-4969-ADBE-056C4109A6B2}" srcId="{67B33C9C-A77A-4D58-9356-C2848E01797F}" destId="{A24EF352-6DFC-43FC-9888-75C8C254E5EF}" srcOrd="2" destOrd="0" parTransId="{ACDE0247-AB45-4B59-A8AC-D5E7C94672A2}" sibTransId="{DBE4FB40-D757-46F9-B35C-31706F449F05}"/>
    <dgm:cxn modelId="{9705724C-7650-477B-8218-7483238B1AF5}" srcId="{5610FAC3-2C68-421D-B6CA-E2E9C036A64C}" destId="{DA42D768-2231-4756-856F-6B0878F97882}" srcOrd="4" destOrd="0" parTransId="{0CD8D609-E973-47C9-9CBD-E537BCB3AB29}" sibTransId="{CFA1D77F-6F45-4BDC-86D7-CBB9B1C8EF81}"/>
    <dgm:cxn modelId="{475F0D6F-F972-449F-BC82-723AD89B8B48}" type="presOf" srcId="{0FADF1C6-68B0-4256-A589-B130A9A5F62D}" destId="{AB0C4B30-F35C-4B26-848E-0122D469E647}" srcOrd="0" destOrd="0" presId="urn:microsoft.com/office/officeart/2005/8/layout/lProcess2"/>
    <dgm:cxn modelId="{D2FE6B50-D1CD-4A00-8ECD-C36B98865C5E}" type="presOf" srcId="{196F9C48-A365-45DF-B84E-25A52818B9B0}" destId="{6652008B-CFBA-4DBD-8FF5-9FA7CD8A5567}" srcOrd="0" destOrd="0" presId="urn:microsoft.com/office/officeart/2005/8/layout/lProcess2"/>
    <dgm:cxn modelId="{36901B53-58CD-4CEA-A0B1-EC956FF4AE78}" type="presOf" srcId="{C2D29448-DE0C-4F84-BD3E-9F43C9AA4E38}" destId="{489A39C3-3D3B-42BF-BAB2-7CB4E9D58314}" srcOrd="1" destOrd="0" presId="urn:microsoft.com/office/officeart/2005/8/layout/lProcess2"/>
    <dgm:cxn modelId="{BA35BC55-ED17-4413-AE39-5202F899EDFF}" type="presOf" srcId="{4834BA1E-6C47-4DD8-8A29-365CF830BE52}" destId="{1E7211B5-DAA9-496C-A9B1-F15338759895}" srcOrd="0" destOrd="0" presId="urn:microsoft.com/office/officeart/2005/8/layout/lProcess2"/>
    <dgm:cxn modelId="{8C55FC7C-1B03-4CE4-BC5D-8E1A9AAFD077}" srcId="{5610FAC3-2C68-421D-B6CA-E2E9C036A64C}" destId="{04FF2348-7041-42E5-9042-751BC71BF704}" srcOrd="1" destOrd="0" parTransId="{71E6B97D-5C4F-49BF-8A19-99F97901E04B}" sibTransId="{05BF6D35-580D-4DDD-8065-864CF5CB0B2D}"/>
    <dgm:cxn modelId="{A682C981-1E3E-40C3-A22C-2E1AEE0147B4}" srcId="{594CEA75-8184-4A48-B804-97DAB8FF965F}" destId="{0FADF1C6-68B0-4256-A589-B130A9A5F62D}" srcOrd="0" destOrd="0" parTransId="{5B2A60F8-56A3-483F-8F20-EC544A366693}" sibTransId="{8DFDBCA8-13A4-4741-935B-186BA2974606}"/>
    <dgm:cxn modelId="{C7492A82-ED4B-4552-A369-2FC490086438}" type="presOf" srcId="{2938E25A-567B-4286-8B97-3AEA25070703}" destId="{FE9E504D-DA78-4FA0-8DDF-D71631846428}" srcOrd="0" destOrd="0" presId="urn:microsoft.com/office/officeart/2005/8/layout/lProcess2"/>
    <dgm:cxn modelId="{B3D2A78A-9150-4072-958C-ACABCF28583E}" type="presOf" srcId="{04FF2348-7041-42E5-9042-751BC71BF704}" destId="{A1B0F9CE-B34F-4FB9-AB8D-2ED8AA1E073F}" srcOrd="0" destOrd="0" presId="urn:microsoft.com/office/officeart/2005/8/layout/lProcess2"/>
    <dgm:cxn modelId="{75139D8C-4711-4AC7-BB88-52EC3FEAD65D}" type="presOf" srcId="{94559725-D0F2-4FDE-9657-522F72FB3766}" destId="{F1E404C9-D894-4273-87FD-F664077340AA}" srcOrd="0" destOrd="0" presId="urn:microsoft.com/office/officeart/2005/8/layout/lProcess2"/>
    <dgm:cxn modelId="{C986F49A-6A67-4B52-A5F0-6E1A730CF843}" type="presOf" srcId="{5610FAC3-2C68-421D-B6CA-E2E9C036A64C}" destId="{066D247C-DDBD-4C38-B28B-6C4779097CF9}" srcOrd="1" destOrd="0" presId="urn:microsoft.com/office/officeart/2005/8/layout/lProcess2"/>
    <dgm:cxn modelId="{AE7283A3-E25C-4563-A8B3-46CA02222CA8}" type="presOf" srcId="{A24EF352-6DFC-43FC-9888-75C8C254E5EF}" destId="{4FA9E881-64FE-4D97-BC04-AA2D5141E0D4}" srcOrd="0" destOrd="0" presId="urn:microsoft.com/office/officeart/2005/8/layout/lProcess2"/>
    <dgm:cxn modelId="{5C6F20A6-9E53-46FF-9431-7889E7A527E7}" srcId="{A24EF352-6DFC-43FC-9888-75C8C254E5EF}" destId="{2938E25A-567B-4286-8B97-3AEA25070703}" srcOrd="2" destOrd="0" parTransId="{A0533334-B587-4318-880B-DCD7C1F50593}" sibTransId="{C5C656F7-BF1A-4690-A20D-C3A4B24DA2D2}"/>
    <dgm:cxn modelId="{95AB08B3-0438-4B7D-9881-75445FA51933}" type="presOf" srcId="{C2D29448-DE0C-4F84-BD3E-9F43C9AA4E38}" destId="{94BDC347-3834-481D-8739-595AB885FD2A}" srcOrd="0" destOrd="0" presId="urn:microsoft.com/office/officeart/2005/8/layout/lProcess2"/>
    <dgm:cxn modelId="{1ECB27B7-13AA-44B0-82D7-263BEB903715}" type="presOf" srcId="{EB7D3577-082A-432B-A048-504F03794059}" destId="{069E8317-D692-4263-B3E6-AFA43A89FE99}" srcOrd="0" destOrd="0" presId="urn:microsoft.com/office/officeart/2005/8/layout/lProcess2"/>
    <dgm:cxn modelId="{C433A3BE-6D35-43ED-A723-1DB9C0F94460}" type="presOf" srcId="{0F30A64B-4E93-4E6F-8BBD-181200F8696F}" destId="{8C3D03AF-EBBA-4D6D-B0F9-389F0A14C3B6}" srcOrd="0" destOrd="0" presId="urn:microsoft.com/office/officeart/2005/8/layout/lProcess2"/>
    <dgm:cxn modelId="{4D9FA8C7-1687-4381-80D5-AE211350071E}" srcId="{67B33C9C-A77A-4D58-9356-C2848E01797F}" destId="{C2D29448-DE0C-4F84-BD3E-9F43C9AA4E38}" srcOrd="3" destOrd="0" parTransId="{53744627-B40B-4BE0-B7E3-BDBE11BBB1E8}" sibTransId="{9AF126C7-C3D6-4F07-AC77-3DB15F3F4DE3}"/>
    <dgm:cxn modelId="{3058A6C8-A51B-417E-8F62-3A58ED30FE53}" srcId="{5610FAC3-2C68-421D-B6CA-E2E9C036A64C}" destId="{97829855-262E-4CCB-B8E6-A2898E3BBF2E}" srcOrd="5" destOrd="0" parTransId="{FBE58AE1-42C7-45D3-95B4-98ABC3E56C26}" sibTransId="{0F092FEA-C60B-42D4-8CDC-0E8B602752DA}"/>
    <dgm:cxn modelId="{232B24CF-8114-4E25-8C48-7BF8EF121CAD}" srcId="{5610FAC3-2C68-421D-B6CA-E2E9C036A64C}" destId="{66108915-690D-4922-B566-2A83EF836211}" srcOrd="3" destOrd="0" parTransId="{92209480-88CD-4506-802A-B2D8178F5CE5}" sibTransId="{B5A52D9D-8246-40BC-B55E-140BC915CF31}"/>
    <dgm:cxn modelId="{3025B8D5-3C04-4059-B311-DA1EC6473C91}" srcId="{C2D29448-DE0C-4F84-BD3E-9F43C9AA4E38}" destId="{94559725-D0F2-4FDE-9657-522F72FB3766}" srcOrd="0" destOrd="0" parTransId="{D83E5592-2B4D-4CD5-A307-7234631D0A56}" sibTransId="{E8237F46-D9BD-4875-B864-CF746EFB7CE4}"/>
    <dgm:cxn modelId="{211B4BDB-DF21-4195-BE40-8972FA29F616}" type="presOf" srcId="{7DFD6493-5C65-407B-B092-275B5F1613C2}" destId="{B5C34FAB-862A-4F24-9B56-12F46421DD9E}" srcOrd="0" destOrd="0" presId="urn:microsoft.com/office/officeart/2005/8/layout/lProcess2"/>
    <dgm:cxn modelId="{0BBD9AE2-9E20-4C52-8986-256E7729A7BB}" type="presOf" srcId="{61E6504D-5C1E-4023-BA23-B3D81CDDFBB8}" destId="{E293514E-CE41-4667-82E1-C5A48D17B242}" srcOrd="0" destOrd="0" presId="urn:microsoft.com/office/officeart/2005/8/layout/lProcess2"/>
    <dgm:cxn modelId="{29AEFFE5-0A06-4C46-AB58-4344E49CED59}" type="presOf" srcId="{BB127315-98F8-4E39-B607-933E2E4F805B}" destId="{837B1566-9518-4680-99E8-A6B4FAB7977B}" srcOrd="0" destOrd="0" presId="urn:microsoft.com/office/officeart/2005/8/layout/lProcess2"/>
    <dgm:cxn modelId="{ADEE6CED-589C-4995-BF51-8E682609E47A}" srcId="{67B33C9C-A77A-4D58-9356-C2848E01797F}" destId="{5610FAC3-2C68-421D-B6CA-E2E9C036A64C}" srcOrd="1" destOrd="0" parTransId="{B293DE3B-24A2-4D0E-997C-89A028525C42}" sibTransId="{EDA6B8C1-D313-4556-A77F-96881F931A16}"/>
    <dgm:cxn modelId="{460532F6-A86D-473C-B2B0-1496AEA82F88}" srcId="{A24EF352-6DFC-43FC-9888-75C8C254E5EF}" destId="{BB127315-98F8-4E39-B607-933E2E4F805B}" srcOrd="0" destOrd="0" parTransId="{BC32ED72-0DC7-4FC2-B508-EEB583A4C851}" sibTransId="{E8E672CB-80AC-4861-A94B-049EBB986D55}"/>
    <dgm:cxn modelId="{880960FA-0678-4FA8-A3FC-083BA99ABB9F}" type="presOf" srcId="{5610FAC3-2C68-421D-B6CA-E2E9C036A64C}" destId="{C958A7B9-BF62-4FC3-B862-EAA24E731B52}" srcOrd="0" destOrd="0" presId="urn:microsoft.com/office/officeart/2005/8/layout/lProcess2"/>
    <dgm:cxn modelId="{B5CA2E06-2F70-4B04-9842-B84EAA081240}" type="presParOf" srcId="{FF330A6D-D196-4A8C-8014-934DC7234FAF}" destId="{6AB7C4DA-7C68-4560-AFB5-7013AD1938DB}" srcOrd="0" destOrd="0" presId="urn:microsoft.com/office/officeart/2005/8/layout/lProcess2"/>
    <dgm:cxn modelId="{E36ABC71-03C5-4237-9851-79F118B720B3}" type="presParOf" srcId="{6AB7C4DA-7C68-4560-AFB5-7013AD1938DB}" destId="{AA377203-0965-4E3A-BB71-7629EFC0BBA8}" srcOrd="0" destOrd="0" presId="urn:microsoft.com/office/officeart/2005/8/layout/lProcess2"/>
    <dgm:cxn modelId="{269662BF-752F-4A24-9CBF-62074EA09738}" type="presParOf" srcId="{6AB7C4DA-7C68-4560-AFB5-7013AD1938DB}" destId="{8E28CC77-2FEA-40A3-AB59-47BFB160917C}" srcOrd="1" destOrd="0" presId="urn:microsoft.com/office/officeart/2005/8/layout/lProcess2"/>
    <dgm:cxn modelId="{A00C55CF-970B-481F-BFAF-A2951CA9E25C}" type="presParOf" srcId="{6AB7C4DA-7C68-4560-AFB5-7013AD1938DB}" destId="{8CEB4F17-6629-4A9A-8BBA-2C0E369EF0FB}" srcOrd="2" destOrd="0" presId="urn:microsoft.com/office/officeart/2005/8/layout/lProcess2"/>
    <dgm:cxn modelId="{30BE8481-5B5C-4374-822C-A5CA990D68F2}" type="presParOf" srcId="{8CEB4F17-6629-4A9A-8BBA-2C0E369EF0FB}" destId="{E33C4B42-1685-49E1-B5DD-89A3F7873EAC}" srcOrd="0" destOrd="0" presId="urn:microsoft.com/office/officeart/2005/8/layout/lProcess2"/>
    <dgm:cxn modelId="{2275037E-FD4F-45EA-B379-C94C63827DCF}" type="presParOf" srcId="{E33C4B42-1685-49E1-B5DD-89A3F7873EAC}" destId="{AB0C4B30-F35C-4B26-848E-0122D469E647}" srcOrd="0" destOrd="0" presId="urn:microsoft.com/office/officeart/2005/8/layout/lProcess2"/>
    <dgm:cxn modelId="{E57792FA-F703-4506-B6BC-C4BC72C2D89D}" type="presParOf" srcId="{E33C4B42-1685-49E1-B5DD-89A3F7873EAC}" destId="{62E27070-EF25-49F8-8390-8690FDF5020E}" srcOrd="1" destOrd="0" presId="urn:microsoft.com/office/officeart/2005/8/layout/lProcess2"/>
    <dgm:cxn modelId="{465E8FCC-911D-44CE-8900-20C40E83FE63}" type="presParOf" srcId="{E33C4B42-1685-49E1-B5DD-89A3F7873EAC}" destId="{E293514E-CE41-4667-82E1-C5A48D17B242}" srcOrd="2" destOrd="0" presId="urn:microsoft.com/office/officeart/2005/8/layout/lProcess2"/>
    <dgm:cxn modelId="{77DC06C9-E143-4C11-A50C-D51DA06B6BC4}" type="presParOf" srcId="{FF330A6D-D196-4A8C-8014-934DC7234FAF}" destId="{17944B12-2A3B-4EEA-BBFA-19F00A420545}" srcOrd="1" destOrd="0" presId="urn:microsoft.com/office/officeart/2005/8/layout/lProcess2"/>
    <dgm:cxn modelId="{73EA753F-8F30-45FB-8950-5C3A3826B4FE}" type="presParOf" srcId="{FF330A6D-D196-4A8C-8014-934DC7234FAF}" destId="{A1FE83DB-1D5C-442F-8B88-4F225C831843}" srcOrd="2" destOrd="0" presId="urn:microsoft.com/office/officeart/2005/8/layout/lProcess2"/>
    <dgm:cxn modelId="{B9082BDF-FF28-496F-A714-5C0A480E306A}" type="presParOf" srcId="{A1FE83DB-1D5C-442F-8B88-4F225C831843}" destId="{C958A7B9-BF62-4FC3-B862-EAA24E731B52}" srcOrd="0" destOrd="0" presId="urn:microsoft.com/office/officeart/2005/8/layout/lProcess2"/>
    <dgm:cxn modelId="{20397C69-6152-461E-84BB-66BC9119D6A2}" type="presParOf" srcId="{A1FE83DB-1D5C-442F-8B88-4F225C831843}" destId="{066D247C-DDBD-4C38-B28B-6C4779097CF9}" srcOrd="1" destOrd="0" presId="urn:microsoft.com/office/officeart/2005/8/layout/lProcess2"/>
    <dgm:cxn modelId="{E4482118-B47E-4264-A980-B936FC958CE8}" type="presParOf" srcId="{A1FE83DB-1D5C-442F-8B88-4F225C831843}" destId="{0A37DAB0-D128-4C5B-BCE0-3A908BAAB24F}" srcOrd="2" destOrd="0" presId="urn:microsoft.com/office/officeart/2005/8/layout/lProcess2"/>
    <dgm:cxn modelId="{F4EB9C98-BF4B-4706-8BF8-49E151008FD3}" type="presParOf" srcId="{0A37DAB0-D128-4C5B-BCE0-3A908BAAB24F}" destId="{512E90A9-91E7-4D34-972C-97D717CDD772}" srcOrd="0" destOrd="0" presId="urn:microsoft.com/office/officeart/2005/8/layout/lProcess2"/>
    <dgm:cxn modelId="{B62F8438-BEA4-4D90-8583-80D178118E1A}" type="presParOf" srcId="{512E90A9-91E7-4D34-972C-97D717CDD772}" destId="{B5C34FAB-862A-4F24-9B56-12F46421DD9E}" srcOrd="0" destOrd="0" presId="urn:microsoft.com/office/officeart/2005/8/layout/lProcess2"/>
    <dgm:cxn modelId="{AF1CF610-3421-464A-9542-38A870702B5D}" type="presParOf" srcId="{512E90A9-91E7-4D34-972C-97D717CDD772}" destId="{EDC102CD-8A0C-4816-AF6D-F045A4660B1A}" srcOrd="1" destOrd="0" presId="urn:microsoft.com/office/officeart/2005/8/layout/lProcess2"/>
    <dgm:cxn modelId="{59BB0092-6BBF-446A-B74C-A8AB872BDAD4}" type="presParOf" srcId="{512E90A9-91E7-4D34-972C-97D717CDD772}" destId="{A1B0F9CE-B34F-4FB9-AB8D-2ED8AA1E073F}" srcOrd="2" destOrd="0" presId="urn:microsoft.com/office/officeart/2005/8/layout/lProcess2"/>
    <dgm:cxn modelId="{E50CA3B2-E64C-45AB-9467-36A0EE41C592}" type="presParOf" srcId="{512E90A9-91E7-4D34-972C-97D717CDD772}" destId="{776B66E0-0F85-416D-929C-D16354D97AF4}" srcOrd="3" destOrd="0" presId="urn:microsoft.com/office/officeart/2005/8/layout/lProcess2"/>
    <dgm:cxn modelId="{ADF52458-22D3-4FD6-B65A-78F75C7A4207}" type="presParOf" srcId="{512E90A9-91E7-4D34-972C-97D717CDD772}" destId="{6BFAC074-E8C6-4D31-A516-F677C5C1C45A}" srcOrd="4" destOrd="0" presId="urn:microsoft.com/office/officeart/2005/8/layout/lProcess2"/>
    <dgm:cxn modelId="{E7A156DA-CD2B-4947-86CA-5383E0EF5A1D}" type="presParOf" srcId="{512E90A9-91E7-4D34-972C-97D717CDD772}" destId="{328E7128-FE66-4C30-B8F5-7AEA1D2722BC}" srcOrd="5" destOrd="0" presId="urn:microsoft.com/office/officeart/2005/8/layout/lProcess2"/>
    <dgm:cxn modelId="{1CF4227C-C4F9-4C28-9E3F-E1D466B658B1}" type="presParOf" srcId="{512E90A9-91E7-4D34-972C-97D717CDD772}" destId="{763218A3-694A-4EBA-8F02-A6D3DC466F36}" srcOrd="6" destOrd="0" presId="urn:microsoft.com/office/officeart/2005/8/layout/lProcess2"/>
    <dgm:cxn modelId="{E0F2EB54-065D-4E47-9A73-F0BD42F5783C}" type="presParOf" srcId="{512E90A9-91E7-4D34-972C-97D717CDD772}" destId="{6EEF40B9-B0F2-408B-B07A-5DCF8ADDE21C}" srcOrd="7" destOrd="0" presId="urn:microsoft.com/office/officeart/2005/8/layout/lProcess2"/>
    <dgm:cxn modelId="{3582AD37-E317-4D8B-8326-1A2FA06AE2FB}" type="presParOf" srcId="{512E90A9-91E7-4D34-972C-97D717CDD772}" destId="{C48B303C-5B04-453B-B1C8-824D307D7D8E}" srcOrd="8" destOrd="0" presId="urn:microsoft.com/office/officeart/2005/8/layout/lProcess2"/>
    <dgm:cxn modelId="{594710E6-33FB-45DA-91E5-53EC1BBD015D}" type="presParOf" srcId="{512E90A9-91E7-4D34-972C-97D717CDD772}" destId="{FDE5172B-45DF-4CBD-91E1-5E454D250644}" srcOrd="9" destOrd="0" presId="urn:microsoft.com/office/officeart/2005/8/layout/lProcess2"/>
    <dgm:cxn modelId="{4C344AC2-51E7-4218-B158-4F3D4E94D763}" type="presParOf" srcId="{512E90A9-91E7-4D34-972C-97D717CDD772}" destId="{31B48F6C-9F8D-46C3-A4B1-B3CCD46582C9}" srcOrd="10" destOrd="0" presId="urn:microsoft.com/office/officeart/2005/8/layout/lProcess2"/>
    <dgm:cxn modelId="{BE45A96C-5317-4499-90A3-5AD85A2EE605}" type="presParOf" srcId="{FF330A6D-D196-4A8C-8014-934DC7234FAF}" destId="{58C1FE98-94C6-4687-9831-BC31E77AFF52}" srcOrd="3" destOrd="0" presId="urn:microsoft.com/office/officeart/2005/8/layout/lProcess2"/>
    <dgm:cxn modelId="{65DB3404-5269-4A12-AA73-3B20772EE1EA}" type="presParOf" srcId="{FF330A6D-D196-4A8C-8014-934DC7234FAF}" destId="{610537EA-F07F-4630-8490-0510EDE96988}" srcOrd="4" destOrd="0" presId="urn:microsoft.com/office/officeart/2005/8/layout/lProcess2"/>
    <dgm:cxn modelId="{2336C612-9F05-44DB-BF62-DC8ED3943ACB}" type="presParOf" srcId="{610537EA-F07F-4630-8490-0510EDE96988}" destId="{4FA9E881-64FE-4D97-BC04-AA2D5141E0D4}" srcOrd="0" destOrd="0" presId="urn:microsoft.com/office/officeart/2005/8/layout/lProcess2"/>
    <dgm:cxn modelId="{03EACC98-BC80-4124-9D47-C9B762F028FB}" type="presParOf" srcId="{610537EA-F07F-4630-8490-0510EDE96988}" destId="{565F1748-4323-4380-A1B9-5054FBAD439F}" srcOrd="1" destOrd="0" presId="urn:microsoft.com/office/officeart/2005/8/layout/lProcess2"/>
    <dgm:cxn modelId="{0D23353E-53D3-4F2F-911A-358EAF8AD87D}" type="presParOf" srcId="{610537EA-F07F-4630-8490-0510EDE96988}" destId="{FC14A865-1349-4E98-8F1D-6628754C1005}" srcOrd="2" destOrd="0" presId="urn:microsoft.com/office/officeart/2005/8/layout/lProcess2"/>
    <dgm:cxn modelId="{BEDC145E-F4D7-4BA3-9815-B6C2314F7D4D}" type="presParOf" srcId="{FC14A865-1349-4E98-8F1D-6628754C1005}" destId="{98F4811D-BA68-45EC-9B15-148B28764EE0}" srcOrd="0" destOrd="0" presId="urn:microsoft.com/office/officeart/2005/8/layout/lProcess2"/>
    <dgm:cxn modelId="{F72A7646-4CD8-4046-B2CE-43CA8C67B245}" type="presParOf" srcId="{98F4811D-BA68-45EC-9B15-148B28764EE0}" destId="{837B1566-9518-4680-99E8-A6B4FAB7977B}" srcOrd="0" destOrd="0" presId="urn:microsoft.com/office/officeart/2005/8/layout/lProcess2"/>
    <dgm:cxn modelId="{F85C396E-30DA-43BC-A105-C9738FF3C26B}" type="presParOf" srcId="{98F4811D-BA68-45EC-9B15-148B28764EE0}" destId="{317D62C9-01B9-4CD8-991D-40DDB8DC5135}" srcOrd="1" destOrd="0" presId="urn:microsoft.com/office/officeart/2005/8/layout/lProcess2"/>
    <dgm:cxn modelId="{9FFB43B6-4704-4D6C-B329-5A72C199A502}" type="presParOf" srcId="{98F4811D-BA68-45EC-9B15-148B28764EE0}" destId="{6652008B-CFBA-4DBD-8FF5-9FA7CD8A5567}" srcOrd="2" destOrd="0" presId="urn:microsoft.com/office/officeart/2005/8/layout/lProcess2"/>
    <dgm:cxn modelId="{B1A1A32F-43C3-47CC-9369-0E4C3EEDB7DD}" type="presParOf" srcId="{98F4811D-BA68-45EC-9B15-148B28764EE0}" destId="{83FBEF4F-5068-436D-99A4-161D13C4BF58}" srcOrd="3" destOrd="0" presId="urn:microsoft.com/office/officeart/2005/8/layout/lProcess2"/>
    <dgm:cxn modelId="{6CCBFA1C-DD0E-4753-827C-CF60E6BF7DF4}" type="presParOf" srcId="{98F4811D-BA68-45EC-9B15-148B28764EE0}" destId="{FE9E504D-DA78-4FA0-8DDF-D71631846428}" srcOrd="4" destOrd="0" presId="urn:microsoft.com/office/officeart/2005/8/layout/lProcess2"/>
    <dgm:cxn modelId="{7532FDB8-3AD1-4C9D-8A59-D02C75614868}" type="presParOf" srcId="{98F4811D-BA68-45EC-9B15-148B28764EE0}" destId="{7C84C376-524A-444C-B40E-28468986AC88}" srcOrd="5" destOrd="0" presId="urn:microsoft.com/office/officeart/2005/8/layout/lProcess2"/>
    <dgm:cxn modelId="{F166D65B-8F40-4810-ABDD-870407D22F36}" type="presParOf" srcId="{98F4811D-BA68-45EC-9B15-148B28764EE0}" destId="{1E7211B5-DAA9-496C-A9B1-F15338759895}" srcOrd="6" destOrd="0" presId="urn:microsoft.com/office/officeart/2005/8/layout/lProcess2"/>
    <dgm:cxn modelId="{779C4DB8-C44B-4736-8E15-2BC4577DA05C}" type="presParOf" srcId="{FF330A6D-D196-4A8C-8014-934DC7234FAF}" destId="{041B1F06-A826-41C9-90EB-97A916954F34}" srcOrd="5" destOrd="0" presId="urn:microsoft.com/office/officeart/2005/8/layout/lProcess2"/>
    <dgm:cxn modelId="{790E79C8-0392-4777-A585-6F38135137EF}" type="presParOf" srcId="{FF330A6D-D196-4A8C-8014-934DC7234FAF}" destId="{20EF11D2-28A0-4EEE-9681-23C0C83352DA}" srcOrd="6" destOrd="0" presId="urn:microsoft.com/office/officeart/2005/8/layout/lProcess2"/>
    <dgm:cxn modelId="{E35E36E8-DD5E-4C88-8E7A-B29E94F7134E}" type="presParOf" srcId="{20EF11D2-28A0-4EEE-9681-23C0C83352DA}" destId="{94BDC347-3834-481D-8739-595AB885FD2A}" srcOrd="0" destOrd="0" presId="urn:microsoft.com/office/officeart/2005/8/layout/lProcess2"/>
    <dgm:cxn modelId="{1DA91B99-DF8E-469C-9110-46E33F2DC2BD}" type="presParOf" srcId="{20EF11D2-28A0-4EEE-9681-23C0C83352DA}" destId="{489A39C3-3D3B-42BF-BAB2-7CB4E9D58314}" srcOrd="1" destOrd="0" presId="urn:microsoft.com/office/officeart/2005/8/layout/lProcess2"/>
    <dgm:cxn modelId="{F30AE941-3A4A-43E3-9438-D393EDB59DF0}" type="presParOf" srcId="{20EF11D2-28A0-4EEE-9681-23C0C83352DA}" destId="{8A827166-BEC8-4372-9B59-BADF5CAEEFCE}" srcOrd="2" destOrd="0" presId="urn:microsoft.com/office/officeart/2005/8/layout/lProcess2"/>
    <dgm:cxn modelId="{6E0CBB22-1A30-490B-838E-0E0AF5419AED}" type="presParOf" srcId="{8A827166-BEC8-4372-9B59-BADF5CAEEFCE}" destId="{EB905BE1-8C83-43D4-9F0A-AD9F76ADF803}" srcOrd="0" destOrd="0" presId="urn:microsoft.com/office/officeart/2005/8/layout/lProcess2"/>
    <dgm:cxn modelId="{A56E36A6-D26D-4AF7-959C-30B17C207965}" type="presParOf" srcId="{EB905BE1-8C83-43D4-9F0A-AD9F76ADF803}" destId="{F1E404C9-D894-4273-87FD-F664077340AA}" srcOrd="0" destOrd="0" presId="urn:microsoft.com/office/officeart/2005/8/layout/lProcess2"/>
    <dgm:cxn modelId="{8DF26DD7-E3FA-4152-9D61-76581DA53EA5}" type="presParOf" srcId="{EB905BE1-8C83-43D4-9F0A-AD9F76ADF803}" destId="{8DCBCE2F-FA3E-4213-830F-1A13203D3056}" srcOrd="1" destOrd="0" presId="urn:microsoft.com/office/officeart/2005/8/layout/lProcess2"/>
    <dgm:cxn modelId="{FE21C8AC-4B2B-43CD-88D0-93E9F35985EA}" type="presParOf" srcId="{EB905BE1-8C83-43D4-9F0A-AD9F76ADF803}" destId="{8C3D03AF-EBBA-4D6D-B0F9-389F0A14C3B6}" srcOrd="2" destOrd="0" presId="urn:microsoft.com/office/officeart/2005/8/layout/lProcess2"/>
    <dgm:cxn modelId="{E25195FC-FE47-4322-8683-BB341134E756}" type="presParOf" srcId="{EB905BE1-8C83-43D4-9F0A-AD9F76ADF803}" destId="{36DAC26A-E238-4762-A044-823D9F780149}" srcOrd="3" destOrd="0" presId="urn:microsoft.com/office/officeart/2005/8/layout/lProcess2"/>
    <dgm:cxn modelId="{4A1C0269-F820-4997-B639-936B924E481C}" type="presParOf" srcId="{EB905BE1-8C83-43D4-9F0A-AD9F76ADF803}" destId="{069E8317-D692-4263-B3E6-AFA43A89FE9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B33C9C-A77A-4D58-9356-C2848E01797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94CEA75-8184-4A48-B804-97DAB8FF965F}">
      <dgm:prSet/>
      <dgm:spPr/>
      <dgm:t>
        <a:bodyPr/>
        <a:lstStyle/>
        <a:p>
          <a:r>
            <a:rPr lang="hr-HR" b="1" dirty="0"/>
            <a:t>🔔 Izabranost = poslanje</a:t>
          </a:r>
        </a:p>
      </dgm:t>
    </dgm:pt>
    <dgm:pt modelId="{08E2A5C4-7CB5-4AF1-8F3A-BDD56709A782}" type="parTrans" cxnId="{D4F6023C-FE4C-479C-9F23-CB68FB46AF3D}">
      <dgm:prSet/>
      <dgm:spPr/>
      <dgm:t>
        <a:bodyPr/>
        <a:lstStyle/>
        <a:p>
          <a:endParaRPr lang="hr-HR"/>
        </a:p>
      </dgm:t>
    </dgm:pt>
    <dgm:pt modelId="{AC06D3A3-1FB5-43FF-ABA3-1A1E7C527296}" type="sibTrans" cxnId="{D4F6023C-FE4C-479C-9F23-CB68FB46AF3D}">
      <dgm:prSet/>
      <dgm:spPr/>
      <dgm:t>
        <a:bodyPr/>
        <a:lstStyle/>
        <a:p>
          <a:endParaRPr lang="hr-HR"/>
        </a:p>
      </dgm:t>
    </dgm:pt>
    <dgm:pt modelId="{0FADF1C6-68B0-4256-A589-B130A9A5F62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Nije privilegij za sebe</a:t>
          </a:r>
        </a:p>
      </dgm:t>
    </dgm:pt>
    <dgm:pt modelId="{5B2A60F8-56A3-483F-8F20-EC544A366693}" type="parTrans" cxnId="{A682C981-1E3E-40C3-A22C-2E1AEE0147B4}">
      <dgm:prSet/>
      <dgm:spPr/>
      <dgm:t>
        <a:bodyPr/>
        <a:lstStyle/>
        <a:p>
          <a:endParaRPr lang="hr-HR"/>
        </a:p>
      </dgm:t>
    </dgm:pt>
    <dgm:pt modelId="{8DFDBCA8-13A4-4741-935B-186BA2974606}" type="sibTrans" cxnId="{A682C981-1E3E-40C3-A22C-2E1AEE0147B4}">
      <dgm:prSet/>
      <dgm:spPr/>
      <dgm:t>
        <a:bodyPr/>
        <a:lstStyle/>
        <a:p>
          <a:endParaRPr lang="hr-HR"/>
        </a:p>
      </dgm:t>
    </dgm:pt>
    <dgm:pt modelId="{61E6504D-5C1E-4023-BA23-B3D81CDDFB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Poziv na svjedočenje, vjernost, služenje drugima</a:t>
          </a:r>
        </a:p>
      </dgm:t>
    </dgm:pt>
    <dgm:pt modelId="{577659E9-E4A9-439A-960D-DC4C67E7B0EF}" type="parTrans" cxnId="{1DC8870B-68B5-409C-AA67-5BDDFDCF3D5D}">
      <dgm:prSet/>
      <dgm:spPr/>
      <dgm:t>
        <a:bodyPr/>
        <a:lstStyle/>
        <a:p>
          <a:endParaRPr lang="hr-HR"/>
        </a:p>
      </dgm:t>
    </dgm:pt>
    <dgm:pt modelId="{10014A9E-E4A3-44A5-956D-1946A42CE0BA}" type="sibTrans" cxnId="{1DC8870B-68B5-409C-AA67-5BDDFDCF3D5D}">
      <dgm:prSet/>
      <dgm:spPr/>
      <dgm:t>
        <a:bodyPr/>
        <a:lstStyle/>
        <a:p>
          <a:endParaRPr lang="hr-HR"/>
        </a:p>
      </dgm:t>
    </dgm:pt>
    <dgm:pt modelId="{5610FAC3-2C68-421D-B6CA-E2E9C036A64C}">
      <dgm:prSet/>
      <dgm:spPr/>
      <dgm:t>
        <a:bodyPr/>
        <a:lstStyle/>
        <a:p>
          <a:r>
            <a:rPr lang="sv-SE" b="1"/>
            <a:t>📖 Kako danas biti vjeran Bogu?</a:t>
          </a:r>
        </a:p>
      </dgm:t>
    </dgm:pt>
    <dgm:pt modelId="{B293DE3B-24A2-4D0E-997C-89A028525C42}" type="parTrans" cxnId="{ADEE6CED-589C-4995-BF51-8E682609E47A}">
      <dgm:prSet/>
      <dgm:spPr/>
      <dgm:t>
        <a:bodyPr/>
        <a:lstStyle/>
        <a:p>
          <a:endParaRPr lang="hr-HR"/>
        </a:p>
      </dgm:t>
    </dgm:pt>
    <dgm:pt modelId="{EDA6B8C1-D313-4556-A77F-96881F931A16}" type="sibTrans" cxnId="{ADEE6CED-589C-4995-BF51-8E682609E47A}">
      <dgm:prSet/>
      <dgm:spPr/>
      <dgm:t>
        <a:bodyPr/>
        <a:lstStyle/>
        <a:p>
          <a:endParaRPr lang="hr-HR"/>
        </a:p>
      </dgm:t>
    </dgm:pt>
    <dgm:pt modelId="{7DFD6493-5C65-407B-B092-275B5F1613C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Živjeti po evanđelju</a:t>
          </a:r>
        </a:p>
      </dgm:t>
    </dgm:pt>
    <dgm:pt modelId="{8A74A29D-850E-4EE3-84FF-8E60CE87D044}" type="parTrans" cxnId="{6DAD9547-064E-46C2-804B-B4BD050B87E8}">
      <dgm:prSet/>
      <dgm:spPr/>
      <dgm:t>
        <a:bodyPr/>
        <a:lstStyle/>
        <a:p>
          <a:endParaRPr lang="hr-HR"/>
        </a:p>
      </dgm:t>
    </dgm:pt>
    <dgm:pt modelId="{93218DE3-EA08-4BED-A2CD-4BB2B46DC5F1}" type="sibTrans" cxnId="{6DAD9547-064E-46C2-804B-B4BD050B87E8}">
      <dgm:prSet/>
      <dgm:spPr/>
      <dgm:t>
        <a:bodyPr/>
        <a:lstStyle/>
        <a:p>
          <a:endParaRPr lang="hr-HR"/>
        </a:p>
      </dgm:t>
    </dgm:pt>
    <dgm:pt modelId="{04FF2348-7041-42E5-9042-751BC71BF70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Ljubiti bližnje</a:t>
          </a:r>
        </a:p>
      </dgm:t>
    </dgm:pt>
    <dgm:pt modelId="{71E6B97D-5C4F-49BF-8A19-99F97901E04B}" type="parTrans" cxnId="{8C55FC7C-1B03-4CE4-BC5D-8E1A9AAFD077}">
      <dgm:prSet/>
      <dgm:spPr/>
      <dgm:t>
        <a:bodyPr/>
        <a:lstStyle/>
        <a:p>
          <a:endParaRPr lang="hr-HR"/>
        </a:p>
      </dgm:t>
    </dgm:pt>
    <dgm:pt modelId="{05BF6D35-580D-4DDD-8065-864CF5CB0B2D}" type="sibTrans" cxnId="{8C55FC7C-1B03-4CE4-BC5D-8E1A9AAFD077}">
      <dgm:prSet/>
      <dgm:spPr/>
      <dgm:t>
        <a:bodyPr/>
        <a:lstStyle/>
        <a:p>
          <a:endParaRPr lang="hr-HR"/>
        </a:p>
      </dgm:t>
    </dgm:pt>
    <dgm:pt modelId="{D466B17F-DD4D-42B5-A7C2-4E2EA7F7D0C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Biti pošten</a:t>
          </a:r>
        </a:p>
      </dgm:t>
    </dgm:pt>
    <dgm:pt modelId="{EDF4515B-7596-4B4A-8722-B3F6CBF0644F}" type="parTrans" cxnId="{C9B3C104-CB95-483A-924E-CF8EBAF7537B}">
      <dgm:prSet/>
      <dgm:spPr/>
      <dgm:t>
        <a:bodyPr/>
        <a:lstStyle/>
        <a:p>
          <a:endParaRPr lang="hr-HR"/>
        </a:p>
      </dgm:t>
    </dgm:pt>
    <dgm:pt modelId="{98B76034-B20C-45DF-88B4-B5FE878A4774}" type="sibTrans" cxnId="{C9B3C104-CB95-483A-924E-CF8EBAF7537B}">
      <dgm:prSet/>
      <dgm:spPr/>
      <dgm:t>
        <a:bodyPr/>
        <a:lstStyle/>
        <a:p>
          <a:endParaRPr lang="hr-HR"/>
        </a:p>
      </dgm:t>
    </dgm:pt>
    <dgm:pt modelId="{66108915-690D-4922-B566-2A83EF83621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Moliti</a:t>
          </a:r>
        </a:p>
      </dgm:t>
    </dgm:pt>
    <dgm:pt modelId="{92209480-88CD-4506-802A-B2D8178F5CE5}" type="parTrans" cxnId="{232B24CF-8114-4E25-8C48-7BF8EF121CAD}">
      <dgm:prSet/>
      <dgm:spPr/>
      <dgm:t>
        <a:bodyPr/>
        <a:lstStyle/>
        <a:p>
          <a:endParaRPr lang="hr-HR"/>
        </a:p>
      </dgm:t>
    </dgm:pt>
    <dgm:pt modelId="{B5A52D9D-8246-40BC-B55E-140BC915CF31}" type="sibTrans" cxnId="{232B24CF-8114-4E25-8C48-7BF8EF121CAD}">
      <dgm:prSet/>
      <dgm:spPr/>
      <dgm:t>
        <a:bodyPr/>
        <a:lstStyle/>
        <a:p>
          <a:endParaRPr lang="hr-HR"/>
        </a:p>
      </dgm:t>
    </dgm:pt>
    <dgm:pt modelId="{DA42D768-2231-4756-856F-6B0878F9788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Pomagati drugima</a:t>
          </a:r>
        </a:p>
      </dgm:t>
    </dgm:pt>
    <dgm:pt modelId="{0CD8D609-E973-47C9-9CBD-E537BCB3AB29}" type="parTrans" cxnId="{9705724C-7650-477B-8218-7483238B1AF5}">
      <dgm:prSet/>
      <dgm:spPr/>
      <dgm:t>
        <a:bodyPr/>
        <a:lstStyle/>
        <a:p>
          <a:endParaRPr lang="hr-HR"/>
        </a:p>
      </dgm:t>
    </dgm:pt>
    <dgm:pt modelId="{CFA1D77F-6F45-4BDC-86D7-CBB9B1C8EF81}" type="sibTrans" cxnId="{9705724C-7650-477B-8218-7483238B1AF5}">
      <dgm:prSet/>
      <dgm:spPr/>
      <dgm:t>
        <a:bodyPr/>
        <a:lstStyle/>
        <a:p>
          <a:endParaRPr lang="hr-HR"/>
        </a:p>
      </dgm:t>
    </dgm:pt>
    <dgm:pt modelId="{97829855-262E-4CCB-B8E6-A2898E3BBF2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Svjedočiti vjeru djelima</a:t>
          </a:r>
        </a:p>
      </dgm:t>
    </dgm:pt>
    <dgm:pt modelId="{FBE58AE1-42C7-45D3-95B4-98ABC3E56C26}" type="parTrans" cxnId="{3058A6C8-A51B-417E-8F62-3A58ED30FE53}">
      <dgm:prSet/>
      <dgm:spPr/>
      <dgm:t>
        <a:bodyPr/>
        <a:lstStyle/>
        <a:p>
          <a:endParaRPr lang="hr-HR"/>
        </a:p>
      </dgm:t>
    </dgm:pt>
    <dgm:pt modelId="{0F092FEA-C60B-42D4-8CDC-0E8B602752DA}" type="sibTrans" cxnId="{3058A6C8-A51B-417E-8F62-3A58ED30FE53}">
      <dgm:prSet/>
      <dgm:spPr/>
      <dgm:t>
        <a:bodyPr/>
        <a:lstStyle/>
        <a:p>
          <a:endParaRPr lang="hr-HR"/>
        </a:p>
      </dgm:t>
    </dgm:pt>
    <dgm:pt modelId="{A24EF352-6DFC-43FC-9888-75C8C254E5EF}">
      <dgm:prSet/>
      <dgm:spPr/>
      <dgm:t>
        <a:bodyPr/>
        <a:lstStyle/>
        <a:p>
          <a:r>
            <a:rPr lang="hr-HR" b="1"/>
            <a:t>🏫 Vjernost u svakodnevici</a:t>
          </a:r>
        </a:p>
      </dgm:t>
    </dgm:pt>
    <dgm:pt modelId="{ACDE0247-AB45-4B59-A8AC-D5E7C94672A2}" type="parTrans" cxnId="{BCD1F969-666D-4969-ADBE-056C4109A6B2}">
      <dgm:prSet/>
      <dgm:spPr/>
      <dgm:t>
        <a:bodyPr/>
        <a:lstStyle/>
        <a:p>
          <a:endParaRPr lang="hr-HR"/>
        </a:p>
      </dgm:t>
    </dgm:pt>
    <dgm:pt modelId="{DBE4FB40-D757-46F9-B35C-31706F449F05}" type="sibTrans" cxnId="{BCD1F969-666D-4969-ADBE-056C4109A6B2}">
      <dgm:prSet/>
      <dgm:spPr/>
      <dgm:t>
        <a:bodyPr/>
        <a:lstStyle/>
        <a:p>
          <a:endParaRPr lang="hr-HR"/>
        </a:p>
      </dgm:t>
    </dgm:pt>
    <dgm:pt modelId="{BB127315-98F8-4E39-B607-933E2E4F80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U školi</a:t>
          </a:r>
        </a:p>
      </dgm:t>
    </dgm:pt>
    <dgm:pt modelId="{BC32ED72-0DC7-4FC2-B508-EEB583A4C851}" type="parTrans" cxnId="{460532F6-A86D-473C-B2B0-1496AEA82F88}">
      <dgm:prSet/>
      <dgm:spPr/>
      <dgm:t>
        <a:bodyPr/>
        <a:lstStyle/>
        <a:p>
          <a:endParaRPr lang="hr-HR"/>
        </a:p>
      </dgm:t>
    </dgm:pt>
    <dgm:pt modelId="{E8E672CB-80AC-4861-A94B-049EBB986D55}" type="sibTrans" cxnId="{460532F6-A86D-473C-B2B0-1496AEA82F88}">
      <dgm:prSet/>
      <dgm:spPr/>
      <dgm:t>
        <a:bodyPr/>
        <a:lstStyle/>
        <a:p>
          <a:endParaRPr lang="hr-HR"/>
        </a:p>
      </dgm:t>
    </dgm:pt>
    <dgm:pt modelId="{196F9C48-A365-45DF-B84E-25A52818B9B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U obitelji</a:t>
          </a:r>
        </a:p>
      </dgm:t>
    </dgm:pt>
    <dgm:pt modelId="{6CC775BB-1EBD-460F-8524-074431A77320}" type="parTrans" cxnId="{969D9560-8EA2-4A90-9485-AF5E66324840}">
      <dgm:prSet/>
      <dgm:spPr/>
      <dgm:t>
        <a:bodyPr/>
        <a:lstStyle/>
        <a:p>
          <a:endParaRPr lang="hr-HR"/>
        </a:p>
      </dgm:t>
    </dgm:pt>
    <dgm:pt modelId="{A1BDDE27-5FFA-410A-ACFB-02BC7979AA3A}" type="sibTrans" cxnId="{969D9560-8EA2-4A90-9485-AF5E66324840}">
      <dgm:prSet/>
      <dgm:spPr/>
      <dgm:t>
        <a:bodyPr/>
        <a:lstStyle/>
        <a:p>
          <a:endParaRPr lang="hr-HR"/>
        </a:p>
      </dgm:t>
    </dgm:pt>
    <dgm:pt modelId="{2938E25A-567B-4286-8B97-3AEA2507070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U društvu</a:t>
          </a:r>
        </a:p>
      </dgm:t>
    </dgm:pt>
    <dgm:pt modelId="{A0533334-B587-4318-880B-DCD7C1F50593}" type="parTrans" cxnId="{5C6F20A6-9E53-46FF-9431-7889E7A527E7}">
      <dgm:prSet/>
      <dgm:spPr/>
      <dgm:t>
        <a:bodyPr/>
        <a:lstStyle/>
        <a:p>
          <a:endParaRPr lang="hr-HR"/>
        </a:p>
      </dgm:t>
    </dgm:pt>
    <dgm:pt modelId="{C5C656F7-BF1A-4690-A20D-C3A4B24DA2D2}" type="sibTrans" cxnId="{5C6F20A6-9E53-46FF-9431-7889E7A527E7}">
      <dgm:prSet/>
      <dgm:spPr/>
      <dgm:t>
        <a:bodyPr/>
        <a:lstStyle/>
        <a:p>
          <a:endParaRPr lang="hr-HR"/>
        </a:p>
      </dgm:t>
    </dgm:pt>
    <dgm:pt modelId="{4834BA1E-6C47-4DD8-8A29-365CF830BE5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U odnosima s drugima</a:t>
          </a:r>
        </a:p>
      </dgm:t>
    </dgm:pt>
    <dgm:pt modelId="{FEAF7B26-B0C3-4379-9301-C21BC7BFDD3A}" type="parTrans" cxnId="{0162390C-59A1-422D-9D31-0FF5776B581D}">
      <dgm:prSet/>
      <dgm:spPr/>
      <dgm:t>
        <a:bodyPr/>
        <a:lstStyle/>
        <a:p>
          <a:endParaRPr lang="hr-HR"/>
        </a:p>
      </dgm:t>
    </dgm:pt>
    <dgm:pt modelId="{3135CF12-9DC6-4036-8A91-AB58CF14A813}" type="sibTrans" cxnId="{0162390C-59A1-422D-9D31-0FF5776B581D}">
      <dgm:prSet/>
      <dgm:spPr/>
      <dgm:t>
        <a:bodyPr/>
        <a:lstStyle/>
        <a:p>
          <a:endParaRPr lang="hr-HR"/>
        </a:p>
      </dgm:t>
    </dgm:pt>
    <dgm:pt modelId="{C2D29448-DE0C-4F84-BD3E-9F43C9AA4E38}">
      <dgm:prSet/>
      <dgm:spPr/>
      <dgm:t>
        <a:bodyPr/>
        <a:lstStyle/>
        <a:p>
          <a:r>
            <a:rPr lang="hr-HR" b="1"/>
            <a:t>🌟 Poziv za danas</a:t>
          </a:r>
        </a:p>
      </dgm:t>
    </dgm:pt>
    <dgm:pt modelId="{53744627-B40B-4BE0-B7E3-BDBE11BBB1E8}" type="parTrans" cxnId="{4D9FA8C7-1687-4381-80D5-AE211350071E}">
      <dgm:prSet/>
      <dgm:spPr/>
      <dgm:t>
        <a:bodyPr/>
        <a:lstStyle/>
        <a:p>
          <a:endParaRPr lang="hr-HR"/>
        </a:p>
      </dgm:t>
    </dgm:pt>
    <dgm:pt modelId="{9AF126C7-C3D6-4F07-AC77-3DB15F3F4DE3}" type="sibTrans" cxnId="{4D9FA8C7-1687-4381-80D5-AE211350071E}">
      <dgm:prSet/>
      <dgm:spPr/>
      <dgm:t>
        <a:bodyPr/>
        <a:lstStyle/>
        <a:p>
          <a:endParaRPr lang="hr-HR"/>
        </a:p>
      </dgm:t>
    </dgm:pt>
    <dgm:pt modelId="{94559725-D0F2-4FDE-9657-522F72FB376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Kao što je Bog izabrao Izrael</a:t>
          </a:r>
        </a:p>
      </dgm:t>
    </dgm:pt>
    <dgm:pt modelId="{D83E5592-2B4D-4CD5-A307-7234631D0A56}" type="parTrans" cxnId="{3025B8D5-3C04-4059-B311-DA1EC6473C91}">
      <dgm:prSet/>
      <dgm:spPr/>
      <dgm:t>
        <a:bodyPr/>
        <a:lstStyle/>
        <a:p>
          <a:endParaRPr lang="hr-HR"/>
        </a:p>
      </dgm:t>
    </dgm:pt>
    <dgm:pt modelId="{E8237F46-D9BD-4875-B864-CF746EFB7CE4}" type="sibTrans" cxnId="{3025B8D5-3C04-4059-B311-DA1EC6473C91}">
      <dgm:prSet/>
      <dgm:spPr/>
      <dgm:t>
        <a:bodyPr/>
        <a:lstStyle/>
        <a:p>
          <a:endParaRPr lang="hr-HR"/>
        </a:p>
      </dgm:t>
    </dgm:pt>
    <dgm:pt modelId="{0F30A64B-4E93-4E6F-8BBD-181200F8696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Tako danas bira </a:t>
          </a:r>
          <a:r>
            <a:rPr lang="hr-HR" b="1" dirty="0"/>
            <a:t>nas</a:t>
          </a:r>
          <a:endParaRPr lang="hr-HR" dirty="0"/>
        </a:p>
      </dgm:t>
    </dgm:pt>
    <dgm:pt modelId="{E8351D69-771D-4B3B-ABF8-261A63A0759B}" type="parTrans" cxnId="{7FE4BA45-0B4F-4F28-B14A-65BC1F1DA279}">
      <dgm:prSet/>
      <dgm:spPr/>
      <dgm:t>
        <a:bodyPr/>
        <a:lstStyle/>
        <a:p>
          <a:endParaRPr lang="hr-HR"/>
        </a:p>
      </dgm:t>
    </dgm:pt>
    <dgm:pt modelId="{69C29C2F-6680-459C-9CF4-73974DB6E950}" type="sibTrans" cxnId="{7FE4BA45-0B4F-4F28-B14A-65BC1F1DA279}">
      <dgm:prSet/>
      <dgm:spPr/>
      <dgm:t>
        <a:bodyPr/>
        <a:lstStyle/>
        <a:p>
          <a:endParaRPr lang="hr-HR"/>
        </a:p>
      </dgm:t>
    </dgm:pt>
    <dgm:pt modelId="{EB7D3577-082A-432B-A048-504F0379405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Biti svjetlo svijeta, nositelji ljubavi, graditelji mira, znak nade</a:t>
          </a:r>
        </a:p>
      </dgm:t>
    </dgm:pt>
    <dgm:pt modelId="{DD17A910-2394-4375-9D23-445DBE2BC90D}" type="parTrans" cxnId="{CC3C5B41-0B0A-4542-9683-137D02D6B1E9}">
      <dgm:prSet/>
      <dgm:spPr/>
      <dgm:t>
        <a:bodyPr/>
        <a:lstStyle/>
        <a:p>
          <a:endParaRPr lang="hr-HR"/>
        </a:p>
      </dgm:t>
    </dgm:pt>
    <dgm:pt modelId="{B6860435-8E67-4949-AE89-A94CF8545331}" type="sibTrans" cxnId="{CC3C5B41-0B0A-4542-9683-137D02D6B1E9}">
      <dgm:prSet/>
      <dgm:spPr/>
      <dgm:t>
        <a:bodyPr/>
        <a:lstStyle/>
        <a:p>
          <a:endParaRPr lang="hr-HR"/>
        </a:p>
      </dgm:t>
    </dgm:pt>
    <dgm:pt modelId="{FF330A6D-D196-4A8C-8014-934DC7234FAF}" type="pres">
      <dgm:prSet presAssocID="{67B33C9C-A77A-4D58-9356-C2848E01797F}" presName="theList" presStyleCnt="0">
        <dgm:presLayoutVars>
          <dgm:dir/>
          <dgm:animLvl val="lvl"/>
          <dgm:resizeHandles val="exact"/>
        </dgm:presLayoutVars>
      </dgm:prSet>
      <dgm:spPr/>
    </dgm:pt>
    <dgm:pt modelId="{6AB7C4DA-7C68-4560-AFB5-7013AD1938DB}" type="pres">
      <dgm:prSet presAssocID="{594CEA75-8184-4A48-B804-97DAB8FF965F}" presName="compNode" presStyleCnt="0"/>
      <dgm:spPr/>
    </dgm:pt>
    <dgm:pt modelId="{AA377203-0965-4E3A-BB71-7629EFC0BBA8}" type="pres">
      <dgm:prSet presAssocID="{594CEA75-8184-4A48-B804-97DAB8FF965F}" presName="aNode" presStyleLbl="bgShp" presStyleIdx="0" presStyleCnt="4"/>
      <dgm:spPr/>
    </dgm:pt>
    <dgm:pt modelId="{8E28CC77-2FEA-40A3-AB59-47BFB160917C}" type="pres">
      <dgm:prSet presAssocID="{594CEA75-8184-4A48-B804-97DAB8FF965F}" presName="textNode" presStyleLbl="bgShp" presStyleIdx="0" presStyleCnt="4"/>
      <dgm:spPr/>
    </dgm:pt>
    <dgm:pt modelId="{8CEB4F17-6629-4A9A-8BBA-2C0E369EF0FB}" type="pres">
      <dgm:prSet presAssocID="{594CEA75-8184-4A48-B804-97DAB8FF965F}" presName="compChildNode" presStyleCnt="0"/>
      <dgm:spPr/>
    </dgm:pt>
    <dgm:pt modelId="{E33C4B42-1685-49E1-B5DD-89A3F7873EAC}" type="pres">
      <dgm:prSet presAssocID="{594CEA75-8184-4A48-B804-97DAB8FF965F}" presName="theInnerList" presStyleCnt="0"/>
      <dgm:spPr/>
    </dgm:pt>
    <dgm:pt modelId="{AB0C4B30-F35C-4B26-848E-0122D469E647}" type="pres">
      <dgm:prSet presAssocID="{0FADF1C6-68B0-4256-A589-B130A9A5F62D}" presName="childNode" presStyleLbl="node1" presStyleIdx="0" presStyleCnt="15">
        <dgm:presLayoutVars>
          <dgm:bulletEnabled val="1"/>
        </dgm:presLayoutVars>
      </dgm:prSet>
      <dgm:spPr/>
    </dgm:pt>
    <dgm:pt modelId="{62E27070-EF25-49F8-8390-8690FDF5020E}" type="pres">
      <dgm:prSet presAssocID="{0FADF1C6-68B0-4256-A589-B130A9A5F62D}" presName="aSpace2" presStyleCnt="0"/>
      <dgm:spPr/>
    </dgm:pt>
    <dgm:pt modelId="{E293514E-CE41-4667-82E1-C5A48D17B242}" type="pres">
      <dgm:prSet presAssocID="{61E6504D-5C1E-4023-BA23-B3D81CDDFBB8}" presName="childNode" presStyleLbl="node1" presStyleIdx="1" presStyleCnt="15">
        <dgm:presLayoutVars>
          <dgm:bulletEnabled val="1"/>
        </dgm:presLayoutVars>
      </dgm:prSet>
      <dgm:spPr/>
    </dgm:pt>
    <dgm:pt modelId="{17944B12-2A3B-4EEA-BBFA-19F00A420545}" type="pres">
      <dgm:prSet presAssocID="{594CEA75-8184-4A48-B804-97DAB8FF965F}" presName="aSpace" presStyleCnt="0"/>
      <dgm:spPr/>
    </dgm:pt>
    <dgm:pt modelId="{A1FE83DB-1D5C-442F-8B88-4F225C831843}" type="pres">
      <dgm:prSet presAssocID="{5610FAC3-2C68-421D-B6CA-E2E9C036A64C}" presName="compNode" presStyleCnt="0"/>
      <dgm:spPr/>
    </dgm:pt>
    <dgm:pt modelId="{C958A7B9-BF62-4FC3-B862-EAA24E731B52}" type="pres">
      <dgm:prSet presAssocID="{5610FAC3-2C68-421D-B6CA-E2E9C036A64C}" presName="aNode" presStyleLbl="bgShp" presStyleIdx="1" presStyleCnt="4"/>
      <dgm:spPr/>
    </dgm:pt>
    <dgm:pt modelId="{066D247C-DDBD-4C38-B28B-6C4779097CF9}" type="pres">
      <dgm:prSet presAssocID="{5610FAC3-2C68-421D-B6CA-E2E9C036A64C}" presName="textNode" presStyleLbl="bgShp" presStyleIdx="1" presStyleCnt="4"/>
      <dgm:spPr/>
    </dgm:pt>
    <dgm:pt modelId="{0A37DAB0-D128-4C5B-BCE0-3A908BAAB24F}" type="pres">
      <dgm:prSet presAssocID="{5610FAC3-2C68-421D-B6CA-E2E9C036A64C}" presName="compChildNode" presStyleCnt="0"/>
      <dgm:spPr/>
    </dgm:pt>
    <dgm:pt modelId="{512E90A9-91E7-4D34-972C-97D717CDD772}" type="pres">
      <dgm:prSet presAssocID="{5610FAC3-2C68-421D-B6CA-E2E9C036A64C}" presName="theInnerList" presStyleCnt="0"/>
      <dgm:spPr/>
    </dgm:pt>
    <dgm:pt modelId="{B5C34FAB-862A-4F24-9B56-12F46421DD9E}" type="pres">
      <dgm:prSet presAssocID="{7DFD6493-5C65-407B-B092-275B5F1613C2}" presName="childNode" presStyleLbl="node1" presStyleIdx="2" presStyleCnt="15">
        <dgm:presLayoutVars>
          <dgm:bulletEnabled val="1"/>
        </dgm:presLayoutVars>
      </dgm:prSet>
      <dgm:spPr/>
    </dgm:pt>
    <dgm:pt modelId="{EDC102CD-8A0C-4816-AF6D-F045A4660B1A}" type="pres">
      <dgm:prSet presAssocID="{7DFD6493-5C65-407B-B092-275B5F1613C2}" presName="aSpace2" presStyleCnt="0"/>
      <dgm:spPr/>
    </dgm:pt>
    <dgm:pt modelId="{A1B0F9CE-B34F-4FB9-AB8D-2ED8AA1E073F}" type="pres">
      <dgm:prSet presAssocID="{04FF2348-7041-42E5-9042-751BC71BF704}" presName="childNode" presStyleLbl="node1" presStyleIdx="3" presStyleCnt="15">
        <dgm:presLayoutVars>
          <dgm:bulletEnabled val="1"/>
        </dgm:presLayoutVars>
      </dgm:prSet>
      <dgm:spPr/>
    </dgm:pt>
    <dgm:pt modelId="{776B66E0-0F85-416D-929C-D16354D97AF4}" type="pres">
      <dgm:prSet presAssocID="{04FF2348-7041-42E5-9042-751BC71BF704}" presName="aSpace2" presStyleCnt="0"/>
      <dgm:spPr/>
    </dgm:pt>
    <dgm:pt modelId="{6BFAC074-E8C6-4D31-A516-F677C5C1C45A}" type="pres">
      <dgm:prSet presAssocID="{D466B17F-DD4D-42B5-A7C2-4E2EA7F7D0CA}" presName="childNode" presStyleLbl="node1" presStyleIdx="4" presStyleCnt="15">
        <dgm:presLayoutVars>
          <dgm:bulletEnabled val="1"/>
        </dgm:presLayoutVars>
      </dgm:prSet>
      <dgm:spPr/>
    </dgm:pt>
    <dgm:pt modelId="{328E7128-FE66-4C30-B8F5-7AEA1D2722BC}" type="pres">
      <dgm:prSet presAssocID="{D466B17F-DD4D-42B5-A7C2-4E2EA7F7D0CA}" presName="aSpace2" presStyleCnt="0"/>
      <dgm:spPr/>
    </dgm:pt>
    <dgm:pt modelId="{763218A3-694A-4EBA-8F02-A6D3DC466F36}" type="pres">
      <dgm:prSet presAssocID="{66108915-690D-4922-B566-2A83EF836211}" presName="childNode" presStyleLbl="node1" presStyleIdx="5" presStyleCnt="15">
        <dgm:presLayoutVars>
          <dgm:bulletEnabled val="1"/>
        </dgm:presLayoutVars>
      </dgm:prSet>
      <dgm:spPr/>
    </dgm:pt>
    <dgm:pt modelId="{6EEF40B9-B0F2-408B-B07A-5DCF8ADDE21C}" type="pres">
      <dgm:prSet presAssocID="{66108915-690D-4922-B566-2A83EF836211}" presName="aSpace2" presStyleCnt="0"/>
      <dgm:spPr/>
    </dgm:pt>
    <dgm:pt modelId="{C48B303C-5B04-453B-B1C8-824D307D7D8E}" type="pres">
      <dgm:prSet presAssocID="{DA42D768-2231-4756-856F-6B0878F97882}" presName="childNode" presStyleLbl="node1" presStyleIdx="6" presStyleCnt="15">
        <dgm:presLayoutVars>
          <dgm:bulletEnabled val="1"/>
        </dgm:presLayoutVars>
      </dgm:prSet>
      <dgm:spPr/>
    </dgm:pt>
    <dgm:pt modelId="{FDE5172B-45DF-4CBD-91E1-5E454D250644}" type="pres">
      <dgm:prSet presAssocID="{DA42D768-2231-4756-856F-6B0878F97882}" presName="aSpace2" presStyleCnt="0"/>
      <dgm:spPr/>
    </dgm:pt>
    <dgm:pt modelId="{31B48F6C-9F8D-46C3-A4B1-B3CCD46582C9}" type="pres">
      <dgm:prSet presAssocID="{97829855-262E-4CCB-B8E6-A2898E3BBF2E}" presName="childNode" presStyleLbl="node1" presStyleIdx="7" presStyleCnt="15">
        <dgm:presLayoutVars>
          <dgm:bulletEnabled val="1"/>
        </dgm:presLayoutVars>
      </dgm:prSet>
      <dgm:spPr/>
    </dgm:pt>
    <dgm:pt modelId="{58C1FE98-94C6-4687-9831-BC31E77AFF52}" type="pres">
      <dgm:prSet presAssocID="{5610FAC3-2C68-421D-B6CA-E2E9C036A64C}" presName="aSpace" presStyleCnt="0"/>
      <dgm:spPr/>
    </dgm:pt>
    <dgm:pt modelId="{610537EA-F07F-4630-8490-0510EDE96988}" type="pres">
      <dgm:prSet presAssocID="{A24EF352-6DFC-43FC-9888-75C8C254E5EF}" presName="compNode" presStyleCnt="0"/>
      <dgm:spPr/>
    </dgm:pt>
    <dgm:pt modelId="{4FA9E881-64FE-4D97-BC04-AA2D5141E0D4}" type="pres">
      <dgm:prSet presAssocID="{A24EF352-6DFC-43FC-9888-75C8C254E5EF}" presName="aNode" presStyleLbl="bgShp" presStyleIdx="2" presStyleCnt="4"/>
      <dgm:spPr/>
    </dgm:pt>
    <dgm:pt modelId="{565F1748-4323-4380-A1B9-5054FBAD439F}" type="pres">
      <dgm:prSet presAssocID="{A24EF352-6DFC-43FC-9888-75C8C254E5EF}" presName="textNode" presStyleLbl="bgShp" presStyleIdx="2" presStyleCnt="4"/>
      <dgm:spPr/>
    </dgm:pt>
    <dgm:pt modelId="{FC14A865-1349-4E98-8F1D-6628754C1005}" type="pres">
      <dgm:prSet presAssocID="{A24EF352-6DFC-43FC-9888-75C8C254E5EF}" presName="compChildNode" presStyleCnt="0"/>
      <dgm:spPr/>
    </dgm:pt>
    <dgm:pt modelId="{98F4811D-BA68-45EC-9B15-148B28764EE0}" type="pres">
      <dgm:prSet presAssocID="{A24EF352-6DFC-43FC-9888-75C8C254E5EF}" presName="theInnerList" presStyleCnt="0"/>
      <dgm:spPr/>
    </dgm:pt>
    <dgm:pt modelId="{837B1566-9518-4680-99E8-A6B4FAB7977B}" type="pres">
      <dgm:prSet presAssocID="{BB127315-98F8-4E39-B607-933E2E4F805B}" presName="childNode" presStyleLbl="node1" presStyleIdx="8" presStyleCnt="15">
        <dgm:presLayoutVars>
          <dgm:bulletEnabled val="1"/>
        </dgm:presLayoutVars>
      </dgm:prSet>
      <dgm:spPr/>
    </dgm:pt>
    <dgm:pt modelId="{317D62C9-01B9-4CD8-991D-40DDB8DC5135}" type="pres">
      <dgm:prSet presAssocID="{BB127315-98F8-4E39-B607-933E2E4F805B}" presName="aSpace2" presStyleCnt="0"/>
      <dgm:spPr/>
    </dgm:pt>
    <dgm:pt modelId="{6652008B-CFBA-4DBD-8FF5-9FA7CD8A5567}" type="pres">
      <dgm:prSet presAssocID="{196F9C48-A365-45DF-B84E-25A52818B9B0}" presName="childNode" presStyleLbl="node1" presStyleIdx="9" presStyleCnt="15">
        <dgm:presLayoutVars>
          <dgm:bulletEnabled val="1"/>
        </dgm:presLayoutVars>
      </dgm:prSet>
      <dgm:spPr/>
    </dgm:pt>
    <dgm:pt modelId="{83FBEF4F-5068-436D-99A4-161D13C4BF58}" type="pres">
      <dgm:prSet presAssocID="{196F9C48-A365-45DF-B84E-25A52818B9B0}" presName="aSpace2" presStyleCnt="0"/>
      <dgm:spPr/>
    </dgm:pt>
    <dgm:pt modelId="{FE9E504D-DA78-4FA0-8DDF-D71631846428}" type="pres">
      <dgm:prSet presAssocID="{2938E25A-567B-4286-8B97-3AEA25070703}" presName="childNode" presStyleLbl="node1" presStyleIdx="10" presStyleCnt="15">
        <dgm:presLayoutVars>
          <dgm:bulletEnabled val="1"/>
        </dgm:presLayoutVars>
      </dgm:prSet>
      <dgm:spPr/>
    </dgm:pt>
    <dgm:pt modelId="{7C84C376-524A-444C-B40E-28468986AC88}" type="pres">
      <dgm:prSet presAssocID="{2938E25A-567B-4286-8B97-3AEA25070703}" presName="aSpace2" presStyleCnt="0"/>
      <dgm:spPr/>
    </dgm:pt>
    <dgm:pt modelId="{1E7211B5-DAA9-496C-A9B1-F15338759895}" type="pres">
      <dgm:prSet presAssocID="{4834BA1E-6C47-4DD8-8A29-365CF830BE52}" presName="childNode" presStyleLbl="node1" presStyleIdx="11" presStyleCnt="15">
        <dgm:presLayoutVars>
          <dgm:bulletEnabled val="1"/>
        </dgm:presLayoutVars>
      </dgm:prSet>
      <dgm:spPr/>
    </dgm:pt>
    <dgm:pt modelId="{041B1F06-A826-41C9-90EB-97A916954F34}" type="pres">
      <dgm:prSet presAssocID="{A24EF352-6DFC-43FC-9888-75C8C254E5EF}" presName="aSpace" presStyleCnt="0"/>
      <dgm:spPr/>
    </dgm:pt>
    <dgm:pt modelId="{20EF11D2-28A0-4EEE-9681-23C0C83352DA}" type="pres">
      <dgm:prSet presAssocID="{C2D29448-DE0C-4F84-BD3E-9F43C9AA4E38}" presName="compNode" presStyleCnt="0"/>
      <dgm:spPr/>
    </dgm:pt>
    <dgm:pt modelId="{94BDC347-3834-481D-8739-595AB885FD2A}" type="pres">
      <dgm:prSet presAssocID="{C2D29448-DE0C-4F84-BD3E-9F43C9AA4E38}" presName="aNode" presStyleLbl="bgShp" presStyleIdx="3" presStyleCnt="4"/>
      <dgm:spPr/>
    </dgm:pt>
    <dgm:pt modelId="{489A39C3-3D3B-42BF-BAB2-7CB4E9D58314}" type="pres">
      <dgm:prSet presAssocID="{C2D29448-DE0C-4F84-BD3E-9F43C9AA4E38}" presName="textNode" presStyleLbl="bgShp" presStyleIdx="3" presStyleCnt="4"/>
      <dgm:spPr/>
    </dgm:pt>
    <dgm:pt modelId="{8A827166-BEC8-4372-9B59-BADF5CAEEFCE}" type="pres">
      <dgm:prSet presAssocID="{C2D29448-DE0C-4F84-BD3E-9F43C9AA4E38}" presName="compChildNode" presStyleCnt="0"/>
      <dgm:spPr/>
    </dgm:pt>
    <dgm:pt modelId="{EB905BE1-8C83-43D4-9F0A-AD9F76ADF803}" type="pres">
      <dgm:prSet presAssocID="{C2D29448-DE0C-4F84-BD3E-9F43C9AA4E38}" presName="theInnerList" presStyleCnt="0"/>
      <dgm:spPr/>
    </dgm:pt>
    <dgm:pt modelId="{F1E404C9-D894-4273-87FD-F664077340AA}" type="pres">
      <dgm:prSet presAssocID="{94559725-D0F2-4FDE-9657-522F72FB3766}" presName="childNode" presStyleLbl="node1" presStyleIdx="12" presStyleCnt="15">
        <dgm:presLayoutVars>
          <dgm:bulletEnabled val="1"/>
        </dgm:presLayoutVars>
      </dgm:prSet>
      <dgm:spPr/>
    </dgm:pt>
    <dgm:pt modelId="{8DCBCE2F-FA3E-4213-830F-1A13203D3056}" type="pres">
      <dgm:prSet presAssocID="{94559725-D0F2-4FDE-9657-522F72FB3766}" presName="aSpace2" presStyleCnt="0"/>
      <dgm:spPr/>
    </dgm:pt>
    <dgm:pt modelId="{8C3D03AF-EBBA-4D6D-B0F9-389F0A14C3B6}" type="pres">
      <dgm:prSet presAssocID="{0F30A64B-4E93-4E6F-8BBD-181200F8696F}" presName="childNode" presStyleLbl="node1" presStyleIdx="13" presStyleCnt="15">
        <dgm:presLayoutVars>
          <dgm:bulletEnabled val="1"/>
        </dgm:presLayoutVars>
      </dgm:prSet>
      <dgm:spPr/>
    </dgm:pt>
    <dgm:pt modelId="{36DAC26A-E238-4762-A044-823D9F780149}" type="pres">
      <dgm:prSet presAssocID="{0F30A64B-4E93-4E6F-8BBD-181200F8696F}" presName="aSpace2" presStyleCnt="0"/>
      <dgm:spPr/>
    </dgm:pt>
    <dgm:pt modelId="{069E8317-D692-4263-B3E6-AFA43A89FE99}" type="pres">
      <dgm:prSet presAssocID="{EB7D3577-082A-432B-A048-504F03794059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C9B3C104-CB95-483A-924E-CF8EBAF7537B}" srcId="{5610FAC3-2C68-421D-B6CA-E2E9C036A64C}" destId="{D466B17F-DD4D-42B5-A7C2-4E2EA7F7D0CA}" srcOrd="2" destOrd="0" parTransId="{EDF4515B-7596-4B4A-8722-B3F6CBF0644F}" sibTransId="{98B76034-B20C-45DF-88B4-B5FE878A4774}"/>
    <dgm:cxn modelId="{1DC8870B-68B5-409C-AA67-5BDDFDCF3D5D}" srcId="{594CEA75-8184-4A48-B804-97DAB8FF965F}" destId="{61E6504D-5C1E-4023-BA23-B3D81CDDFBB8}" srcOrd="1" destOrd="0" parTransId="{577659E9-E4A9-439A-960D-DC4C67E7B0EF}" sibTransId="{10014A9E-E4A3-44A5-956D-1946A42CE0BA}"/>
    <dgm:cxn modelId="{0162390C-59A1-422D-9D31-0FF5776B581D}" srcId="{A24EF352-6DFC-43FC-9888-75C8C254E5EF}" destId="{4834BA1E-6C47-4DD8-8A29-365CF830BE52}" srcOrd="3" destOrd="0" parTransId="{FEAF7B26-B0C3-4379-9301-C21BC7BFDD3A}" sibTransId="{3135CF12-9DC6-4036-8A91-AB58CF14A813}"/>
    <dgm:cxn modelId="{93CC1617-0C57-4EAD-AFC2-3271D5BBFFD3}" type="presOf" srcId="{67B33C9C-A77A-4D58-9356-C2848E01797F}" destId="{FF330A6D-D196-4A8C-8014-934DC7234FAF}" srcOrd="0" destOrd="0" presId="urn:microsoft.com/office/officeart/2005/8/layout/lProcess2"/>
    <dgm:cxn modelId="{8C16BB1D-AD43-4967-81F9-92F014DF0D42}" type="presOf" srcId="{D466B17F-DD4D-42B5-A7C2-4E2EA7F7D0CA}" destId="{6BFAC074-E8C6-4D31-A516-F677C5C1C45A}" srcOrd="0" destOrd="0" presId="urn:microsoft.com/office/officeart/2005/8/layout/lProcess2"/>
    <dgm:cxn modelId="{28888929-F2BF-4834-8A79-252A263F81EA}" type="presOf" srcId="{A24EF352-6DFC-43FC-9888-75C8C254E5EF}" destId="{565F1748-4323-4380-A1B9-5054FBAD439F}" srcOrd="1" destOrd="0" presId="urn:microsoft.com/office/officeart/2005/8/layout/lProcess2"/>
    <dgm:cxn modelId="{4EBB3F2E-C456-48E1-A282-63607ADD8917}" type="presOf" srcId="{66108915-690D-4922-B566-2A83EF836211}" destId="{763218A3-694A-4EBA-8F02-A6D3DC466F36}" srcOrd="0" destOrd="0" presId="urn:microsoft.com/office/officeart/2005/8/layout/lProcess2"/>
    <dgm:cxn modelId="{D4F6023C-FE4C-479C-9F23-CB68FB46AF3D}" srcId="{67B33C9C-A77A-4D58-9356-C2848E01797F}" destId="{594CEA75-8184-4A48-B804-97DAB8FF965F}" srcOrd="0" destOrd="0" parTransId="{08E2A5C4-7CB5-4AF1-8F3A-BDD56709A782}" sibTransId="{AC06D3A3-1FB5-43FF-ABA3-1A1E7C527296}"/>
    <dgm:cxn modelId="{76F6745B-91E8-4330-8BFB-A8117CAEB529}" type="presOf" srcId="{594CEA75-8184-4A48-B804-97DAB8FF965F}" destId="{8E28CC77-2FEA-40A3-AB59-47BFB160917C}" srcOrd="1" destOrd="0" presId="urn:microsoft.com/office/officeart/2005/8/layout/lProcess2"/>
    <dgm:cxn modelId="{53CAEF5D-6AA5-4734-AFF8-92C4E38FB9B0}" type="presOf" srcId="{DA42D768-2231-4756-856F-6B0878F97882}" destId="{C48B303C-5B04-453B-B1C8-824D307D7D8E}" srcOrd="0" destOrd="0" presId="urn:microsoft.com/office/officeart/2005/8/layout/lProcess2"/>
    <dgm:cxn modelId="{CD879460-5D65-4090-9631-CADCB2903878}" type="presOf" srcId="{594CEA75-8184-4A48-B804-97DAB8FF965F}" destId="{AA377203-0965-4E3A-BB71-7629EFC0BBA8}" srcOrd="0" destOrd="0" presId="urn:microsoft.com/office/officeart/2005/8/layout/lProcess2"/>
    <dgm:cxn modelId="{969D9560-8EA2-4A90-9485-AF5E66324840}" srcId="{A24EF352-6DFC-43FC-9888-75C8C254E5EF}" destId="{196F9C48-A365-45DF-B84E-25A52818B9B0}" srcOrd="1" destOrd="0" parTransId="{6CC775BB-1EBD-460F-8524-074431A77320}" sibTransId="{A1BDDE27-5FFA-410A-ACFB-02BC7979AA3A}"/>
    <dgm:cxn modelId="{CC3C5B41-0B0A-4542-9683-137D02D6B1E9}" srcId="{C2D29448-DE0C-4F84-BD3E-9F43C9AA4E38}" destId="{EB7D3577-082A-432B-A048-504F03794059}" srcOrd="2" destOrd="0" parTransId="{DD17A910-2394-4375-9D23-445DBE2BC90D}" sibTransId="{B6860435-8E67-4949-AE89-A94CF8545331}"/>
    <dgm:cxn modelId="{CB892963-5312-4449-9888-C45C9165EE0C}" type="presOf" srcId="{97829855-262E-4CCB-B8E6-A2898E3BBF2E}" destId="{31B48F6C-9F8D-46C3-A4B1-B3CCD46582C9}" srcOrd="0" destOrd="0" presId="urn:microsoft.com/office/officeart/2005/8/layout/lProcess2"/>
    <dgm:cxn modelId="{7FE4BA45-0B4F-4F28-B14A-65BC1F1DA279}" srcId="{C2D29448-DE0C-4F84-BD3E-9F43C9AA4E38}" destId="{0F30A64B-4E93-4E6F-8BBD-181200F8696F}" srcOrd="1" destOrd="0" parTransId="{E8351D69-771D-4B3B-ABF8-261A63A0759B}" sibTransId="{69C29C2F-6680-459C-9CF4-73974DB6E950}"/>
    <dgm:cxn modelId="{6DAD9547-064E-46C2-804B-B4BD050B87E8}" srcId="{5610FAC3-2C68-421D-B6CA-E2E9C036A64C}" destId="{7DFD6493-5C65-407B-B092-275B5F1613C2}" srcOrd="0" destOrd="0" parTransId="{8A74A29D-850E-4EE3-84FF-8E60CE87D044}" sibTransId="{93218DE3-EA08-4BED-A2CD-4BB2B46DC5F1}"/>
    <dgm:cxn modelId="{BCD1F969-666D-4969-ADBE-056C4109A6B2}" srcId="{67B33C9C-A77A-4D58-9356-C2848E01797F}" destId="{A24EF352-6DFC-43FC-9888-75C8C254E5EF}" srcOrd="2" destOrd="0" parTransId="{ACDE0247-AB45-4B59-A8AC-D5E7C94672A2}" sibTransId="{DBE4FB40-D757-46F9-B35C-31706F449F05}"/>
    <dgm:cxn modelId="{9705724C-7650-477B-8218-7483238B1AF5}" srcId="{5610FAC3-2C68-421D-B6CA-E2E9C036A64C}" destId="{DA42D768-2231-4756-856F-6B0878F97882}" srcOrd="4" destOrd="0" parTransId="{0CD8D609-E973-47C9-9CBD-E537BCB3AB29}" sibTransId="{CFA1D77F-6F45-4BDC-86D7-CBB9B1C8EF81}"/>
    <dgm:cxn modelId="{475F0D6F-F972-449F-BC82-723AD89B8B48}" type="presOf" srcId="{0FADF1C6-68B0-4256-A589-B130A9A5F62D}" destId="{AB0C4B30-F35C-4B26-848E-0122D469E647}" srcOrd="0" destOrd="0" presId="urn:microsoft.com/office/officeart/2005/8/layout/lProcess2"/>
    <dgm:cxn modelId="{D2FE6B50-D1CD-4A00-8ECD-C36B98865C5E}" type="presOf" srcId="{196F9C48-A365-45DF-B84E-25A52818B9B0}" destId="{6652008B-CFBA-4DBD-8FF5-9FA7CD8A5567}" srcOrd="0" destOrd="0" presId="urn:microsoft.com/office/officeart/2005/8/layout/lProcess2"/>
    <dgm:cxn modelId="{36901B53-58CD-4CEA-A0B1-EC956FF4AE78}" type="presOf" srcId="{C2D29448-DE0C-4F84-BD3E-9F43C9AA4E38}" destId="{489A39C3-3D3B-42BF-BAB2-7CB4E9D58314}" srcOrd="1" destOrd="0" presId="urn:microsoft.com/office/officeart/2005/8/layout/lProcess2"/>
    <dgm:cxn modelId="{BA35BC55-ED17-4413-AE39-5202F899EDFF}" type="presOf" srcId="{4834BA1E-6C47-4DD8-8A29-365CF830BE52}" destId="{1E7211B5-DAA9-496C-A9B1-F15338759895}" srcOrd="0" destOrd="0" presId="urn:microsoft.com/office/officeart/2005/8/layout/lProcess2"/>
    <dgm:cxn modelId="{8C55FC7C-1B03-4CE4-BC5D-8E1A9AAFD077}" srcId="{5610FAC3-2C68-421D-B6CA-E2E9C036A64C}" destId="{04FF2348-7041-42E5-9042-751BC71BF704}" srcOrd="1" destOrd="0" parTransId="{71E6B97D-5C4F-49BF-8A19-99F97901E04B}" sibTransId="{05BF6D35-580D-4DDD-8065-864CF5CB0B2D}"/>
    <dgm:cxn modelId="{A682C981-1E3E-40C3-A22C-2E1AEE0147B4}" srcId="{594CEA75-8184-4A48-B804-97DAB8FF965F}" destId="{0FADF1C6-68B0-4256-A589-B130A9A5F62D}" srcOrd="0" destOrd="0" parTransId="{5B2A60F8-56A3-483F-8F20-EC544A366693}" sibTransId="{8DFDBCA8-13A4-4741-935B-186BA2974606}"/>
    <dgm:cxn modelId="{C7492A82-ED4B-4552-A369-2FC490086438}" type="presOf" srcId="{2938E25A-567B-4286-8B97-3AEA25070703}" destId="{FE9E504D-DA78-4FA0-8DDF-D71631846428}" srcOrd="0" destOrd="0" presId="urn:microsoft.com/office/officeart/2005/8/layout/lProcess2"/>
    <dgm:cxn modelId="{B3D2A78A-9150-4072-958C-ACABCF28583E}" type="presOf" srcId="{04FF2348-7041-42E5-9042-751BC71BF704}" destId="{A1B0F9CE-B34F-4FB9-AB8D-2ED8AA1E073F}" srcOrd="0" destOrd="0" presId="urn:microsoft.com/office/officeart/2005/8/layout/lProcess2"/>
    <dgm:cxn modelId="{75139D8C-4711-4AC7-BB88-52EC3FEAD65D}" type="presOf" srcId="{94559725-D0F2-4FDE-9657-522F72FB3766}" destId="{F1E404C9-D894-4273-87FD-F664077340AA}" srcOrd="0" destOrd="0" presId="urn:microsoft.com/office/officeart/2005/8/layout/lProcess2"/>
    <dgm:cxn modelId="{C986F49A-6A67-4B52-A5F0-6E1A730CF843}" type="presOf" srcId="{5610FAC3-2C68-421D-B6CA-E2E9C036A64C}" destId="{066D247C-DDBD-4C38-B28B-6C4779097CF9}" srcOrd="1" destOrd="0" presId="urn:microsoft.com/office/officeart/2005/8/layout/lProcess2"/>
    <dgm:cxn modelId="{AE7283A3-E25C-4563-A8B3-46CA02222CA8}" type="presOf" srcId="{A24EF352-6DFC-43FC-9888-75C8C254E5EF}" destId="{4FA9E881-64FE-4D97-BC04-AA2D5141E0D4}" srcOrd="0" destOrd="0" presId="urn:microsoft.com/office/officeart/2005/8/layout/lProcess2"/>
    <dgm:cxn modelId="{5C6F20A6-9E53-46FF-9431-7889E7A527E7}" srcId="{A24EF352-6DFC-43FC-9888-75C8C254E5EF}" destId="{2938E25A-567B-4286-8B97-3AEA25070703}" srcOrd="2" destOrd="0" parTransId="{A0533334-B587-4318-880B-DCD7C1F50593}" sibTransId="{C5C656F7-BF1A-4690-A20D-C3A4B24DA2D2}"/>
    <dgm:cxn modelId="{95AB08B3-0438-4B7D-9881-75445FA51933}" type="presOf" srcId="{C2D29448-DE0C-4F84-BD3E-9F43C9AA4E38}" destId="{94BDC347-3834-481D-8739-595AB885FD2A}" srcOrd="0" destOrd="0" presId="urn:microsoft.com/office/officeart/2005/8/layout/lProcess2"/>
    <dgm:cxn modelId="{1ECB27B7-13AA-44B0-82D7-263BEB903715}" type="presOf" srcId="{EB7D3577-082A-432B-A048-504F03794059}" destId="{069E8317-D692-4263-B3E6-AFA43A89FE99}" srcOrd="0" destOrd="0" presId="urn:microsoft.com/office/officeart/2005/8/layout/lProcess2"/>
    <dgm:cxn modelId="{C433A3BE-6D35-43ED-A723-1DB9C0F94460}" type="presOf" srcId="{0F30A64B-4E93-4E6F-8BBD-181200F8696F}" destId="{8C3D03AF-EBBA-4D6D-B0F9-389F0A14C3B6}" srcOrd="0" destOrd="0" presId="urn:microsoft.com/office/officeart/2005/8/layout/lProcess2"/>
    <dgm:cxn modelId="{4D9FA8C7-1687-4381-80D5-AE211350071E}" srcId="{67B33C9C-A77A-4D58-9356-C2848E01797F}" destId="{C2D29448-DE0C-4F84-BD3E-9F43C9AA4E38}" srcOrd="3" destOrd="0" parTransId="{53744627-B40B-4BE0-B7E3-BDBE11BBB1E8}" sibTransId="{9AF126C7-C3D6-4F07-AC77-3DB15F3F4DE3}"/>
    <dgm:cxn modelId="{3058A6C8-A51B-417E-8F62-3A58ED30FE53}" srcId="{5610FAC3-2C68-421D-B6CA-E2E9C036A64C}" destId="{97829855-262E-4CCB-B8E6-A2898E3BBF2E}" srcOrd="5" destOrd="0" parTransId="{FBE58AE1-42C7-45D3-95B4-98ABC3E56C26}" sibTransId="{0F092FEA-C60B-42D4-8CDC-0E8B602752DA}"/>
    <dgm:cxn modelId="{232B24CF-8114-4E25-8C48-7BF8EF121CAD}" srcId="{5610FAC3-2C68-421D-B6CA-E2E9C036A64C}" destId="{66108915-690D-4922-B566-2A83EF836211}" srcOrd="3" destOrd="0" parTransId="{92209480-88CD-4506-802A-B2D8178F5CE5}" sibTransId="{B5A52D9D-8246-40BC-B55E-140BC915CF31}"/>
    <dgm:cxn modelId="{3025B8D5-3C04-4059-B311-DA1EC6473C91}" srcId="{C2D29448-DE0C-4F84-BD3E-9F43C9AA4E38}" destId="{94559725-D0F2-4FDE-9657-522F72FB3766}" srcOrd="0" destOrd="0" parTransId="{D83E5592-2B4D-4CD5-A307-7234631D0A56}" sibTransId="{E8237F46-D9BD-4875-B864-CF746EFB7CE4}"/>
    <dgm:cxn modelId="{211B4BDB-DF21-4195-BE40-8972FA29F616}" type="presOf" srcId="{7DFD6493-5C65-407B-B092-275B5F1613C2}" destId="{B5C34FAB-862A-4F24-9B56-12F46421DD9E}" srcOrd="0" destOrd="0" presId="urn:microsoft.com/office/officeart/2005/8/layout/lProcess2"/>
    <dgm:cxn modelId="{0BBD9AE2-9E20-4C52-8986-256E7729A7BB}" type="presOf" srcId="{61E6504D-5C1E-4023-BA23-B3D81CDDFBB8}" destId="{E293514E-CE41-4667-82E1-C5A48D17B242}" srcOrd="0" destOrd="0" presId="urn:microsoft.com/office/officeart/2005/8/layout/lProcess2"/>
    <dgm:cxn modelId="{29AEFFE5-0A06-4C46-AB58-4344E49CED59}" type="presOf" srcId="{BB127315-98F8-4E39-B607-933E2E4F805B}" destId="{837B1566-9518-4680-99E8-A6B4FAB7977B}" srcOrd="0" destOrd="0" presId="urn:microsoft.com/office/officeart/2005/8/layout/lProcess2"/>
    <dgm:cxn modelId="{ADEE6CED-589C-4995-BF51-8E682609E47A}" srcId="{67B33C9C-A77A-4D58-9356-C2848E01797F}" destId="{5610FAC3-2C68-421D-B6CA-E2E9C036A64C}" srcOrd="1" destOrd="0" parTransId="{B293DE3B-24A2-4D0E-997C-89A028525C42}" sibTransId="{EDA6B8C1-D313-4556-A77F-96881F931A16}"/>
    <dgm:cxn modelId="{460532F6-A86D-473C-B2B0-1496AEA82F88}" srcId="{A24EF352-6DFC-43FC-9888-75C8C254E5EF}" destId="{BB127315-98F8-4E39-B607-933E2E4F805B}" srcOrd="0" destOrd="0" parTransId="{BC32ED72-0DC7-4FC2-B508-EEB583A4C851}" sibTransId="{E8E672CB-80AC-4861-A94B-049EBB986D55}"/>
    <dgm:cxn modelId="{880960FA-0678-4FA8-A3FC-083BA99ABB9F}" type="presOf" srcId="{5610FAC3-2C68-421D-B6CA-E2E9C036A64C}" destId="{C958A7B9-BF62-4FC3-B862-EAA24E731B52}" srcOrd="0" destOrd="0" presId="urn:microsoft.com/office/officeart/2005/8/layout/lProcess2"/>
    <dgm:cxn modelId="{B5CA2E06-2F70-4B04-9842-B84EAA081240}" type="presParOf" srcId="{FF330A6D-D196-4A8C-8014-934DC7234FAF}" destId="{6AB7C4DA-7C68-4560-AFB5-7013AD1938DB}" srcOrd="0" destOrd="0" presId="urn:microsoft.com/office/officeart/2005/8/layout/lProcess2"/>
    <dgm:cxn modelId="{E36ABC71-03C5-4237-9851-79F118B720B3}" type="presParOf" srcId="{6AB7C4DA-7C68-4560-AFB5-7013AD1938DB}" destId="{AA377203-0965-4E3A-BB71-7629EFC0BBA8}" srcOrd="0" destOrd="0" presId="urn:microsoft.com/office/officeart/2005/8/layout/lProcess2"/>
    <dgm:cxn modelId="{269662BF-752F-4A24-9CBF-62074EA09738}" type="presParOf" srcId="{6AB7C4DA-7C68-4560-AFB5-7013AD1938DB}" destId="{8E28CC77-2FEA-40A3-AB59-47BFB160917C}" srcOrd="1" destOrd="0" presId="urn:microsoft.com/office/officeart/2005/8/layout/lProcess2"/>
    <dgm:cxn modelId="{A00C55CF-970B-481F-BFAF-A2951CA9E25C}" type="presParOf" srcId="{6AB7C4DA-7C68-4560-AFB5-7013AD1938DB}" destId="{8CEB4F17-6629-4A9A-8BBA-2C0E369EF0FB}" srcOrd="2" destOrd="0" presId="urn:microsoft.com/office/officeart/2005/8/layout/lProcess2"/>
    <dgm:cxn modelId="{30BE8481-5B5C-4374-822C-A5CA990D68F2}" type="presParOf" srcId="{8CEB4F17-6629-4A9A-8BBA-2C0E369EF0FB}" destId="{E33C4B42-1685-49E1-B5DD-89A3F7873EAC}" srcOrd="0" destOrd="0" presId="urn:microsoft.com/office/officeart/2005/8/layout/lProcess2"/>
    <dgm:cxn modelId="{2275037E-FD4F-45EA-B379-C94C63827DCF}" type="presParOf" srcId="{E33C4B42-1685-49E1-B5DD-89A3F7873EAC}" destId="{AB0C4B30-F35C-4B26-848E-0122D469E647}" srcOrd="0" destOrd="0" presId="urn:microsoft.com/office/officeart/2005/8/layout/lProcess2"/>
    <dgm:cxn modelId="{E57792FA-F703-4506-B6BC-C4BC72C2D89D}" type="presParOf" srcId="{E33C4B42-1685-49E1-B5DD-89A3F7873EAC}" destId="{62E27070-EF25-49F8-8390-8690FDF5020E}" srcOrd="1" destOrd="0" presId="urn:microsoft.com/office/officeart/2005/8/layout/lProcess2"/>
    <dgm:cxn modelId="{465E8FCC-911D-44CE-8900-20C40E83FE63}" type="presParOf" srcId="{E33C4B42-1685-49E1-B5DD-89A3F7873EAC}" destId="{E293514E-CE41-4667-82E1-C5A48D17B242}" srcOrd="2" destOrd="0" presId="urn:microsoft.com/office/officeart/2005/8/layout/lProcess2"/>
    <dgm:cxn modelId="{77DC06C9-E143-4C11-A50C-D51DA06B6BC4}" type="presParOf" srcId="{FF330A6D-D196-4A8C-8014-934DC7234FAF}" destId="{17944B12-2A3B-4EEA-BBFA-19F00A420545}" srcOrd="1" destOrd="0" presId="urn:microsoft.com/office/officeart/2005/8/layout/lProcess2"/>
    <dgm:cxn modelId="{73EA753F-8F30-45FB-8950-5C3A3826B4FE}" type="presParOf" srcId="{FF330A6D-D196-4A8C-8014-934DC7234FAF}" destId="{A1FE83DB-1D5C-442F-8B88-4F225C831843}" srcOrd="2" destOrd="0" presId="urn:microsoft.com/office/officeart/2005/8/layout/lProcess2"/>
    <dgm:cxn modelId="{B9082BDF-FF28-496F-A714-5C0A480E306A}" type="presParOf" srcId="{A1FE83DB-1D5C-442F-8B88-4F225C831843}" destId="{C958A7B9-BF62-4FC3-B862-EAA24E731B52}" srcOrd="0" destOrd="0" presId="urn:microsoft.com/office/officeart/2005/8/layout/lProcess2"/>
    <dgm:cxn modelId="{20397C69-6152-461E-84BB-66BC9119D6A2}" type="presParOf" srcId="{A1FE83DB-1D5C-442F-8B88-4F225C831843}" destId="{066D247C-DDBD-4C38-B28B-6C4779097CF9}" srcOrd="1" destOrd="0" presId="urn:microsoft.com/office/officeart/2005/8/layout/lProcess2"/>
    <dgm:cxn modelId="{E4482118-B47E-4264-A980-B936FC958CE8}" type="presParOf" srcId="{A1FE83DB-1D5C-442F-8B88-4F225C831843}" destId="{0A37DAB0-D128-4C5B-BCE0-3A908BAAB24F}" srcOrd="2" destOrd="0" presId="urn:microsoft.com/office/officeart/2005/8/layout/lProcess2"/>
    <dgm:cxn modelId="{F4EB9C98-BF4B-4706-8BF8-49E151008FD3}" type="presParOf" srcId="{0A37DAB0-D128-4C5B-BCE0-3A908BAAB24F}" destId="{512E90A9-91E7-4D34-972C-97D717CDD772}" srcOrd="0" destOrd="0" presId="urn:microsoft.com/office/officeart/2005/8/layout/lProcess2"/>
    <dgm:cxn modelId="{B62F8438-BEA4-4D90-8583-80D178118E1A}" type="presParOf" srcId="{512E90A9-91E7-4D34-972C-97D717CDD772}" destId="{B5C34FAB-862A-4F24-9B56-12F46421DD9E}" srcOrd="0" destOrd="0" presId="urn:microsoft.com/office/officeart/2005/8/layout/lProcess2"/>
    <dgm:cxn modelId="{AF1CF610-3421-464A-9542-38A870702B5D}" type="presParOf" srcId="{512E90A9-91E7-4D34-972C-97D717CDD772}" destId="{EDC102CD-8A0C-4816-AF6D-F045A4660B1A}" srcOrd="1" destOrd="0" presId="urn:microsoft.com/office/officeart/2005/8/layout/lProcess2"/>
    <dgm:cxn modelId="{59BB0092-6BBF-446A-B74C-A8AB872BDAD4}" type="presParOf" srcId="{512E90A9-91E7-4D34-972C-97D717CDD772}" destId="{A1B0F9CE-B34F-4FB9-AB8D-2ED8AA1E073F}" srcOrd="2" destOrd="0" presId="urn:microsoft.com/office/officeart/2005/8/layout/lProcess2"/>
    <dgm:cxn modelId="{E50CA3B2-E64C-45AB-9467-36A0EE41C592}" type="presParOf" srcId="{512E90A9-91E7-4D34-972C-97D717CDD772}" destId="{776B66E0-0F85-416D-929C-D16354D97AF4}" srcOrd="3" destOrd="0" presId="urn:microsoft.com/office/officeart/2005/8/layout/lProcess2"/>
    <dgm:cxn modelId="{ADF52458-22D3-4FD6-B65A-78F75C7A4207}" type="presParOf" srcId="{512E90A9-91E7-4D34-972C-97D717CDD772}" destId="{6BFAC074-E8C6-4D31-A516-F677C5C1C45A}" srcOrd="4" destOrd="0" presId="urn:microsoft.com/office/officeart/2005/8/layout/lProcess2"/>
    <dgm:cxn modelId="{E7A156DA-CD2B-4947-86CA-5383E0EF5A1D}" type="presParOf" srcId="{512E90A9-91E7-4D34-972C-97D717CDD772}" destId="{328E7128-FE66-4C30-B8F5-7AEA1D2722BC}" srcOrd="5" destOrd="0" presId="urn:microsoft.com/office/officeart/2005/8/layout/lProcess2"/>
    <dgm:cxn modelId="{1CF4227C-C4F9-4C28-9E3F-E1D466B658B1}" type="presParOf" srcId="{512E90A9-91E7-4D34-972C-97D717CDD772}" destId="{763218A3-694A-4EBA-8F02-A6D3DC466F36}" srcOrd="6" destOrd="0" presId="urn:microsoft.com/office/officeart/2005/8/layout/lProcess2"/>
    <dgm:cxn modelId="{E0F2EB54-065D-4E47-9A73-F0BD42F5783C}" type="presParOf" srcId="{512E90A9-91E7-4D34-972C-97D717CDD772}" destId="{6EEF40B9-B0F2-408B-B07A-5DCF8ADDE21C}" srcOrd="7" destOrd="0" presId="urn:microsoft.com/office/officeart/2005/8/layout/lProcess2"/>
    <dgm:cxn modelId="{3582AD37-E317-4D8B-8326-1A2FA06AE2FB}" type="presParOf" srcId="{512E90A9-91E7-4D34-972C-97D717CDD772}" destId="{C48B303C-5B04-453B-B1C8-824D307D7D8E}" srcOrd="8" destOrd="0" presId="urn:microsoft.com/office/officeart/2005/8/layout/lProcess2"/>
    <dgm:cxn modelId="{594710E6-33FB-45DA-91E5-53EC1BBD015D}" type="presParOf" srcId="{512E90A9-91E7-4D34-972C-97D717CDD772}" destId="{FDE5172B-45DF-4CBD-91E1-5E454D250644}" srcOrd="9" destOrd="0" presId="urn:microsoft.com/office/officeart/2005/8/layout/lProcess2"/>
    <dgm:cxn modelId="{4C344AC2-51E7-4218-B158-4F3D4E94D763}" type="presParOf" srcId="{512E90A9-91E7-4D34-972C-97D717CDD772}" destId="{31B48F6C-9F8D-46C3-A4B1-B3CCD46582C9}" srcOrd="10" destOrd="0" presId="urn:microsoft.com/office/officeart/2005/8/layout/lProcess2"/>
    <dgm:cxn modelId="{BE45A96C-5317-4499-90A3-5AD85A2EE605}" type="presParOf" srcId="{FF330A6D-D196-4A8C-8014-934DC7234FAF}" destId="{58C1FE98-94C6-4687-9831-BC31E77AFF52}" srcOrd="3" destOrd="0" presId="urn:microsoft.com/office/officeart/2005/8/layout/lProcess2"/>
    <dgm:cxn modelId="{65DB3404-5269-4A12-AA73-3B20772EE1EA}" type="presParOf" srcId="{FF330A6D-D196-4A8C-8014-934DC7234FAF}" destId="{610537EA-F07F-4630-8490-0510EDE96988}" srcOrd="4" destOrd="0" presId="urn:microsoft.com/office/officeart/2005/8/layout/lProcess2"/>
    <dgm:cxn modelId="{2336C612-9F05-44DB-BF62-DC8ED3943ACB}" type="presParOf" srcId="{610537EA-F07F-4630-8490-0510EDE96988}" destId="{4FA9E881-64FE-4D97-BC04-AA2D5141E0D4}" srcOrd="0" destOrd="0" presId="urn:microsoft.com/office/officeart/2005/8/layout/lProcess2"/>
    <dgm:cxn modelId="{03EACC98-BC80-4124-9D47-C9B762F028FB}" type="presParOf" srcId="{610537EA-F07F-4630-8490-0510EDE96988}" destId="{565F1748-4323-4380-A1B9-5054FBAD439F}" srcOrd="1" destOrd="0" presId="urn:microsoft.com/office/officeart/2005/8/layout/lProcess2"/>
    <dgm:cxn modelId="{0D23353E-53D3-4F2F-911A-358EAF8AD87D}" type="presParOf" srcId="{610537EA-F07F-4630-8490-0510EDE96988}" destId="{FC14A865-1349-4E98-8F1D-6628754C1005}" srcOrd="2" destOrd="0" presId="urn:microsoft.com/office/officeart/2005/8/layout/lProcess2"/>
    <dgm:cxn modelId="{BEDC145E-F4D7-4BA3-9815-B6C2314F7D4D}" type="presParOf" srcId="{FC14A865-1349-4E98-8F1D-6628754C1005}" destId="{98F4811D-BA68-45EC-9B15-148B28764EE0}" srcOrd="0" destOrd="0" presId="urn:microsoft.com/office/officeart/2005/8/layout/lProcess2"/>
    <dgm:cxn modelId="{F72A7646-4CD8-4046-B2CE-43CA8C67B245}" type="presParOf" srcId="{98F4811D-BA68-45EC-9B15-148B28764EE0}" destId="{837B1566-9518-4680-99E8-A6B4FAB7977B}" srcOrd="0" destOrd="0" presId="urn:microsoft.com/office/officeart/2005/8/layout/lProcess2"/>
    <dgm:cxn modelId="{F85C396E-30DA-43BC-A105-C9738FF3C26B}" type="presParOf" srcId="{98F4811D-BA68-45EC-9B15-148B28764EE0}" destId="{317D62C9-01B9-4CD8-991D-40DDB8DC5135}" srcOrd="1" destOrd="0" presId="urn:microsoft.com/office/officeart/2005/8/layout/lProcess2"/>
    <dgm:cxn modelId="{9FFB43B6-4704-4D6C-B329-5A72C199A502}" type="presParOf" srcId="{98F4811D-BA68-45EC-9B15-148B28764EE0}" destId="{6652008B-CFBA-4DBD-8FF5-9FA7CD8A5567}" srcOrd="2" destOrd="0" presId="urn:microsoft.com/office/officeart/2005/8/layout/lProcess2"/>
    <dgm:cxn modelId="{B1A1A32F-43C3-47CC-9369-0E4C3EEDB7DD}" type="presParOf" srcId="{98F4811D-BA68-45EC-9B15-148B28764EE0}" destId="{83FBEF4F-5068-436D-99A4-161D13C4BF58}" srcOrd="3" destOrd="0" presId="urn:microsoft.com/office/officeart/2005/8/layout/lProcess2"/>
    <dgm:cxn modelId="{6CCBFA1C-DD0E-4753-827C-CF60E6BF7DF4}" type="presParOf" srcId="{98F4811D-BA68-45EC-9B15-148B28764EE0}" destId="{FE9E504D-DA78-4FA0-8DDF-D71631846428}" srcOrd="4" destOrd="0" presId="urn:microsoft.com/office/officeart/2005/8/layout/lProcess2"/>
    <dgm:cxn modelId="{7532FDB8-3AD1-4C9D-8A59-D02C75614868}" type="presParOf" srcId="{98F4811D-BA68-45EC-9B15-148B28764EE0}" destId="{7C84C376-524A-444C-B40E-28468986AC88}" srcOrd="5" destOrd="0" presId="urn:microsoft.com/office/officeart/2005/8/layout/lProcess2"/>
    <dgm:cxn modelId="{F166D65B-8F40-4810-ABDD-870407D22F36}" type="presParOf" srcId="{98F4811D-BA68-45EC-9B15-148B28764EE0}" destId="{1E7211B5-DAA9-496C-A9B1-F15338759895}" srcOrd="6" destOrd="0" presId="urn:microsoft.com/office/officeart/2005/8/layout/lProcess2"/>
    <dgm:cxn modelId="{779C4DB8-C44B-4736-8E15-2BC4577DA05C}" type="presParOf" srcId="{FF330A6D-D196-4A8C-8014-934DC7234FAF}" destId="{041B1F06-A826-41C9-90EB-97A916954F34}" srcOrd="5" destOrd="0" presId="urn:microsoft.com/office/officeart/2005/8/layout/lProcess2"/>
    <dgm:cxn modelId="{790E79C8-0392-4777-A585-6F38135137EF}" type="presParOf" srcId="{FF330A6D-D196-4A8C-8014-934DC7234FAF}" destId="{20EF11D2-28A0-4EEE-9681-23C0C83352DA}" srcOrd="6" destOrd="0" presId="urn:microsoft.com/office/officeart/2005/8/layout/lProcess2"/>
    <dgm:cxn modelId="{E35E36E8-DD5E-4C88-8E7A-B29E94F7134E}" type="presParOf" srcId="{20EF11D2-28A0-4EEE-9681-23C0C83352DA}" destId="{94BDC347-3834-481D-8739-595AB885FD2A}" srcOrd="0" destOrd="0" presId="urn:microsoft.com/office/officeart/2005/8/layout/lProcess2"/>
    <dgm:cxn modelId="{1DA91B99-DF8E-469C-9110-46E33F2DC2BD}" type="presParOf" srcId="{20EF11D2-28A0-4EEE-9681-23C0C83352DA}" destId="{489A39C3-3D3B-42BF-BAB2-7CB4E9D58314}" srcOrd="1" destOrd="0" presId="urn:microsoft.com/office/officeart/2005/8/layout/lProcess2"/>
    <dgm:cxn modelId="{F30AE941-3A4A-43E3-9438-D393EDB59DF0}" type="presParOf" srcId="{20EF11D2-28A0-4EEE-9681-23C0C83352DA}" destId="{8A827166-BEC8-4372-9B59-BADF5CAEEFCE}" srcOrd="2" destOrd="0" presId="urn:microsoft.com/office/officeart/2005/8/layout/lProcess2"/>
    <dgm:cxn modelId="{6E0CBB22-1A30-490B-838E-0E0AF5419AED}" type="presParOf" srcId="{8A827166-BEC8-4372-9B59-BADF5CAEEFCE}" destId="{EB905BE1-8C83-43D4-9F0A-AD9F76ADF803}" srcOrd="0" destOrd="0" presId="urn:microsoft.com/office/officeart/2005/8/layout/lProcess2"/>
    <dgm:cxn modelId="{A56E36A6-D26D-4AF7-959C-30B17C207965}" type="presParOf" srcId="{EB905BE1-8C83-43D4-9F0A-AD9F76ADF803}" destId="{F1E404C9-D894-4273-87FD-F664077340AA}" srcOrd="0" destOrd="0" presId="urn:microsoft.com/office/officeart/2005/8/layout/lProcess2"/>
    <dgm:cxn modelId="{8DF26DD7-E3FA-4152-9D61-76581DA53EA5}" type="presParOf" srcId="{EB905BE1-8C83-43D4-9F0A-AD9F76ADF803}" destId="{8DCBCE2F-FA3E-4213-830F-1A13203D3056}" srcOrd="1" destOrd="0" presId="urn:microsoft.com/office/officeart/2005/8/layout/lProcess2"/>
    <dgm:cxn modelId="{FE21C8AC-4B2B-43CD-88D0-93E9F35985EA}" type="presParOf" srcId="{EB905BE1-8C83-43D4-9F0A-AD9F76ADF803}" destId="{8C3D03AF-EBBA-4D6D-B0F9-389F0A14C3B6}" srcOrd="2" destOrd="0" presId="urn:microsoft.com/office/officeart/2005/8/layout/lProcess2"/>
    <dgm:cxn modelId="{E25195FC-FE47-4322-8683-BB341134E756}" type="presParOf" srcId="{EB905BE1-8C83-43D4-9F0A-AD9F76ADF803}" destId="{36DAC26A-E238-4762-A044-823D9F780149}" srcOrd="3" destOrd="0" presId="urn:microsoft.com/office/officeart/2005/8/layout/lProcess2"/>
    <dgm:cxn modelId="{4A1C0269-F820-4997-B639-936B924E481C}" type="presParOf" srcId="{EB905BE1-8C83-43D4-9F0A-AD9F76ADF803}" destId="{069E8317-D692-4263-B3E6-AFA43A89FE9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B33C9C-A77A-4D58-9356-C2848E01797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B7B7025-D717-4251-A2FC-60A8ADD3C1F8}">
      <dgm:prSet phldrT="[Tekst]"/>
      <dgm:spPr/>
      <dgm:t>
        <a:bodyPr/>
        <a:lstStyle/>
        <a:p>
          <a:r>
            <a:rPr lang="hr-HR" b="1" dirty="0"/>
            <a:t>🤍 Zašto Bog bira Izrael?</a:t>
          </a:r>
          <a:endParaRPr lang="hr-HR" dirty="0"/>
        </a:p>
      </dgm:t>
    </dgm:pt>
    <dgm:pt modelId="{E0D2B5E2-3D4E-4B51-8D77-468A0AF4F84C}" type="parTrans" cxnId="{843A060F-3CA9-468D-83D5-FB326212B4CE}">
      <dgm:prSet/>
      <dgm:spPr/>
      <dgm:t>
        <a:bodyPr/>
        <a:lstStyle/>
        <a:p>
          <a:endParaRPr lang="hr-HR"/>
        </a:p>
      </dgm:t>
    </dgm:pt>
    <dgm:pt modelId="{492341FB-F07B-4B39-823E-2839AD66218F}" type="sibTrans" cxnId="{843A060F-3CA9-468D-83D5-FB326212B4CE}">
      <dgm:prSet/>
      <dgm:spPr/>
      <dgm:t>
        <a:bodyPr/>
        <a:lstStyle/>
        <a:p>
          <a:endParaRPr lang="hr-HR"/>
        </a:p>
      </dgm:t>
    </dgm:pt>
    <dgm:pt modelId="{847C8FF9-A36A-4A9F-89BA-77D66E0E30C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bira </a:t>
          </a:r>
          <a:r>
            <a:rPr lang="hr-HR" b="1" dirty="0"/>
            <a:t>Izrael</a:t>
          </a:r>
          <a:r>
            <a:rPr lang="hr-HR" dirty="0"/>
            <a:t>, iako nije najveći narod</a:t>
          </a:r>
        </a:p>
      </dgm:t>
    </dgm:pt>
    <dgm:pt modelId="{E810C855-6814-424F-8795-8F6559871EC0}" type="parTrans" cxnId="{22A959CC-7F5C-4CC6-8394-F9D183BE2B50}">
      <dgm:prSet/>
      <dgm:spPr/>
      <dgm:t>
        <a:bodyPr/>
        <a:lstStyle/>
        <a:p>
          <a:endParaRPr lang="hr-HR"/>
        </a:p>
      </dgm:t>
    </dgm:pt>
    <dgm:pt modelId="{C1F8EDAF-B104-4663-8F38-697E71E5E7D5}" type="sibTrans" cxnId="{22A959CC-7F5C-4CC6-8394-F9D183BE2B50}">
      <dgm:prSet/>
      <dgm:spPr/>
      <dgm:t>
        <a:bodyPr/>
        <a:lstStyle/>
        <a:p>
          <a:endParaRPr lang="hr-HR"/>
        </a:p>
      </dgm:t>
    </dgm:pt>
    <dgm:pt modelId="{61D11027-8E6C-407D-89ED-B2046789C3D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Izbor nije zbog snage ili veličine</a:t>
          </a:r>
        </a:p>
      </dgm:t>
    </dgm:pt>
    <dgm:pt modelId="{39E8C650-1DD3-4DDD-B1CE-7C391CACB8A6}" type="parTrans" cxnId="{288A17DE-191F-4259-9440-F2C2B44DC3F7}">
      <dgm:prSet/>
      <dgm:spPr/>
      <dgm:t>
        <a:bodyPr/>
        <a:lstStyle/>
        <a:p>
          <a:endParaRPr lang="hr-HR"/>
        </a:p>
      </dgm:t>
    </dgm:pt>
    <dgm:pt modelId="{116E46EE-F579-4B05-B8C1-851560C8F675}" type="sibTrans" cxnId="{288A17DE-191F-4259-9440-F2C2B44DC3F7}">
      <dgm:prSet/>
      <dgm:spPr/>
      <dgm:t>
        <a:bodyPr/>
        <a:lstStyle/>
        <a:p>
          <a:endParaRPr lang="hr-HR"/>
        </a:p>
      </dgm:t>
    </dgm:pt>
    <dgm:pt modelId="{09CA0A61-851D-47CB-A8E1-C757A1A5D1A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bira </a:t>
          </a:r>
          <a:r>
            <a:rPr lang="hr-HR" b="1" dirty="0"/>
            <a:t>iz ljubavi</a:t>
          </a:r>
          <a:endParaRPr lang="hr-HR" dirty="0"/>
        </a:p>
      </dgm:t>
    </dgm:pt>
    <dgm:pt modelId="{28007F45-1811-443E-8229-0DD81FEA2226}" type="parTrans" cxnId="{A05412C6-65CA-4129-9B35-EFA3FF869F0F}">
      <dgm:prSet/>
      <dgm:spPr/>
      <dgm:t>
        <a:bodyPr/>
        <a:lstStyle/>
        <a:p>
          <a:endParaRPr lang="hr-HR"/>
        </a:p>
      </dgm:t>
    </dgm:pt>
    <dgm:pt modelId="{6534C8D4-1697-487C-95D8-368AE052C119}" type="sibTrans" cxnId="{A05412C6-65CA-4129-9B35-EFA3FF869F0F}">
      <dgm:prSet/>
      <dgm:spPr/>
      <dgm:t>
        <a:bodyPr/>
        <a:lstStyle/>
        <a:p>
          <a:endParaRPr lang="hr-HR"/>
        </a:p>
      </dgm:t>
    </dgm:pt>
    <dgm:pt modelId="{10E217EC-C777-46C6-A4D2-1A25072E6587}">
      <dgm:prSet/>
      <dgm:spPr/>
      <dgm:t>
        <a:bodyPr/>
        <a:lstStyle/>
        <a:p>
          <a:r>
            <a:rPr lang="hr-HR" b="1"/>
            <a:t>🎁 Božja ljubav</a:t>
          </a:r>
        </a:p>
      </dgm:t>
    </dgm:pt>
    <dgm:pt modelId="{049626E5-080A-470E-8E03-FAE68E364510}" type="parTrans" cxnId="{F4078AB6-6C5C-4171-A743-EBB0DBF805E8}">
      <dgm:prSet/>
      <dgm:spPr/>
      <dgm:t>
        <a:bodyPr/>
        <a:lstStyle/>
        <a:p>
          <a:endParaRPr lang="hr-HR"/>
        </a:p>
      </dgm:t>
    </dgm:pt>
    <dgm:pt modelId="{10F66D1A-A3C4-46FB-8B7B-E9A16C016324}" type="sibTrans" cxnId="{F4078AB6-6C5C-4171-A743-EBB0DBF805E8}">
      <dgm:prSet/>
      <dgm:spPr/>
      <dgm:t>
        <a:bodyPr/>
        <a:lstStyle/>
        <a:p>
          <a:endParaRPr lang="hr-HR"/>
        </a:p>
      </dgm:t>
    </dgm:pt>
    <dgm:pt modelId="{83A6D893-6116-49C6-9679-60E2A61CC6B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Božja ljubav nije zaslužena</a:t>
          </a:r>
        </a:p>
      </dgm:t>
    </dgm:pt>
    <dgm:pt modelId="{55405608-6A15-4E9E-969D-6D0D2B4036B9}" type="parTrans" cxnId="{CD5D01E5-8A03-4EEB-8657-119CA40519FA}">
      <dgm:prSet/>
      <dgm:spPr/>
      <dgm:t>
        <a:bodyPr/>
        <a:lstStyle/>
        <a:p>
          <a:endParaRPr lang="hr-HR"/>
        </a:p>
      </dgm:t>
    </dgm:pt>
    <dgm:pt modelId="{0ECCF4A2-4DFF-40D8-A444-4EE7DB588883}" type="sibTrans" cxnId="{CD5D01E5-8A03-4EEB-8657-119CA40519FA}">
      <dgm:prSet/>
      <dgm:spPr/>
      <dgm:t>
        <a:bodyPr/>
        <a:lstStyle/>
        <a:p>
          <a:endParaRPr lang="hr-HR"/>
        </a:p>
      </dgm:t>
    </dgm:pt>
    <dgm:pt modelId="{F07BB495-3DDB-4611-8CD4-1BC08F7162B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Ona je </a:t>
          </a:r>
          <a:r>
            <a:rPr lang="hr-HR" b="1" dirty="0"/>
            <a:t>darovana</a:t>
          </a:r>
          <a:endParaRPr lang="hr-HR" dirty="0"/>
        </a:p>
      </dgm:t>
    </dgm:pt>
    <dgm:pt modelId="{29B3EA22-EAC9-468B-881F-C4C202D7D29C}" type="parTrans" cxnId="{BD8B2AE9-D5D9-43A5-A4B8-02CC1735F3BB}">
      <dgm:prSet/>
      <dgm:spPr/>
      <dgm:t>
        <a:bodyPr/>
        <a:lstStyle/>
        <a:p>
          <a:endParaRPr lang="hr-HR"/>
        </a:p>
      </dgm:t>
    </dgm:pt>
    <dgm:pt modelId="{FAAFF947-CCE0-4340-B17C-AF4DFCE80571}" type="sibTrans" cxnId="{BD8B2AE9-D5D9-43A5-A4B8-02CC1735F3BB}">
      <dgm:prSet/>
      <dgm:spPr/>
      <dgm:t>
        <a:bodyPr/>
        <a:lstStyle/>
        <a:p>
          <a:endParaRPr lang="hr-HR"/>
        </a:p>
      </dgm:t>
    </dgm:pt>
    <dgm:pt modelId="{2AA19925-CF8C-49BA-8A91-39006954EF8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a-DK" dirty="0"/>
            <a:t>Bog ljubi prvi i bez uvjeta</a:t>
          </a:r>
        </a:p>
      </dgm:t>
    </dgm:pt>
    <dgm:pt modelId="{B38CC4BF-2722-4064-A8F2-DA16E13A363B}" type="parTrans" cxnId="{ED5470EE-300A-4876-950C-D33BD990A958}">
      <dgm:prSet/>
      <dgm:spPr/>
      <dgm:t>
        <a:bodyPr/>
        <a:lstStyle/>
        <a:p>
          <a:endParaRPr lang="hr-HR"/>
        </a:p>
      </dgm:t>
    </dgm:pt>
    <dgm:pt modelId="{59D831D1-1C83-4507-83FC-D156DCF05E6C}" type="sibTrans" cxnId="{ED5470EE-300A-4876-950C-D33BD990A958}">
      <dgm:prSet/>
      <dgm:spPr/>
      <dgm:t>
        <a:bodyPr/>
        <a:lstStyle/>
        <a:p>
          <a:endParaRPr lang="hr-HR"/>
        </a:p>
      </dgm:t>
    </dgm:pt>
    <dgm:pt modelId="{74C81501-654B-4B48-956D-A889FDF7BAA1}">
      <dgm:prSet/>
      <dgm:spPr/>
      <dgm:t>
        <a:bodyPr/>
        <a:lstStyle/>
        <a:p>
          <a:r>
            <a:rPr lang="pt-BR" b="1"/>
            <a:t>✝️ Bog bira i nas danas</a:t>
          </a:r>
        </a:p>
      </dgm:t>
    </dgm:pt>
    <dgm:pt modelId="{0D33BC0B-1AE3-4367-A358-74951482494A}" type="parTrans" cxnId="{AEA50EBF-D193-4238-AF99-8A71C33A6903}">
      <dgm:prSet/>
      <dgm:spPr/>
      <dgm:t>
        <a:bodyPr/>
        <a:lstStyle/>
        <a:p>
          <a:endParaRPr lang="hr-HR"/>
        </a:p>
      </dgm:t>
    </dgm:pt>
    <dgm:pt modelId="{FEFE9541-FA44-4DFC-AB22-D4E6EC4DBF49}" type="sibTrans" cxnId="{AEA50EBF-D193-4238-AF99-8A71C33A6903}">
      <dgm:prSet/>
      <dgm:spPr/>
      <dgm:t>
        <a:bodyPr/>
        <a:lstStyle/>
        <a:p>
          <a:endParaRPr lang="hr-HR"/>
        </a:p>
      </dgm:t>
    </dgm:pt>
    <dgm:pt modelId="{B7D8A19E-63C8-40EA-83F3-BF427C4B62E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bira nas kao </a:t>
          </a:r>
          <a:r>
            <a:rPr lang="hr-HR" b="1" dirty="0"/>
            <a:t>krštenike</a:t>
          </a:r>
          <a:endParaRPr lang="hr-HR" dirty="0"/>
        </a:p>
      </dgm:t>
    </dgm:pt>
    <dgm:pt modelId="{845AE79C-CA73-4800-8FC3-7176AD8E958D}" type="parTrans" cxnId="{D869F02E-3E7F-4997-8FC3-C86C2855FFB9}">
      <dgm:prSet/>
      <dgm:spPr/>
      <dgm:t>
        <a:bodyPr/>
        <a:lstStyle/>
        <a:p>
          <a:endParaRPr lang="hr-HR"/>
        </a:p>
      </dgm:t>
    </dgm:pt>
    <dgm:pt modelId="{18AED348-4892-4871-9278-3BA68B3DFDCB}" type="sibTrans" cxnId="{D869F02E-3E7F-4997-8FC3-C86C2855FFB9}">
      <dgm:prSet/>
      <dgm:spPr/>
      <dgm:t>
        <a:bodyPr/>
        <a:lstStyle/>
        <a:p>
          <a:endParaRPr lang="hr-HR"/>
        </a:p>
      </dgm:t>
    </dgm:pt>
    <dgm:pt modelId="{D4743239-D3DD-4FE0-9203-DADAFD90398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Bog bira </a:t>
          </a:r>
          <a:r>
            <a:rPr lang="hr-HR" b="1" dirty="0"/>
            <a:t>Crkvu</a:t>
          </a:r>
          <a:endParaRPr lang="hr-HR" dirty="0"/>
        </a:p>
      </dgm:t>
    </dgm:pt>
    <dgm:pt modelId="{7B956B3C-5183-4CDB-827F-6015280CB9A4}" type="parTrans" cxnId="{1BC6E6F7-B180-42A7-9691-5B60808759C8}">
      <dgm:prSet/>
      <dgm:spPr/>
      <dgm:t>
        <a:bodyPr/>
        <a:lstStyle/>
        <a:p>
          <a:endParaRPr lang="hr-HR"/>
        </a:p>
      </dgm:t>
    </dgm:pt>
    <dgm:pt modelId="{3C65FE32-AF90-4427-92AF-86667EFD4A5E}" type="sibTrans" cxnId="{1BC6E6F7-B180-42A7-9691-5B60808759C8}">
      <dgm:prSet/>
      <dgm:spPr/>
      <dgm:t>
        <a:bodyPr/>
        <a:lstStyle/>
        <a:p>
          <a:endParaRPr lang="hr-HR"/>
        </a:p>
      </dgm:t>
    </dgm:pt>
    <dgm:pt modelId="{2A28C041-E683-4DF3-BEFD-EF1698ADC05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Izabranost je znak blizine i povjerenja</a:t>
          </a:r>
        </a:p>
      </dgm:t>
    </dgm:pt>
    <dgm:pt modelId="{B427DA12-E277-4BFE-93A4-FB243C387F24}" type="parTrans" cxnId="{74CEF4CA-EEA9-497B-92D6-CA5A7901D021}">
      <dgm:prSet/>
      <dgm:spPr/>
      <dgm:t>
        <a:bodyPr/>
        <a:lstStyle/>
        <a:p>
          <a:endParaRPr lang="hr-HR"/>
        </a:p>
      </dgm:t>
    </dgm:pt>
    <dgm:pt modelId="{0CD124E1-39F9-418B-8D8F-E7F7950CBD61}" type="sibTrans" cxnId="{74CEF4CA-EEA9-497B-92D6-CA5A7901D021}">
      <dgm:prSet/>
      <dgm:spPr/>
      <dgm:t>
        <a:bodyPr/>
        <a:lstStyle/>
        <a:p>
          <a:endParaRPr lang="hr-HR"/>
        </a:p>
      </dgm:t>
    </dgm:pt>
    <dgm:pt modelId="{524DA5B8-B525-4A93-9BC6-4556FFF9A238}">
      <dgm:prSet/>
      <dgm:spPr/>
      <dgm:t>
        <a:bodyPr/>
        <a:lstStyle/>
        <a:p>
          <a:r>
            <a:rPr lang="hr-HR" b="1" dirty="0"/>
            <a:t>❓ Kako se osjećamo kao Božji izabranici?</a:t>
          </a:r>
        </a:p>
      </dgm:t>
    </dgm:pt>
    <dgm:pt modelId="{6B9A8732-D5CF-4034-8E76-05C7AF6D26C0}" type="parTrans" cxnId="{36F6C826-9EF6-422B-B4C3-9267962E9681}">
      <dgm:prSet/>
      <dgm:spPr/>
      <dgm:t>
        <a:bodyPr/>
        <a:lstStyle/>
        <a:p>
          <a:endParaRPr lang="hr-HR"/>
        </a:p>
      </dgm:t>
    </dgm:pt>
    <dgm:pt modelId="{A9C23B0B-EA40-43FC-AFB8-7F78D4C05FC9}" type="sibTrans" cxnId="{36F6C826-9EF6-422B-B4C3-9267962E9681}">
      <dgm:prSet/>
      <dgm:spPr/>
      <dgm:t>
        <a:bodyPr/>
        <a:lstStyle/>
        <a:p>
          <a:endParaRPr lang="hr-HR"/>
        </a:p>
      </dgm:t>
    </dgm:pt>
    <dgm:pt modelId="{94ACBCE3-5959-4189-B5DA-A87595CDEF6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Osjećaj vrijednosti i pripadnosti</a:t>
          </a:r>
        </a:p>
      </dgm:t>
    </dgm:pt>
    <dgm:pt modelId="{194A7A0E-BD05-42DF-9DEA-EAD7AC533D62}" type="parTrans" cxnId="{CA700CEF-A661-4598-9FD9-0AE1FAF24215}">
      <dgm:prSet/>
      <dgm:spPr/>
      <dgm:t>
        <a:bodyPr/>
        <a:lstStyle/>
        <a:p>
          <a:endParaRPr lang="hr-HR"/>
        </a:p>
      </dgm:t>
    </dgm:pt>
    <dgm:pt modelId="{CE3BD3A1-FBD3-4950-8F21-F8C8B2403029}" type="sibTrans" cxnId="{CA700CEF-A661-4598-9FD9-0AE1FAF24215}">
      <dgm:prSet/>
      <dgm:spPr/>
      <dgm:t>
        <a:bodyPr/>
        <a:lstStyle/>
        <a:p>
          <a:endParaRPr lang="hr-HR"/>
        </a:p>
      </dgm:t>
    </dgm:pt>
    <dgm:pt modelId="{20EF7313-86F6-427B-BEB0-BE68B9D3643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dirty="0"/>
            <a:t>Odgovornost pred Bogom i ljudima</a:t>
          </a:r>
        </a:p>
      </dgm:t>
    </dgm:pt>
    <dgm:pt modelId="{05107692-A7F3-4485-BCC8-9324A2641BC6}" type="parTrans" cxnId="{07BD549C-2FF6-4D8C-8636-ABE82A90B486}">
      <dgm:prSet/>
      <dgm:spPr/>
      <dgm:t>
        <a:bodyPr/>
        <a:lstStyle/>
        <a:p>
          <a:endParaRPr lang="hr-HR"/>
        </a:p>
      </dgm:t>
    </dgm:pt>
    <dgm:pt modelId="{9B7EC52D-B1AD-46F2-92D2-8D0298019859}" type="sibTrans" cxnId="{07BD549C-2FF6-4D8C-8636-ABE82A90B486}">
      <dgm:prSet/>
      <dgm:spPr/>
      <dgm:t>
        <a:bodyPr/>
        <a:lstStyle/>
        <a:p>
          <a:endParaRPr lang="hr-HR"/>
        </a:p>
      </dgm:t>
    </dgm:pt>
    <dgm:pt modelId="{ADF26AB2-46D8-4B3C-AB19-EC0765887A4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Pripadati Bogu u suvremenom svijetu</a:t>
          </a:r>
        </a:p>
      </dgm:t>
    </dgm:pt>
    <dgm:pt modelId="{8F7AB27A-BE96-4B5F-95D4-593FBE0650D3}" type="parTrans" cxnId="{913C0F62-EF7C-416B-9FF6-0808816B2A51}">
      <dgm:prSet/>
      <dgm:spPr/>
      <dgm:t>
        <a:bodyPr/>
        <a:lstStyle/>
        <a:p>
          <a:endParaRPr lang="hr-HR"/>
        </a:p>
      </dgm:t>
    </dgm:pt>
    <dgm:pt modelId="{C161C779-F8E2-422B-BD1E-15E44A236158}" type="sibTrans" cxnId="{913C0F62-EF7C-416B-9FF6-0808816B2A51}">
      <dgm:prSet/>
      <dgm:spPr/>
      <dgm:t>
        <a:bodyPr/>
        <a:lstStyle/>
        <a:p>
          <a:endParaRPr lang="hr-HR"/>
        </a:p>
      </dgm:t>
    </dgm:pt>
    <dgm:pt modelId="{FF330A6D-D196-4A8C-8014-934DC7234FAF}" type="pres">
      <dgm:prSet presAssocID="{67B33C9C-A77A-4D58-9356-C2848E01797F}" presName="theList" presStyleCnt="0">
        <dgm:presLayoutVars>
          <dgm:dir/>
          <dgm:animLvl val="lvl"/>
          <dgm:resizeHandles val="exact"/>
        </dgm:presLayoutVars>
      </dgm:prSet>
      <dgm:spPr/>
    </dgm:pt>
    <dgm:pt modelId="{D499108B-CCFC-423F-B565-E8546CCCFF98}" type="pres">
      <dgm:prSet presAssocID="{7B7B7025-D717-4251-A2FC-60A8ADD3C1F8}" presName="compNode" presStyleCnt="0"/>
      <dgm:spPr/>
    </dgm:pt>
    <dgm:pt modelId="{45425138-4A73-4A9D-B49F-1701A83C5DE0}" type="pres">
      <dgm:prSet presAssocID="{7B7B7025-D717-4251-A2FC-60A8ADD3C1F8}" presName="aNode" presStyleLbl="bgShp" presStyleIdx="0" presStyleCnt="4"/>
      <dgm:spPr/>
    </dgm:pt>
    <dgm:pt modelId="{043D7F12-0245-4A61-B5D7-B8575BCA28E0}" type="pres">
      <dgm:prSet presAssocID="{7B7B7025-D717-4251-A2FC-60A8ADD3C1F8}" presName="textNode" presStyleLbl="bgShp" presStyleIdx="0" presStyleCnt="4"/>
      <dgm:spPr/>
    </dgm:pt>
    <dgm:pt modelId="{851D7DFB-CF92-44E4-8C4A-BE60B11A0EF6}" type="pres">
      <dgm:prSet presAssocID="{7B7B7025-D717-4251-A2FC-60A8ADD3C1F8}" presName="compChildNode" presStyleCnt="0"/>
      <dgm:spPr/>
    </dgm:pt>
    <dgm:pt modelId="{A04ACF19-122A-499B-BC83-5E94AB81403D}" type="pres">
      <dgm:prSet presAssocID="{7B7B7025-D717-4251-A2FC-60A8ADD3C1F8}" presName="theInnerList" presStyleCnt="0"/>
      <dgm:spPr/>
    </dgm:pt>
    <dgm:pt modelId="{095876A3-F2E2-45A8-99A3-66DB2E624EE7}" type="pres">
      <dgm:prSet presAssocID="{847C8FF9-A36A-4A9F-89BA-77D66E0E30CB}" presName="childNode" presStyleLbl="node1" presStyleIdx="0" presStyleCnt="12">
        <dgm:presLayoutVars>
          <dgm:bulletEnabled val="1"/>
        </dgm:presLayoutVars>
      </dgm:prSet>
      <dgm:spPr/>
    </dgm:pt>
    <dgm:pt modelId="{14157605-E3AF-4E00-A5FB-9EBE0427B9FD}" type="pres">
      <dgm:prSet presAssocID="{847C8FF9-A36A-4A9F-89BA-77D66E0E30CB}" presName="aSpace2" presStyleCnt="0"/>
      <dgm:spPr/>
    </dgm:pt>
    <dgm:pt modelId="{F0A3974F-7F67-467F-BA1B-6163BBA03530}" type="pres">
      <dgm:prSet presAssocID="{61D11027-8E6C-407D-89ED-B2046789C3DC}" presName="childNode" presStyleLbl="node1" presStyleIdx="1" presStyleCnt="12">
        <dgm:presLayoutVars>
          <dgm:bulletEnabled val="1"/>
        </dgm:presLayoutVars>
      </dgm:prSet>
      <dgm:spPr/>
    </dgm:pt>
    <dgm:pt modelId="{853778D5-7507-44D5-80D8-13B1686694EA}" type="pres">
      <dgm:prSet presAssocID="{61D11027-8E6C-407D-89ED-B2046789C3DC}" presName="aSpace2" presStyleCnt="0"/>
      <dgm:spPr/>
    </dgm:pt>
    <dgm:pt modelId="{2A90FB9B-8EB6-4057-B785-E550C2FB25DC}" type="pres">
      <dgm:prSet presAssocID="{09CA0A61-851D-47CB-A8E1-C757A1A5D1AC}" presName="childNode" presStyleLbl="node1" presStyleIdx="2" presStyleCnt="12">
        <dgm:presLayoutVars>
          <dgm:bulletEnabled val="1"/>
        </dgm:presLayoutVars>
      </dgm:prSet>
      <dgm:spPr/>
    </dgm:pt>
    <dgm:pt modelId="{474C68B3-A1C3-4EFC-A471-04923DFCED9E}" type="pres">
      <dgm:prSet presAssocID="{7B7B7025-D717-4251-A2FC-60A8ADD3C1F8}" presName="aSpace" presStyleCnt="0"/>
      <dgm:spPr/>
    </dgm:pt>
    <dgm:pt modelId="{4BA400C8-ABA1-4100-A06C-459C8C363328}" type="pres">
      <dgm:prSet presAssocID="{10E217EC-C777-46C6-A4D2-1A25072E6587}" presName="compNode" presStyleCnt="0"/>
      <dgm:spPr/>
    </dgm:pt>
    <dgm:pt modelId="{28A0D8CB-AF51-4341-A201-30421683C60C}" type="pres">
      <dgm:prSet presAssocID="{10E217EC-C777-46C6-A4D2-1A25072E6587}" presName="aNode" presStyleLbl="bgShp" presStyleIdx="1" presStyleCnt="4"/>
      <dgm:spPr/>
    </dgm:pt>
    <dgm:pt modelId="{5C196F7A-26C7-446D-A77F-B3041BF7EC5E}" type="pres">
      <dgm:prSet presAssocID="{10E217EC-C777-46C6-A4D2-1A25072E6587}" presName="textNode" presStyleLbl="bgShp" presStyleIdx="1" presStyleCnt="4"/>
      <dgm:spPr/>
    </dgm:pt>
    <dgm:pt modelId="{67105387-8626-4E36-ABB7-C4839E5D4819}" type="pres">
      <dgm:prSet presAssocID="{10E217EC-C777-46C6-A4D2-1A25072E6587}" presName="compChildNode" presStyleCnt="0"/>
      <dgm:spPr/>
    </dgm:pt>
    <dgm:pt modelId="{E87F5087-1238-49F8-9D8F-EC3B7A75FAE6}" type="pres">
      <dgm:prSet presAssocID="{10E217EC-C777-46C6-A4D2-1A25072E6587}" presName="theInnerList" presStyleCnt="0"/>
      <dgm:spPr/>
    </dgm:pt>
    <dgm:pt modelId="{94D34CEA-99C4-402B-9C64-4F9138C434C1}" type="pres">
      <dgm:prSet presAssocID="{83A6D893-6116-49C6-9679-60E2A61CC6B0}" presName="childNode" presStyleLbl="node1" presStyleIdx="3" presStyleCnt="12">
        <dgm:presLayoutVars>
          <dgm:bulletEnabled val="1"/>
        </dgm:presLayoutVars>
      </dgm:prSet>
      <dgm:spPr/>
    </dgm:pt>
    <dgm:pt modelId="{5053EE48-C4B2-4042-BEE3-A8A39B56DC22}" type="pres">
      <dgm:prSet presAssocID="{83A6D893-6116-49C6-9679-60E2A61CC6B0}" presName="aSpace2" presStyleCnt="0"/>
      <dgm:spPr/>
    </dgm:pt>
    <dgm:pt modelId="{BC196620-88C8-4AC5-B874-A4211C4B5C1D}" type="pres">
      <dgm:prSet presAssocID="{F07BB495-3DDB-4611-8CD4-1BC08F7162B2}" presName="childNode" presStyleLbl="node1" presStyleIdx="4" presStyleCnt="12">
        <dgm:presLayoutVars>
          <dgm:bulletEnabled val="1"/>
        </dgm:presLayoutVars>
      </dgm:prSet>
      <dgm:spPr/>
    </dgm:pt>
    <dgm:pt modelId="{0D330E08-3FB8-46AC-B205-6CDC7774BAB7}" type="pres">
      <dgm:prSet presAssocID="{F07BB495-3DDB-4611-8CD4-1BC08F7162B2}" presName="aSpace2" presStyleCnt="0"/>
      <dgm:spPr/>
    </dgm:pt>
    <dgm:pt modelId="{9D9978A9-D951-4E79-9A28-D3946BCB5F02}" type="pres">
      <dgm:prSet presAssocID="{2AA19925-CF8C-49BA-8A91-39006954EF81}" presName="childNode" presStyleLbl="node1" presStyleIdx="5" presStyleCnt="12">
        <dgm:presLayoutVars>
          <dgm:bulletEnabled val="1"/>
        </dgm:presLayoutVars>
      </dgm:prSet>
      <dgm:spPr/>
    </dgm:pt>
    <dgm:pt modelId="{BEB81879-6D1E-4082-99D0-050C2D2D1CA9}" type="pres">
      <dgm:prSet presAssocID="{10E217EC-C777-46C6-A4D2-1A25072E6587}" presName="aSpace" presStyleCnt="0"/>
      <dgm:spPr/>
    </dgm:pt>
    <dgm:pt modelId="{5C837411-EC8B-4602-A931-26EA20D1D6FE}" type="pres">
      <dgm:prSet presAssocID="{74C81501-654B-4B48-956D-A889FDF7BAA1}" presName="compNode" presStyleCnt="0"/>
      <dgm:spPr/>
    </dgm:pt>
    <dgm:pt modelId="{6DEAD3CD-D657-43EE-BCBB-2F04461BDF94}" type="pres">
      <dgm:prSet presAssocID="{74C81501-654B-4B48-956D-A889FDF7BAA1}" presName="aNode" presStyleLbl="bgShp" presStyleIdx="2" presStyleCnt="4"/>
      <dgm:spPr/>
    </dgm:pt>
    <dgm:pt modelId="{A9199E16-E8E0-4D0A-BC48-B20773E75496}" type="pres">
      <dgm:prSet presAssocID="{74C81501-654B-4B48-956D-A889FDF7BAA1}" presName="textNode" presStyleLbl="bgShp" presStyleIdx="2" presStyleCnt="4"/>
      <dgm:spPr/>
    </dgm:pt>
    <dgm:pt modelId="{FA47FA61-5DFB-48EB-8D24-38EE3FF6BD7F}" type="pres">
      <dgm:prSet presAssocID="{74C81501-654B-4B48-956D-A889FDF7BAA1}" presName="compChildNode" presStyleCnt="0"/>
      <dgm:spPr/>
    </dgm:pt>
    <dgm:pt modelId="{C1AA0912-84C5-4F82-919E-BAB2EF442320}" type="pres">
      <dgm:prSet presAssocID="{74C81501-654B-4B48-956D-A889FDF7BAA1}" presName="theInnerList" presStyleCnt="0"/>
      <dgm:spPr/>
    </dgm:pt>
    <dgm:pt modelId="{A3092E1F-64DC-43A4-9DFC-51DA388F41F7}" type="pres">
      <dgm:prSet presAssocID="{B7D8A19E-63C8-40EA-83F3-BF427C4B62E0}" presName="childNode" presStyleLbl="node1" presStyleIdx="6" presStyleCnt="12">
        <dgm:presLayoutVars>
          <dgm:bulletEnabled val="1"/>
        </dgm:presLayoutVars>
      </dgm:prSet>
      <dgm:spPr/>
    </dgm:pt>
    <dgm:pt modelId="{F6F21B2B-90C6-4A22-93B4-B18200C63B53}" type="pres">
      <dgm:prSet presAssocID="{B7D8A19E-63C8-40EA-83F3-BF427C4B62E0}" presName="aSpace2" presStyleCnt="0"/>
      <dgm:spPr/>
    </dgm:pt>
    <dgm:pt modelId="{AEDEA212-3664-4F6C-8D7F-7E31EB7C8560}" type="pres">
      <dgm:prSet presAssocID="{D4743239-D3DD-4FE0-9203-DADAFD903983}" presName="childNode" presStyleLbl="node1" presStyleIdx="7" presStyleCnt="12">
        <dgm:presLayoutVars>
          <dgm:bulletEnabled val="1"/>
        </dgm:presLayoutVars>
      </dgm:prSet>
      <dgm:spPr/>
    </dgm:pt>
    <dgm:pt modelId="{94ED5D96-BC83-4A47-8CB1-B508623A2D3B}" type="pres">
      <dgm:prSet presAssocID="{D4743239-D3DD-4FE0-9203-DADAFD903983}" presName="aSpace2" presStyleCnt="0"/>
      <dgm:spPr/>
    </dgm:pt>
    <dgm:pt modelId="{290AB457-607C-4F89-887A-6128C7AC3A30}" type="pres">
      <dgm:prSet presAssocID="{2A28C041-E683-4DF3-BEFD-EF1698ADC05A}" presName="childNode" presStyleLbl="node1" presStyleIdx="8" presStyleCnt="12">
        <dgm:presLayoutVars>
          <dgm:bulletEnabled val="1"/>
        </dgm:presLayoutVars>
      </dgm:prSet>
      <dgm:spPr/>
    </dgm:pt>
    <dgm:pt modelId="{EC626CC9-D74F-40F5-9C27-386FD61633C4}" type="pres">
      <dgm:prSet presAssocID="{74C81501-654B-4B48-956D-A889FDF7BAA1}" presName="aSpace" presStyleCnt="0"/>
      <dgm:spPr/>
    </dgm:pt>
    <dgm:pt modelId="{DDA12B35-27DA-4DE0-9942-4EA2CCC3FE07}" type="pres">
      <dgm:prSet presAssocID="{524DA5B8-B525-4A93-9BC6-4556FFF9A238}" presName="compNode" presStyleCnt="0"/>
      <dgm:spPr/>
    </dgm:pt>
    <dgm:pt modelId="{DA385963-B5A0-4D5D-ABC9-165AF098F601}" type="pres">
      <dgm:prSet presAssocID="{524DA5B8-B525-4A93-9BC6-4556FFF9A238}" presName="aNode" presStyleLbl="bgShp" presStyleIdx="3" presStyleCnt="4"/>
      <dgm:spPr/>
    </dgm:pt>
    <dgm:pt modelId="{CF4637F2-539E-48B1-9940-7D2E3CD847D2}" type="pres">
      <dgm:prSet presAssocID="{524DA5B8-B525-4A93-9BC6-4556FFF9A238}" presName="textNode" presStyleLbl="bgShp" presStyleIdx="3" presStyleCnt="4"/>
      <dgm:spPr/>
    </dgm:pt>
    <dgm:pt modelId="{97408E64-18E5-4A57-A214-3D035AC21CF3}" type="pres">
      <dgm:prSet presAssocID="{524DA5B8-B525-4A93-9BC6-4556FFF9A238}" presName="compChildNode" presStyleCnt="0"/>
      <dgm:spPr/>
    </dgm:pt>
    <dgm:pt modelId="{E7F06CA4-33E5-4FD5-A0C0-99AA46BF3F81}" type="pres">
      <dgm:prSet presAssocID="{524DA5B8-B525-4A93-9BC6-4556FFF9A238}" presName="theInnerList" presStyleCnt="0"/>
      <dgm:spPr/>
    </dgm:pt>
    <dgm:pt modelId="{1A98144C-F2F6-4984-BFEE-C5D1F11FB08C}" type="pres">
      <dgm:prSet presAssocID="{94ACBCE3-5959-4189-B5DA-A87595CDEF63}" presName="childNode" presStyleLbl="node1" presStyleIdx="9" presStyleCnt="12">
        <dgm:presLayoutVars>
          <dgm:bulletEnabled val="1"/>
        </dgm:presLayoutVars>
      </dgm:prSet>
      <dgm:spPr/>
    </dgm:pt>
    <dgm:pt modelId="{BC3F1A6C-28CA-496B-BA49-181B8A96C91B}" type="pres">
      <dgm:prSet presAssocID="{94ACBCE3-5959-4189-B5DA-A87595CDEF63}" presName="aSpace2" presStyleCnt="0"/>
      <dgm:spPr/>
    </dgm:pt>
    <dgm:pt modelId="{53A93F96-D0CF-4F0B-95DD-82EEB05BEC56}" type="pres">
      <dgm:prSet presAssocID="{20EF7313-86F6-427B-BEB0-BE68B9D36439}" presName="childNode" presStyleLbl="node1" presStyleIdx="10" presStyleCnt="12">
        <dgm:presLayoutVars>
          <dgm:bulletEnabled val="1"/>
        </dgm:presLayoutVars>
      </dgm:prSet>
      <dgm:spPr/>
    </dgm:pt>
    <dgm:pt modelId="{0B4823D9-8F9D-4894-B270-6C76D8228BBE}" type="pres">
      <dgm:prSet presAssocID="{20EF7313-86F6-427B-BEB0-BE68B9D36439}" presName="aSpace2" presStyleCnt="0"/>
      <dgm:spPr/>
    </dgm:pt>
    <dgm:pt modelId="{F9329B05-259D-46E0-98A2-A32A215055CD}" type="pres">
      <dgm:prSet presAssocID="{ADF26AB2-46D8-4B3C-AB19-EC0765887A48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E895EF09-0DF3-44CC-9767-6D636F86167E}" type="presOf" srcId="{2A28C041-E683-4DF3-BEFD-EF1698ADC05A}" destId="{290AB457-607C-4F89-887A-6128C7AC3A30}" srcOrd="0" destOrd="0" presId="urn:microsoft.com/office/officeart/2005/8/layout/lProcess2"/>
    <dgm:cxn modelId="{843A060F-3CA9-468D-83D5-FB326212B4CE}" srcId="{67B33C9C-A77A-4D58-9356-C2848E01797F}" destId="{7B7B7025-D717-4251-A2FC-60A8ADD3C1F8}" srcOrd="0" destOrd="0" parTransId="{E0D2B5E2-3D4E-4B51-8D77-468A0AF4F84C}" sibTransId="{492341FB-F07B-4B39-823E-2839AD66218F}"/>
    <dgm:cxn modelId="{93CC1617-0C57-4EAD-AFC2-3271D5BBFFD3}" type="presOf" srcId="{67B33C9C-A77A-4D58-9356-C2848E01797F}" destId="{FF330A6D-D196-4A8C-8014-934DC7234FAF}" srcOrd="0" destOrd="0" presId="urn:microsoft.com/office/officeart/2005/8/layout/lProcess2"/>
    <dgm:cxn modelId="{36F6C826-9EF6-422B-B4C3-9267962E9681}" srcId="{67B33C9C-A77A-4D58-9356-C2848E01797F}" destId="{524DA5B8-B525-4A93-9BC6-4556FFF9A238}" srcOrd="3" destOrd="0" parTransId="{6B9A8732-D5CF-4034-8E76-05C7AF6D26C0}" sibTransId="{A9C23B0B-EA40-43FC-AFB8-7F78D4C05FC9}"/>
    <dgm:cxn modelId="{4BF14828-3C6A-4602-839B-9159003B054F}" type="presOf" srcId="{2AA19925-CF8C-49BA-8A91-39006954EF81}" destId="{9D9978A9-D951-4E79-9A28-D3946BCB5F02}" srcOrd="0" destOrd="0" presId="urn:microsoft.com/office/officeart/2005/8/layout/lProcess2"/>
    <dgm:cxn modelId="{42C4842B-A48C-4477-AC41-E9C3B8462EB8}" type="presOf" srcId="{20EF7313-86F6-427B-BEB0-BE68B9D36439}" destId="{53A93F96-D0CF-4F0B-95DD-82EEB05BEC56}" srcOrd="0" destOrd="0" presId="urn:microsoft.com/office/officeart/2005/8/layout/lProcess2"/>
    <dgm:cxn modelId="{D869F02E-3E7F-4997-8FC3-C86C2855FFB9}" srcId="{74C81501-654B-4B48-956D-A889FDF7BAA1}" destId="{B7D8A19E-63C8-40EA-83F3-BF427C4B62E0}" srcOrd="0" destOrd="0" parTransId="{845AE79C-CA73-4800-8FC3-7176AD8E958D}" sibTransId="{18AED348-4892-4871-9278-3BA68B3DFDCB}"/>
    <dgm:cxn modelId="{9A38A05F-C3A3-4383-82E9-853BA636C80E}" type="presOf" srcId="{10E217EC-C777-46C6-A4D2-1A25072E6587}" destId="{28A0D8CB-AF51-4341-A201-30421683C60C}" srcOrd="0" destOrd="0" presId="urn:microsoft.com/office/officeart/2005/8/layout/lProcess2"/>
    <dgm:cxn modelId="{913C0F62-EF7C-416B-9FF6-0808816B2A51}" srcId="{524DA5B8-B525-4A93-9BC6-4556FFF9A238}" destId="{ADF26AB2-46D8-4B3C-AB19-EC0765887A48}" srcOrd="2" destOrd="0" parTransId="{8F7AB27A-BE96-4B5F-95D4-593FBE0650D3}" sibTransId="{C161C779-F8E2-422B-BD1E-15E44A236158}"/>
    <dgm:cxn modelId="{387C4862-47A0-4938-B984-89A971CDCDC2}" type="presOf" srcId="{74C81501-654B-4B48-956D-A889FDF7BAA1}" destId="{6DEAD3CD-D657-43EE-BCBB-2F04461BDF94}" srcOrd="0" destOrd="0" presId="urn:microsoft.com/office/officeart/2005/8/layout/lProcess2"/>
    <dgm:cxn modelId="{4218B963-3B1F-4EDF-94DD-D05E0078EE6E}" type="presOf" srcId="{D4743239-D3DD-4FE0-9203-DADAFD903983}" destId="{AEDEA212-3664-4F6C-8D7F-7E31EB7C8560}" srcOrd="0" destOrd="0" presId="urn:microsoft.com/office/officeart/2005/8/layout/lProcess2"/>
    <dgm:cxn modelId="{1E73CA63-6F03-4C2E-8D03-18223579CEF4}" type="presOf" srcId="{F07BB495-3DDB-4611-8CD4-1BC08F7162B2}" destId="{BC196620-88C8-4AC5-B874-A4211C4B5C1D}" srcOrd="0" destOrd="0" presId="urn:microsoft.com/office/officeart/2005/8/layout/lProcess2"/>
    <dgm:cxn modelId="{3B93924E-D72F-4A98-9A7C-23C00B61B3CE}" type="presOf" srcId="{61D11027-8E6C-407D-89ED-B2046789C3DC}" destId="{F0A3974F-7F67-467F-BA1B-6163BBA03530}" srcOrd="0" destOrd="0" presId="urn:microsoft.com/office/officeart/2005/8/layout/lProcess2"/>
    <dgm:cxn modelId="{5F971175-4A67-4DBD-AC5D-7FBCD4CBF7C4}" type="presOf" srcId="{ADF26AB2-46D8-4B3C-AB19-EC0765887A48}" destId="{F9329B05-259D-46E0-98A2-A32A215055CD}" srcOrd="0" destOrd="0" presId="urn:microsoft.com/office/officeart/2005/8/layout/lProcess2"/>
    <dgm:cxn modelId="{FB0CAF7C-261C-4AD8-8269-A7E864584502}" type="presOf" srcId="{83A6D893-6116-49C6-9679-60E2A61CC6B0}" destId="{94D34CEA-99C4-402B-9C64-4F9138C434C1}" srcOrd="0" destOrd="0" presId="urn:microsoft.com/office/officeart/2005/8/layout/lProcess2"/>
    <dgm:cxn modelId="{E89FB57E-8558-4B8F-8197-EEF5F269DE52}" type="presOf" srcId="{847C8FF9-A36A-4A9F-89BA-77D66E0E30CB}" destId="{095876A3-F2E2-45A8-99A3-66DB2E624EE7}" srcOrd="0" destOrd="0" presId="urn:microsoft.com/office/officeart/2005/8/layout/lProcess2"/>
    <dgm:cxn modelId="{07BD549C-2FF6-4D8C-8636-ABE82A90B486}" srcId="{524DA5B8-B525-4A93-9BC6-4556FFF9A238}" destId="{20EF7313-86F6-427B-BEB0-BE68B9D36439}" srcOrd="1" destOrd="0" parTransId="{05107692-A7F3-4485-BCC8-9324A2641BC6}" sibTransId="{9B7EC52D-B1AD-46F2-92D2-8D0298019859}"/>
    <dgm:cxn modelId="{EB4E20AC-F082-401C-BEE3-2C6BABE7113C}" type="presOf" srcId="{10E217EC-C777-46C6-A4D2-1A25072E6587}" destId="{5C196F7A-26C7-446D-A77F-B3041BF7EC5E}" srcOrd="1" destOrd="0" presId="urn:microsoft.com/office/officeart/2005/8/layout/lProcess2"/>
    <dgm:cxn modelId="{2B2E44B1-3212-4C9F-BCCD-4C1AAC623033}" type="presOf" srcId="{7B7B7025-D717-4251-A2FC-60A8ADD3C1F8}" destId="{043D7F12-0245-4A61-B5D7-B8575BCA28E0}" srcOrd="1" destOrd="0" presId="urn:microsoft.com/office/officeart/2005/8/layout/lProcess2"/>
    <dgm:cxn modelId="{F4078AB6-6C5C-4171-A743-EBB0DBF805E8}" srcId="{67B33C9C-A77A-4D58-9356-C2848E01797F}" destId="{10E217EC-C777-46C6-A4D2-1A25072E6587}" srcOrd="1" destOrd="0" parTransId="{049626E5-080A-470E-8E03-FAE68E364510}" sibTransId="{10F66D1A-A3C4-46FB-8B7B-E9A16C016324}"/>
    <dgm:cxn modelId="{9C41B5B9-4232-4991-A4D3-E4A73E00D1C4}" type="presOf" srcId="{94ACBCE3-5959-4189-B5DA-A87595CDEF63}" destId="{1A98144C-F2F6-4984-BFEE-C5D1F11FB08C}" srcOrd="0" destOrd="0" presId="urn:microsoft.com/office/officeart/2005/8/layout/lProcess2"/>
    <dgm:cxn modelId="{AEA50EBF-D193-4238-AF99-8A71C33A6903}" srcId="{67B33C9C-A77A-4D58-9356-C2848E01797F}" destId="{74C81501-654B-4B48-956D-A889FDF7BAA1}" srcOrd="2" destOrd="0" parTransId="{0D33BC0B-1AE3-4367-A358-74951482494A}" sibTransId="{FEFE9541-FA44-4DFC-AB22-D4E6EC4DBF49}"/>
    <dgm:cxn modelId="{A05412C6-65CA-4129-9B35-EFA3FF869F0F}" srcId="{7B7B7025-D717-4251-A2FC-60A8ADD3C1F8}" destId="{09CA0A61-851D-47CB-A8E1-C757A1A5D1AC}" srcOrd="2" destOrd="0" parTransId="{28007F45-1811-443E-8229-0DD81FEA2226}" sibTransId="{6534C8D4-1697-487C-95D8-368AE052C119}"/>
    <dgm:cxn modelId="{D52330C8-1F33-4AF8-8DF4-4E596389C00D}" type="presOf" srcId="{B7D8A19E-63C8-40EA-83F3-BF427C4B62E0}" destId="{A3092E1F-64DC-43A4-9DFC-51DA388F41F7}" srcOrd="0" destOrd="0" presId="urn:microsoft.com/office/officeart/2005/8/layout/lProcess2"/>
    <dgm:cxn modelId="{74CEF4CA-EEA9-497B-92D6-CA5A7901D021}" srcId="{74C81501-654B-4B48-956D-A889FDF7BAA1}" destId="{2A28C041-E683-4DF3-BEFD-EF1698ADC05A}" srcOrd="2" destOrd="0" parTransId="{B427DA12-E277-4BFE-93A4-FB243C387F24}" sibTransId="{0CD124E1-39F9-418B-8D8F-E7F7950CBD61}"/>
    <dgm:cxn modelId="{965245CC-25F6-4A69-B081-3FC791B8F70C}" type="presOf" srcId="{524DA5B8-B525-4A93-9BC6-4556FFF9A238}" destId="{CF4637F2-539E-48B1-9940-7D2E3CD847D2}" srcOrd="1" destOrd="0" presId="urn:microsoft.com/office/officeart/2005/8/layout/lProcess2"/>
    <dgm:cxn modelId="{22A959CC-7F5C-4CC6-8394-F9D183BE2B50}" srcId="{7B7B7025-D717-4251-A2FC-60A8ADD3C1F8}" destId="{847C8FF9-A36A-4A9F-89BA-77D66E0E30CB}" srcOrd="0" destOrd="0" parTransId="{E810C855-6814-424F-8795-8F6559871EC0}" sibTransId="{C1F8EDAF-B104-4663-8F38-697E71E5E7D5}"/>
    <dgm:cxn modelId="{549B75CD-3AEF-4824-9E02-E983FAEF54B1}" type="presOf" srcId="{524DA5B8-B525-4A93-9BC6-4556FFF9A238}" destId="{DA385963-B5A0-4D5D-ABC9-165AF098F601}" srcOrd="0" destOrd="0" presId="urn:microsoft.com/office/officeart/2005/8/layout/lProcess2"/>
    <dgm:cxn modelId="{7E3C7CD5-6B4F-44E1-8677-58A9947095C0}" type="presOf" srcId="{74C81501-654B-4B48-956D-A889FDF7BAA1}" destId="{A9199E16-E8E0-4D0A-BC48-B20773E75496}" srcOrd="1" destOrd="0" presId="urn:microsoft.com/office/officeart/2005/8/layout/lProcess2"/>
    <dgm:cxn modelId="{288A17DE-191F-4259-9440-F2C2B44DC3F7}" srcId="{7B7B7025-D717-4251-A2FC-60A8ADD3C1F8}" destId="{61D11027-8E6C-407D-89ED-B2046789C3DC}" srcOrd="1" destOrd="0" parTransId="{39E8C650-1DD3-4DDD-B1CE-7C391CACB8A6}" sibTransId="{116E46EE-F579-4B05-B8C1-851560C8F675}"/>
    <dgm:cxn modelId="{9319DBDF-0AA9-4FBC-820C-9AA9667E8CAC}" type="presOf" srcId="{7B7B7025-D717-4251-A2FC-60A8ADD3C1F8}" destId="{45425138-4A73-4A9D-B49F-1701A83C5DE0}" srcOrd="0" destOrd="0" presId="urn:microsoft.com/office/officeart/2005/8/layout/lProcess2"/>
    <dgm:cxn modelId="{CD5D01E5-8A03-4EEB-8657-119CA40519FA}" srcId="{10E217EC-C777-46C6-A4D2-1A25072E6587}" destId="{83A6D893-6116-49C6-9679-60E2A61CC6B0}" srcOrd="0" destOrd="0" parTransId="{55405608-6A15-4E9E-969D-6D0D2B4036B9}" sibTransId="{0ECCF4A2-4DFF-40D8-A444-4EE7DB588883}"/>
    <dgm:cxn modelId="{BD8B2AE9-D5D9-43A5-A4B8-02CC1735F3BB}" srcId="{10E217EC-C777-46C6-A4D2-1A25072E6587}" destId="{F07BB495-3DDB-4611-8CD4-1BC08F7162B2}" srcOrd="1" destOrd="0" parTransId="{29B3EA22-EAC9-468B-881F-C4C202D7D29C}" sibTransId="{FAAFF947-CCE0-4340-B17C-AF4DFCE80571}"/>
    <dgm:cxn modelId="{3EE777EA-6120-4462-B7EA-52EA02F58CCB}" type="presOf" srcId="{09CA0A61-851D-47CB-A8E1-C757A1A5D1AC}" destId="{2A90FB9B-8EB6-4057-B785-E550C2FB25DC}" srcOrd="0" destOrd="0" presId="urn:microsoft.com/office/officeart/2005/8/layout/lProcess2"/>
    <dgm:cxn modelId="{ED5470EE-300A-4876-950C-D33BD990A958}" srcId="{10E217EC-C777-46C6-A4D2-1A25072E6587}" destId="{2AA19925-CF8C-49BA-8A91-39006954EF81}" srcOrd="2" destOrd="0" parTransId="{B38CC4BF-2722-4064-A8F2-DA16E13A363B}" sibTransId="{59D831D1-1C83-4507-83FC-D156DCF05E6C}"/>
    <dgm:cxn modelId="{CA700CEF-A661-4598-9FD9-0AE1FAF24215}" srcId="{524DA5B8-B525-4A93-9BC6-4556FFF9A238}" destId="{94ACBCE3-5959-4189-B5DA-A87595CDEF63}" srcOrd="0" destOrd="0" parTransId="{194A7A0E-BD05-42DF-9DEA-EAD7AC533D62}" sibTransId="{CE3BD3A1-FBD3-4950-8F21-F8C8B2403029}"/>
    <dgm:cxn modelId="{1BC6E6F7-B180-42A7-9691-5B60808759C8}" srcId="{74C81501-654B-4B48-956D-A889FDF7BAA1}" destId="{D4743239-D3DD-4FE0-9203-DADAFD903983}" srcOrd="1" destOrd="0" parTransId="{7B956B3C-5183-4CDB-827F-6015280CB9A4}" sibTransId="{3C65FE32-AF90-4427-92AF-86667EFD4A5E}"/>
    <dgm:cxn modelId="{E19273FE-5318-4046-9F0B-A49271DC51A7}" type="presParOf" srcId="{FF330A6D-D196-4A8C-8014-934DC7234FAF}" destId="{D499108B-CCFC-423F-B565-E8546CCCFF98}" srcOrd="0" destOrd="0" presId="urn:microsoft.com/office/officeart/2005/8/layout/lProcess2"/>
    <dgm:cxn modelId="{37AB7318-C856-4333-B10B-5A905F3F481F}" type="presParOf" srcId="{D499108B-CCFC-423F-B565-E8546CCCFF98}" destId="{45425138-4A73-4A9D-B49F-1701A83C5DE0}" srcOrd="0" destOrd="0" presId="urn:microsoft.com/office/officeart/2005/8/layout/lProcess2"/>
    <dgm:cxn modelId="{1A61B4B0-59B4-45FB-8683-6614AAF40AAB}" type="presParOf" srcId="{D499108B-CCFC-423F-B565-E8546CCCFF98}" destId="{043D7F12-0245-4A61-B5D7-B8575BCA28E0}" srcOrd="1" destOrd="0" presId="urn:microsoft.com/office/officeart/2005/8/layout/lProcess2"/>
    <dgm:cxn modelId="{B0679533-4716-4325-B40B-700F1DC623CE}" type="presParOf" srcId="{D499108B-CCFC-423F-B565-E8546CCCFF98}" destId="{851D7DFB-CF92-44E4-8C4A-BE60B11A0EF6}" srcOrd="2" destOrd="0" presId="urn:microsoft.com/office/officeart/2005/8/layout/lProcess2"/>
    <dgm:cxn modelId="{0B571E07-4687-4B62-8192-BEF118B99320}" type="presParOf" srcId="{851D7DFB-CF92-44E4-8C4A-BE60B11A0EF6}" destId="{A04ACF19-122A-499B-BC83-5E94AB81403D}" srcOrd="0" destOrd="0" presId="urn:microsoft.com/office/officeart/2005/8/layout/lProcess2"/>
    <dgm:cxn modelId="{0EBDF944-1621-45E4-8878-9B73EAFE600D}" type="presParOf" srcId="{A04ACF19-122A-499B-BC83-5E94AB81403D}" destId="{095876A3-F2E2-45A8-99A3-66DB2E624EE7}" srcOrd="0" destOrd="0" presId="urn:microsoft.com/office/officeart/2005/8/layout/lProcess2"/>
    <dgm:cxn modelId="{1E8C1123-7259-446F-870D-97EC1433064A}" type="presParOf" srcId="{A04ACF19-122A-499B-BC83-5E94AB81403D}" destId="{14157605-E3AF-4E00-A5FB-9EBE0427B9FD}" srcOrd="1" destOrd="0" presId="urn:microsoft.com/office/officeart/2005/8/layout/lProcess2"/>
    <dgm:cxn modelId="{E52A07DD-0D3F-441D-A4F9-6526A4C23B8F}" type="presParOf" srcId="{A04ACF19-122A-499B-BC83-5E94AB81403D}" destId="{F0A3974F-7F67-467F-BA1B-6163BBA03530}" srcOrd="2" destOrd="0" presId="urn:microsoft.com/office/officeart/2005/8/layout/lProcess2"/>
    <dgm:cxn modelId="{EF42F2E5-0A4C-41F3-9ED6-FDA55DEB4A90}" type="presParOf" srcId="{A04ACF19-122A-499B-BC83-5E94AB81403D}" destId="{853778D5-7507-44D5-80D8-13B1686694EA}" srcOrd="3" destOrd="0" presId="urn:microsoft.com/office/officeart/2005/8/layout/lProcess2"/>
    <dgm:cxn modelId="{1C2F8D73-CF54-489E-9240-E98753D6BFE9}" type="presParOf" srcId="{A04ACF19-122A-499B-BC83-5E94AB81403D}" destId="{2A90FB9B-8EB6-4057-B785-E550C2FB25DC}" srcOrd="4" destOrd="0" presId="urn:microsoft.com/office/officeart/2005/8/layout/lProcess2"/>
    <dgm:cxn modelId="{6F9770F1-6673-4AE3-B609-8C49447C5A03}" type="presParOf" srcId="{FF330A6D-D196-4A8C-8014-934DC7234FAF}" destId="{474C68B3-A1C3-4EFC-A471-04923DFCED9E}" srcOrd="1" destOrd="0" presId="urn:microsoft.com/office/officeart/2005/8/layout/lProcess2"/>
    <dgm:cxn modelId="{FD426BDF-04CC-4807-8C0D-B8A5F9DBE141}" type="presParOf" srcId="{FF330A6D-D196-4A8C-8014-934DC7234FAF}" destId="{4BA400C8-ABA1-4100-A06C-459C8C363328}" srcOrd="2" destOrd="0" presId="urn:microsoft.com/office/officeart/2005/8/layout/lProcess2"/>
    <dgm:cxn modelId="{CEBCC45F-B01E-4373-9548-D5ABD305036C}" type="presParOf" srcId="{4BA400C8-ABA1-4100-A06C-459C8C363328}" destId="{28A0D8CB-AF51-4341-A201-30421683C60C}" srcOrd="0" destOrd="0" presId="urn:microsoft.com/office/officeart/2005/8/layout/lProcess2"/>
    <dgm:cxn modelId="{27C26361-3D18-44F6-A1FA-759787612CED}" type="presParOf" srcId="{4BA400C8-ABA1-4100-A06C-459C8C363328}" destId="{5C196F7A-26C7-446D-A77F-B3041BF7EC5E}" srcOrd="1" destOrd="0" presId="urn:microsoft.com/office/officeart/2005/8/layout/lProcess2"/>
    <dgm:cxn modelId="{D196A1F5-A518-4A78-AB85-642E525F35AC}" type="presParOf" srcId="{4BA400C8-ABA1-4100-A06C-459C8C363328}" destId="{67105387-8626-4E36-ABB7-C4839E5D4819}" srcOrd="2" destOrd="0" presId="urn:microsoft.com/office/officeart/2005/8/layout/lProcess2"/>
    <dgm:cxn modelId="{A1603E0F-94CF-4952-B0D7-30667363977B}" type="presParOf" srcId="{67105387-8626-4E36-ABB7-C4839E5D4819}" destId="{E87F5087-1238-49F8-9D8F-EC3B7A75FAE6}" srcOrd="0" destOrd="0" presId="urn:microsoft.com/office/officeart/2005/8/layout/lProcess2"/>
    <dgm:cxn modelId="{C6BCCB27-B1E0-46B7-8ADE-93CE7F74D7DC}" type="presParOf" srcId="{E87F5087-1238-49F8-9D8F-EC3B7A75FAE6}" destId="{94D34CEA-99C4-402B-9C64-4F9138C434C1}" srcOrd="0" destOrd="0" presId="urn:microsoft.com/office/officeart/2005/8/layout/lProcess2"/>
    <dgm:cxn modelId="{850F53E9-7E8D-4A54-A3AA-1275A4B5E414}" type="presParOf" srcId="{E87F5087-1238-49F8-9D8F-EC3B7A75FAE6}" destId="{5053EE48-C4B2-4042-BEE3-A8A39B56DC22}" srcOrd="1" destOrd="0" presId="urn:microsoft.com/office/officeart/2005/8/layout/lProcess2"/>
    <dgm:cxn modelId="{61A30E3E-8A58-40EF-9004-B08131185308}" type="presParOf" srcId="{E87F5087-1238-49F8-9D8F-EC3B7A75FAE6}" destId="{BC196620-88C8-4AC5-B874-A4211C4B5C1D}" srcOrd="2" destOrd="0" presId="urn:microsoft.com/office/officeart/2005/8/layout/lProcess2"/>
    <dgm:cxn modelId="{49D3AACC-0A5B-487F-80D4-13179D004ADE}" type="presParOf" srcId="{E87F5087-1238-49F8-9D8F-EC3B7A75FAE6}" destId="{0D330E08-3FB8-46AC-B205-6CDC7774BAB7}" srcOrd="3" destOrd="0" presId="urn:microsoft.com/office/officeart/2005/8/layout/lProcess2"/>
    <dgm:cxn modelId="{01DDFE15-4A47-4BC8-A76D-A0B1F085DF0D}" type="presParOf" srcId="{E87F5087-1238-49F8-9D8F-EC3B7A75FAE6}" destId="{9D9978A9-D951-4E79-9A28-D3946BCB5F02}" srcOrd="4" destOrd="0" presId="urn:microsoft.com/office/officeart/2005/8/layout/lProcess2"/>
    <dgm:cxn modelId="{24FC8F71-AF6C-4724-9FC6-3F9BE9D2AF70}" type="presParOf" srcId="{FF330A6D-D196-4A8C-8014-934DC7234FAF}" destId="{BEB81879-6D1E-4082-99D0-050C2D2D1CA9}" srcOrd="3" destOrd="0" presId="urn:microsoft.com/office/officeart/2005/8/layout/lProcess2"/>
    <dgm:cxn modelId="{E8476522-D5B6-49AC-81B2-A41E59770A82}" type="presParOf" srcId="{FF330A6D-D196-4A8C-8014-934DC7234FAF}" destId="{5C837411-EC8B-4602-A931-26EA20D1D6FE}" srcOrd="4" destOrd="0" presId="urn:microsoft.com/office/officeart/2005/8/layout/lProcess2"/>
    <dgm:cxn modelId="{8CF95973-1F6F-4E6B-97C7-94FBE2C3DB94}" type="presParOf" srcId="{5C837411-EC8B-4602-A931-26EA20D1D6FE}" destId="{6DEAD3CD-D657-43EE-BCBB-2F04461BDF94}" srcOrd="0" destOrd="0" presId="urn:microsoft.com/office/officeart/2005/8/layout/lProcess2"/>
    <dgm:cxn modelId="{722169D9-059A-4748-A244-3676B8BC1413}" type="presParOf" srcId="{5C837411-EC8B-4602-A931-26EA20D1D6FE}" destId="{A9199E16-E8E0-4D0A-BC48-B20773E75496}" srcOrd="1" destOrd="0" presId="urn:microsoft.com/office/officeart/2005/8/layout/lProcess2"/>
    <dgm:cxn modelId="{8509A9A5-DC09-43C0-AA8D-AAED36B8BD84}" type="presParOf" srcId="{5C837411-EC8B-4602-A931-26EA20D1D6FE}" destId="{FA47FA61-5DFB-48EB-8D24-38EE3FF6BD7F}" srcOrd="2" destOrd="0" presId="urn:microsoft.com/office/officeart/2005/8/layout/lProcess2"/>
    <dgm:cxn modelId="{F22F5805-07E6-45C2-999F-20C7BC86DCB5}" type="presParOf" srcId="{FA47FA61-5DFB-48EB-8D24-38EE3FF6BD7F}" destId="{C1AA0912-84C5-4F82-919E-BAB2EF442320}" srcOrd="0" destOrd="0" presId="urn:microsoft.com/office/officeart/2005/8/layout/lProcess2"/>
    <dgm:cxn modelId="{60A032AD-38E8-449C-9971-1FF0981897C2}" type="presParOf" srcId="{C1AA0912-84C5-4F82-919E-BAB2EF442320}" destId="{A3092E1F-64DC-43A4-9DFC-51DA388F41F7}" srcOrd="0" destOrd="0" presId="urn:microsoft.com/office/officeart/2005/8/layout/lProcess2"/>
    <dgm:cxn modelId="{F021F5AC-87AF-439C-B862-4C102435732F}" type="presParOf" srcId="{C1AA0912-84C5-4F82-919E-BAB2EF442320}" destId="{F6F21B2B-90C6-4A22-93B4-B18200C63B53}" srcOrd="1" destOrd="0" presId="urn:microsoft.com/office/officeart/2005/8/layout/lProcess2"/>
    <dgm:cxn modelId="{2AA9FBB2-6A3B-4275-AA88-B5E7790295EC}" type="presParOf" srcId="{C1AA0912-84C5-4F82-919E-BAB2EF442320}" destId="{AEDEA212-3664-4F6C-8D7F-7E31EB7C8560}" srcOrd="2" destOrd="0" presId="urn:microsoft.com/office/officeart/2005/8/layout/lProcess2"/>
    <dgm:cxn modelId="{633247CF-99A9-4A2A-9F46-FDDA59523527}" type="presParOf" srcId="{C1AA0912-84C5-4F82-919E-BAB2EF442320}" destId="{94ED5D96-BC83-4A47-8CB1-B508623A2D3B}" srcOrd="3" destOrd="0" presId="urn:microsoft.com/office/officeart/2005/8/layout/lProcess2"/>
    <dgm:cxn modelId="{8022729C-D848-484D-9AFF-67475D6FAA11}" type="presParOf" srcId="{C1AA0912-84C5-4F82-919E-BAB2EF442320}" destId="{290AB457-607C-4F89-887A-6128C7AC3A30}" srcOrd="4" destOrd="0" presId="urn:microsoft.com/office/officeart/2005/8/layout/lProcess2"/>
    <dgm:cxn modelId="{E3EF7241-7E44-4F91-BDA9-59918A9DC253}" type="presParOf" srcId="{FF330A6D-D196-4A8C-8014-934DC7234FAF}" destId="{EC626CC9-D74F-40F5-9C27-386FD61633C4}" srcOrd="5" destOrd="0" presId="urn:microsoft.com/office/officeart/2005/8/layout/lProcess2"/>
    <dgm:cxn modelId="{26FB2327-ECCC-4635-A9F9-68C5DF7B65B2}" type="presParOf" srcId="{FF330A6D-D196-4A8C-8014-934DC7234FAF}" destId="{DDA12B35-27DA-4DE0-9942-4EA2CCC3FE07}" srcOrd="6" destOrd="0" presId="urn:microsoft.com/office/officeart/2005/8/layout/lProcess2"/>
    <dgm:cxn modelId="{B0E4E522-C97B-4EB6-8A61-35BB4A2A53CD}" type="presParOf" srcId="{DDA12B35-27DA-4DE0-9942-4EA2CCC3FE07}" destId="{DA385963-B5A0-4D5D-ABC9-165AF098F601}" srcOrd="0" destOrd="0" presId="urn:microsoft.com/office/officeart/2005/8/layout/lProcess2"/>
    <dgm:cxn modelId="{BB25BEBC-A757-44D8-B939-72C62C04580E}" type="presParOf" srcId="{DDA12B35-27DA-4DE0-9942-4EA2CCC3FE07}" destId="{CF4637F2-539E-48B1-9940-7D2E3CD847D2}" srcOrd="1" destOrd="0" presId="urn:microsoft.com/office/officeart/2005/8/layout/lProcess2"/>
    <dgm:cxn modelId="{232233B6-7F11-4913-915D-1F266C484DA7}" type="presParOf" srcId="{DDA12B35-27DA-4DE0-9942-4EA2CCC3FE07}" destId="{97408E64-18E5-4A57-A214-3D035AC21CF3}" srcOrd="2" destOrd="0" presId="urn:microsoft.com/office/officeart/2005/8/layout/lProcess2"/>
    <dgm:cxn modelId="{284C77A8-2880-4239-8AEB-1FFEC1028E02}" type="presParOf" srcId="{97408E64-18E5-4A57-A214-3D035AC21CF3}" destId="{E7F06CA4-33E5-4FD5-A0C0-99AA46BF3F81}" srcOrd="0" destOrd="0" presId="urn:microsoft.com/office/officeart/2005/8/layout/lProcess2"/>
    <dgm:cxn modelId="{49E0B861-B301-4825-8194-44116022C2BC}" type="presParOf" srcId="{E7F06CA4-33E5-4FD5-A0C0-99AA46BF3F81}" destId="{1A98144C-F2F6-4984-BFEE-C5D1F11FB08C}" srcOrd="0" destOrd="0" presId="urn:microsoft.com/office/officeart/2005/8/layout/lProcess2"/>
    <dgm:cxn modelId="{B2E02E2B-1A21-47CA-A496-7018386D868A}" type="presParOf" srcId="{E7F06CA4-33E5-4FD5-A0C0-99AA46BF3F81}" destId="{BC3F1A6C-28CA-496B-BA49-181B8A96C91B}" srcOrd="1" destOrd="0" presId="urn:microsoft.com/office/officeart/2005/8/layout/lProcess2"/>
    <dgm:cxn modelId="{93C2DA07-DC80-448B-BA0F-A3CFDFA92C8D}" type="presParOf" srcId="{E7F06CA4-33E5-4FD5-A0C0-99AA46BF3F81}" destId="{53A93F96-D0CF-4F0B-95DD-82EEB05BEC56}" srcOrd="2" destOrd="0" presId="urn:microsoft.com/office/officeart/2005/8/layout/lProcess2"/>
    <dgm:cxn modelId="{54277CFF-6FD1-4990-82BD-5A747C21BE5F}" type="presParOf" srcId="{E7F06CA4-33E5-4FD5-A0C0-99AA46BF3F81}" destId="{0B4823D9-8F9D-4894-B270-6C76D8228BBE}" srcOrd="3" destOrd="0" presId="urn:microsoft.com/office/officeart/2005/8/layout/lProcess2"/>
    <dgm:cxn modelId="{58697F71-764A-4D69-858C-55B8C716C572}" type="presParOf" srcId="{E7F06CA4-33E5-4FD5-A0C0-99AA46BF3F81}" destId="{F9329B05-259D-46E0-98A2-A32A215055C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B718FD-A8B8-4B62-9B6D-5573CC68DEC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B1B99D2-1A22-4156-A170-E5F1D6D29C9C}">
      <dgm:prSet phldrT="[Tekst]"/>
      <dgm:spPr/>
      <dgm:t>
        <a:bodyPr/>
        <a:lstStyle/>
        <a:p>
          <a:r>
            <a:rPr lang="fi-FI" dirty="0"/>
            <a:t>Pođite</a:t>
          </a:r>
          <a:endParaRPr lang="hr-HR" dirty="0"/>
        </a:p>
      </dgm:t>
    </dgm:pt>
    <dgm:pt modelId="{9CFB720B-0186-4248-8168-D1A46C7E4EE5}" type="parTrans" cxnId="{A73DAE1E-BF34-4448-B538-566D03AFDADA}">
      <dgm:prSet/>
      <dgm:spPr/>
      <dgm:t>
        <a:bodyPr/>
        <a:lstStyle/>
        <a:p>
          <a:endParaRPr lang="hr-HR"/>
        </a:p>
      </dgm:t>
    </dgm:pt>
    <dgm:pt modelId="{43AE26FD-8690-414A-8F1E-A18F7E1ED402}" type="sibTrans" cxnId="{A73DAE1E-BF34-4448-B538-566D03AFDADA}">
      <dgm:prSet/>
      <dgm:spPr/>
      <dgm:t>
        <a:bodyPr/>
        <a:lstStyle/>
        <a:p>
          <a:endParaRPr lang="hr-HR"/>
        </a:p>
      </dgm:t>
    </dgm:pt>
    <dgm:pt modelId="{DAE5C911-E05D-48ED-A854-0CB2FE0E1A4A}">
      <dgm:prSet/>
      <dgm:spPr/>
      <dgm:t>
        <a:bodyPr/>
        <a:lstStyle/>
        <a:p>
          <a:r>
            <a:rPr lang="hr-HR" dirty="0"/>
            <a:t>Učinite učenicima</a:t>
          </a:r>
        </a:p>
      </dgm:t>
    </dgm:pt>
    <dgm:pt modelId="{AD280C44-2760-44BD-B97E-CB8098CFDD5D}" type="parTrans" cxnId="{6895371B-8C21-4D23-A75E-2993D82E7219}">
      <dgm:prSet/>
      <dgm:spPr/>
      <dgm:t>
        <a:bodyPr/>
        <a:lstStyle/>
        <a:p>
          <a:endParaRPr lang="hr-HR"/>
        </a:p>
      </dgm:t>
    </dgm:pt>
    <dgm:pt modelId="{4567BD70-0CA4-4A91-9F01-60ED7387268C}" type="sibTrans" cxnId="{6895371B-8C21-4D23-A75E-2993D82E7219}">
      <dgm:prSet/>
      <dgm:spPr/>
      <dgm:t>
        <a:bodyPr/>
        <a:lstStyle/>
        <a:p>
          <a:endParaRPr lang="hr-HR"/>
        </a:p>
      </dgm:t>
    </dgm:pt>
    <dgm:pt modelId="{981890D7-EB57-4FF8-BE0F-F4EA4668D747}">
      <dgm:prSet/>
      <dgm:spPr/>
      <dgm:t>
        <a:bodyPr/>
        <a:lstStyle/>
        <a:p>
          <a:r>
            <a:rPr lang="hr-HR" dirty="0"/>
            <a:t>Krstite ih</a:t>
          </a:r>
        </a:p>
      </dgm:t>
    </dgm:pt>
    <dgm:pt modelId="{D6C9E1C5-97C0-4D33-9A72-77F73E56B6C1}" type="parTrans" cxnId="{AFD3D654-3816-4235-8ADD-A116A03C8999}">
      <dgm:prSet/>
      <dgm:spPr/>
      <dgm:t>
        <a:bodyPr/>
        <a:lstStyle/>
        <a:p>
          <a:endParaRPr lang="hr-HR"/>
        </a:p>
      </dgm:t>
    </dgm:pt>
    <dgm:pt modelId="{D7C289E5-0243-4374-8155-13AE98D11F60}" type="sibTrans" cxnId="{AFD3D654-3816-4235-8ADD-A116A03C8999}">
      <dgm:prSet/>
      <dgm:spPr/>
      <dgm:t>
        <a:bodyPr/>
        <a:lstStyle/>
        <a:p>
          <a:endParaRPr lang="hr-HR"/>
        </a:p>
      </dgm:t>
    </dgm:pt>
    <dgm:pt modelId="{D69F8947-4991-49FE-82B5-3C6D88CFE1CA}">
      <dgm:prSet/>
      <dgm:spPr/>
      <dgm:t>
        <a:bodyPr/>
        <a:lstStyle/>
        <a:p>
          <a:r>
            <a:rPr lang="hr-HR" dirty="0"/>
            <a:t>Učite ih čuvati</a:t>
          </a:r>
        </a:p>
      </dgm:t>
    </dgm:pt>
    <dgm:pt modelId="{F6D73B5D-8F0F-4D4F-A7AD-514CB6839044}" type="parTrans" cxnId="{E158638E-4292-4980-83E7-EAC4BD42E163}">
      <dgm:prSet/>
      <dgm:spPr/>
      <dgm:t>
        <a:bodyPr/>
        <a:lstStyle/>
        <a:p>
          <a:endParaRPr lang="hr-HR"/>
        </a:p>
      </dgm:t>
    </dgm:pt>
    <dgm:pt modelId="{4103A72C-0ADD-4F25-BCCE-25D7C1D23890}" type="sibTrans" cxnId="{E158638E-4292-4980-83E7-EAC4BD42E163}">
      <dgm:prSet/>
      <dgm:spPr/>
      <dgm:t>
        <a:bodyPr/>
        <a:lstStyle/>
        <a:p>
          <a:endParaRPr lang="hr-HR"/>
        </a:p>
      </dgm:t>
    </dgm:pt>
    <dgm:pt modelId="{23127ABD-CE0B-4D80-8CCB-28F57FF752F7}">
      <dgm:prSet/>
      <dgm:spPr/>
      <dgm:t>
        <a:bodyPr/>
        <a:lstStyle/>
        <a:p>
          <a:r>
            <a:rPr lang="pl-PL" dirty="0"/>
            <a:t>Ja sam s vama</a:t>
          </a:r>
          <a:endParaRPr lang="hr-HR" dirty="0"/>
        </a:p>
      </dgm:t>
    </dgm:pt>
    <dgm:pt modelId="{A96EFB8B-FA4A-4F0A-8867-58EF3DA58644}" type="parTrans" cxnId="{F6CAC466-5D93-42C2-897C-B4B6200BE3DD}">
      <dgm:prSet/>
      <dgm:spPr/>
      <dgm:t>
        <a:bodyPr/>
        <a:lstStyle/>
        <a:p>
          <a:endParaRPr lang="hr-HR"/>
        </a:p>
      </dgm:t>
    </dgm:pt>
    <dgm:pt modelId="{93703D48-F66F-48F8-8E6F-714F17F9291F}" type="sibTrans" cxnId="{F6CAC466-5D93-42C2-897C-B4B6200BE3DD}">
      <dgm:prSet/>
      <dgm:spPr/>
      <dgm:t>
        <a:bodyPr/>
        <a:lstStyle/>
        <a:p>
          <a:endParaRPr lang="hr-HR"/>
        </a:p>
      </dgm:t>
    </dgm:pt>
    <dgm:pt modelId="{F97C4F9C-0706-4E73-BCE2-69F412DE9D88}">
      <dgm:prSet phldrT="[Tekst]"/>
      <dgm:spPr/>
      <dgm:t>
        <a:bodyPr/>
        <a:lstStyle/>
        <a:p>
          <a:r>
            <a:rPr lang="fi-FI" dirty="0"/>
            <a:t>kršćanin ne ostaje pasivan. Poslan je!</a:t>
          </a:r>
          <a:endParaRPr lang="hr-HR" dirty="0"/>
        </a:p>
      </dgm:t>
    </dgm:pt>
    <dgm:pt modelId="{2937B20D-800B-43D9-8A77-6CD6CBA1A608}" type="parTrans" cxnId="{00118B78-9ABF-4EF2-82DF-EF444BAB5762}">
      <dgm:prSet/>
      <dgm:spPr/>
      <dgm:t>
        <a:bodyPr/>
        <a:lstStyle/>
        <a:p>
          <a:endParaRPr lang="hr-HR"/>
        </a:p>
      </dgm:t>
    </dgm:pt>
    <dgm:pt modelId="{1F248AB0-D9A8-4AB9-B8B6-98294505BD06}" type="sibTrans" cxnId="{00118B78-9ABF-4EF2-82DF-EF444BAB5762}">
      <dgm:prSet/>
      <dgm:spPr/>
      <dgm:t>
        <a:bodyPr/>
        <a:lstStyle/>
        <a:p>
          <a:endParaRPr lang="hr-HR"/>
        </a:p>
      </dgm:t>
    </dgm:pt>
    <dgm:pt modelId="{119A2000-8733-492D-8E0D-8D7B9AF97597}">
      <dgm:prSet/>
      <dgm:spPr/>
      <dgm:t>
        <a:bodyPr/>
        <a:lstStyle/>
        <a:p>
          <a:r>
            <a:rPr lang="hr-HR" dirty="0"/>
            <a:t>ne stvara se publika, nego zajednica vjernika.</a:t>
          </a:r>
        </a:p>
      </dgm:t>
    </dgm:pt>
    <dgm:pt modelId="{6681B2DE-ED6C-44E2-AC56-0AFB6F538F2A}" type="parTrans" cxnId="{1CABD3E6-27E1-49BD-9E8A-BE9D31BD5BCA}">
      <dgm:prSet/>
      <dgm:spPr/>
      <dgm:t>
        <a:bodyPr/>
        <a:lstStyle/>
        <a:p>
          <a:endParaRPr lang="hr-HR"/>
        </a:p>
      </dgm:t>
    </dgm:pt>
    <dgm:pt modelId="{B46D7DED-2391-4371-98F0-BED94EDFA4C2}" type="sibTrans" cxnId="{1CABD3E6-27E1-49BD-9E8A-BE9D31BD5BCA}">
      <dgm:prSet/>
      <dgm:spPr/>
      <dgm:t>
        <a:bodyPr/>
        <a:lstStyle/>
        <a:p>
          <a:endParaRPr lang="hr-HR"/>
        </a:p>
      </dgm:t>
    </dgm:pt>
    <dgm:pt modelId="{C7C07600-5DA4-4A3A-8622-E42E7490A668}">
      <dgm:prSet/>
      <dgm:spPr/>
      <dgm:t>
        <a:bodyPr/>
        <a:lstStyle/>
        <a:p>
          <a:r>
            <a:rPr lang="hr-HR" dirty="0"/>
            <a:t>vjernici ulaze u zajedništvo s Bogom.</a:t>
          </a:r>
        </a:p>
      </dgm:t>
    </dgm:pt>
    <dgm:pt modelId="{B38FD61C-EB57-4328-9440-C778D0F70DFD}" type="parTrans" cxnId="{E79FD2AF-B4BE-4B95-A738-2A4666A2D32F}">
      <dgm:prSet/>
      <dgm:spPr/>
      <dgm:t>
        <a:bodyPr/>
        <a:lstStyle/>
        <a:p>
          <a:endParaRPr lang="hr-HR"/>
        </a:p>
      </dgm:t>
    </dgm:pt>
    <dgm:pt modelId="{4E359888-2CBF-4410-B041-AD83CC266556}" type="sibTrans" cxnId="{E79FD2AF-B4BE-4B95-A738-2A4666A2D32F}">
      <dgm:prSet/>
      <dgm:spPr/>
      <dgm:t>
        <a:bodyPr/>
        <a:lstStyle/>
        <a:p>
          <a:endParaRPr lang="hr-HR"/>
        </a:p>
      </dgm:t>
    </dgm:pt>
    <dgm:pt modelId="{784C1CC9-8AC1-4769-9AA6-1A3E63DF1A00}">
      <dgm:prSet/>
      <dgm:spPr/>
      <dgm:t>
        <a:bodyPr/>
        <a:lstStyle/>
        <a:p>
          <a:r>
            <a:rPr lang="hr-HR" dirty="0"/>
            <a:t>živjeti vjeru, ne samo govoriti o njoj.</a:t>
          </a:r>
        </a:p>
      </dgm:t>
    </dgm:pt>
    <dgm:pt modelId="{6B3AFD9D-FE10-47A5-B386-6FF91462DA21}" type="parTrans" cxnId="{E3492F9F-CAA9-4219-90B8-6E858A168809}">
      <dgm:prSet/>
      <dgm:spPr/>
      <dgm:t>
        <a:bodyPr/>
        <a:lstStyle/>
        <a:p>
          <a:endParaRPr lang="hr-HR"/>
        </a:p>
      </dgm:t>
    </dgm:pt>
    <dgm:pt modelId="{327BE108-6EE6-4300-BB09-5493D65AC8C6}" type="sibTrans" cxnId="{E3492F9F-CAA9-4219-90B8-6E858A168809}">
      <dgm:prSet/>
      <dgm:spPr/>
      <dgm:t>
        <a:bodyPr/>
        <a:lstStyle/>
        <a:p>
          <a:endParaRPr lang="hr-HR"/>
        </a:p>
      </dgm:t>
    </dgm:pt>
    <dgm:pt modelId="{6D84AD39-D445-4EE1-951F-9FF8C47FE2AE}">
      <dgm:prSet/>
      <dgm:spPr/>
      <dgm:t>
        <a:bodyPr/>
        <a:lstStyle/>
        <a:p>
          <a:r>
            <a:rPr lang="pl-PL" dirty="0"/>
            <a:t>nismo sami, Isus je prisutan.</a:t>
          </a:r>
          <a:endParaRPr lang="hr-HR" dirty="0"/>
        </a:p>
      </dgm:t>
    </dgm:pt>
    <dgm:pt modelId="{5A609451-D76B-4911-B218-AA5F8A120375}" type="parTrans" cxnId="{54EA12AE-B36F-43D6-9F0D-722787061A7A}">
      <dgm:prSet/>
      <dgm:spPr/>
      <dgm:t>
        <a:bodyPr/>
        <a:lstStyle/>
        <a:p>
          <a:endParaRPr lang="hr-HR"/>
        </a:p>
      </dgm:t>
    </dgm:pt>
    <dgm:pt modelId="{C477E0CC-2195-4307-9425-186D1F2A3C6A}" type="sibTrans" cxnId="{54EA12AE-B36F-43D6-9F0D-722787061A7A}">
      <dgm:prSet/>
      <dgm:spPr/>
      <dgm:t>
        <a:bodyPr/>
        <a:lstStyle/>
        <a:p>
          <a:endParaRPr lang="hr-HR"/>
        </a:p>
      </dgm:t>
    </dgm:pt>
    <dgm:pt modelId="{67AEF2F2-6F6F-4C08-96EB-EE7B5F16D13D}" type="pres">
      <dgm:prSet presAssocID="{ACB718FD-A8B8-4B62-9B6D-5573CC68DECB}" presName="Name0" presStyleCnt="0">
        <dgm:presLayoutVars>
          <dgm:dir/>
          <dgm:resizeHandles val="exact"/>
        </dgm:presLayoutVars>
      </dgm:prSet>
      <dgm:spPr/>
    </dgm:pt>
    <dgm:pt modelId="{C3AC1063-4402-46E4-9C1A-25059801917A}" type="pres">
      <dgm:prSet presAssocID="{8B1B99D2-1A22-4156-A170-E5F1D6D29C9C}" presName="node" presStyleLbl="node1" presStyleIdx="0" presStyleCnt="5">
        <dgm:presLayoutVars>
          <dgm:bulletEnabled val="1"/>
        </dgm:presLayoutVars>
      </dgm:prSet>
      <dgm:spPr/>
    </dgm:pt>
    <dgm:pt modelId="{A64BE22F-6B97-4ABF-AFA3-9EBD4D947700}" type="pres">
      <dgm:prSet presAssocID="{43AE26FD-8690-414A-8F1E-A18F7E1ED402}" presName="sibTrans" presStyleLbl="sibTrans2D1" presStyleIdx="0" presStyleCnt="4"/>
      <dgm:spPr/>
    </dgm:pt>
    <dgm:pt modelId="{A6BFDCC6-FC45-40BE-8865-156D17A5643B}" type="pres">
      <dgm:prSet presAssocID="{43AE26FD-8690-414A-8F1E-A18F7E1ED402}" presName="connectorText" presStyleLbl="sibTrans2D1" presStyleIdx="0" presStyleCnt="4"/>
      <dgm:spPr/>
    </dgm:pt>
    <dgm:pt modelId="{25D86EE9-F206-4CA6-B5A3-9AFC148A1C50}" type="pres">
      <dgm:prSet presAssocID="{DAE5C911-E05D-48ED-A854-0CB2FE0E1A4A}" presName="node" presStyleLbl="node1" presStyleIdx="1" presStyleCnt="5">
        <dgm:presLayoutVars>
          <dgm:bulletEnabled val="1"/>
        </dgm:presLayoutVars>
      </dgm:prSet>
      <dgm:spPr/>
    </dgm:pt>
    <dgm:pt modelId="{608F2217-74DB-4A68-9C4E-3DD2F1FB2C21}" type="pres">
      <dgm:prSet presAssocID="{4567BD70-0CA4-4A91-9F01-60ED7387268C}" presName="sibTrans" presStyleLbl="sibTrans2D1" presStyleIdx="1" presStyleCnt="4"/>
      <dgm:spPr/>
    </dgm:pt>
    <dgm:pt modelId="{F68BD9F7-97EB-4DFF-812A-23C94A5A0D7A}" type="pres">
      <dgm:prSet presAssocID="{4567BD70-0CA4-4A91-9F01-60ED7387268C}" presName="connectorText" presStyleLbl="sibTrans2D1" presStyleIdx="1" presStyleCnt="4"/>
      <dgm:spPr/>
    </dgm:pt>
    <dgm:pt modelId="{0ED40D75-7271-404E-934D-C3C83536D6DD}" type="pres">
      <dgm:prSet presAssocID="{981890D7-EB57-4FF8-BE0F-F4EA4668D747}" presName="node" presStyleLbl="node1" presStyleIdx="2" presStyleCnt="5">
        <dgm:presLayoutVars>
          <dgm:bulletEnabled val="1"/>
        </dgm:presLayoutVars>
      </dgm:prSet>
      <dgm:spPr/>
    </dgm:pt>
    <dgm:pt modelId="{3D39BF52-3619-444C-89C9-BEBC518AD9F5}" type="pres">
      <dgm:prSet presAssocID="{D7C289E5-0243-4374-8155-13AE98D11F60}" presName="sibTrans" presStyleLbl="sibTrans2D1" presStyleIdx="2" presStyleCnt="4"/>
      <dgm:spPr/>
    </dgm:pt>
    <dgm:pt modelId="{FBF02D54-01A5-4DD8-BE7C-B3DE2B7104E2}" type="pres">
      <dgm:prSet presAssocID="{D7C289E5-0243-4374-8155-13AE98D11F60}" presName="connectorText" presStyleLbl="sibTrans2D1" presStyleIdx="2" presStyleCnt="4"/>
      <dgm:spPr/>
    </dgm:pt>
    <dgm:pt modelId="{A429E5F3-81C6-41DE-ACC4-D737E2062DBF}" type="pres">
      <dgm:prSet presAssocID="{D69F8947-4991-49FE-82B5-3C6D88CFE1CA}" presName="node" presStyleLbl="node1" presStyleIdx="3" presStyleCnt="5">
        <dgm:presLayoutVars>
          <dgm:bulletEnabled val="1"/>
        </dgm:presLayoutVars>
      </dgm:prSet>
      <dgm:spPr/>
    </dgm:pt>
    <dgm:pt modelId="{F4F39353-4E1B-45DE-8E18-1F716C81FFE8}" type="pres">
      <dgm:prSet presAssocID="{4103A72C-0ADD-4F25-BCCE-25D7C1D23890}" presName="sibTrans" presStyleLbl="sibTrans2D1" presStyleIdx="3" presStyleCnt="4"/>
      <dgm:spPr/>
    </dgm:pt>
    <dgm:pt modelId="{79EC612F-0604-4BDE-A964-0FBD31AD0F8C}" type="pres">
      <dgm:prSet presAssocID="{4103A72C-0ADD-4F25-BCCE-25D7C1D23890}" presName="connectorText" presStyleLbl="sibTrans2D1" presStyleIdx="3" presStyleCnt="4"/>
      <dgm:spPr/>
    </dgm:pt>
    <dgm:pt modelId="{CFA9BC2F-D56B-49B8-B055-561D7E4F745F}" type="pres">
      <dgm:prSet presAssocID="{23127ABD-CE0B-4D80-8CCB-28F57FF752F7}" presName="node" presStyleLbl="node1" presStyleIdx="4" presStyleCnt="5">
        <dgm:presLayoutVars>
          <dgm:bulletEnabled val="1"/>
        </dgm:presLayoutVars>
      </dgm:prSet>
      <dgm:spPr/>
    </dgm:pt>
  </dgm:ptLst>
  <dgm:cxnLst>
    <dgm:cxn modelId="{C9472009-39B2-46CF-BDE1-9AA21EE53E38}" type="presOf" srcId="{D7C289E5-0243-4374-8155-13AE98D11F60}" destId="{3D39BF52-3619-444C-89C9-BEBC518AD9F5}" srcOrd="0" destOrd="0" presId="urn:microsoft.com/office/officeart/2005/8/layout/process1"/>
    <dgm:cxn modelId="{17B2DE0A-B007-4044-96CA-D4A1FCDEF491}" type="presOf" srcId="{4103A72C-0ADD-4F25-BCCE-25D7C1D23890}" destId="{F4F39353-4E1B-45DE-8E18-1F716C81FFE8}" srcOrd="0" destOrd="0" presId="urn:microsoft.com/office/officeart/2005/8/layout/process1"/>
    <dgm:cxn modelId="{6895371B-8C21-4D23-A75E-2993D82E7219}" srcId="{ACB718FD-A8B8-4B62-9B6D-5573CC68DECB}" destId="{DAE5C911-E05D-48ED-A854-0CB2FE0E1A4A}" srcOrd="1" destOrd="0" parTransId="{AD280C44-2760-44BD-B97E-CB8098CFDD5D}" sibTransId="{4567BD70-0CA4-4A91-9F01-60ED7387268C}"/>
    <dgm:cxn modelId="{A73DAE1E-BF34-4448-B538-566D03AFDADA}" srcId="{ACB718FD-A8B8-4B62-9B6D-5573CC68DECB}" destId="{8B1B99D2-1A22-4156-A170-E5F1D6D29C9C}" srcOrd="0" destOrd="0" parTransId="{9CFB720B-0186-4248-8168-D1A46C7E4EE5}" sibTransId="{43AE26FD-8690-414A-8F1E-A18F7E1ED402}"/>
    <dgm:cxn modelId="{DF5DAE20-F9FF-4D45-9BDB-568A7EB524D1}" type="presOf" srcId="{784C1CC9-8AC1-4769-9AA6-1A3E63DF1A00}" destId="{A429E5F3-81C6-41DE-ACC4-D737E2062DBF}" srcOrd="0" destOrd="1" presId="urn:microsoft.com/office/officeart/2005/8/layout/process1"/>
    <dgm:cxn modelId="{19CCD63A-5137-44D3-8661-DC7C90F0F948}" type="presOf" srcId="{43AE26FD-8690-414A-8F1E-A18F7E1ED402}" destId="{A64BE22F-6B97-4ABF-AFA3-9EBD4D947700}" srcOrd="0" destOrd="0" presId="urn:microsoft.com/office/officeart/2005/8/layout/process1"/>
    <dgm:cxn modelId="{FD10A043-1490-4229-A632-D6600FD21738}" type="presOf" srcId="{C7C07600-5DA4-4A3A-8622-E42E7490A668}" destId="{0ED40D75-7271-404E-934D-C3C83536D6DD}" srcOrd="0" destOrd="1" presId="urn:microsoft.com/office/officeart/2005/8/layout/process1"/>
    <dgm:cxn modelId="{F6CAC466-5D93-42C2-897C-B4B6200BE3DD}" srcId="{ACB718FD-A8B8-4B62-9B6D-5573CC68DECB}" destId="{23127ABD-CE0B-4D80-8CCB-28F57FF752F7}" srcOrd="4" destOrd="0" parTransId="{A96EFB8B-FA4A-4F0A-8867-58EF3DA58644}" sibTransId="{93703D48-F66F-48F8-8E6F-714F17F9291F}"/>
    <dgm:cxn modelId="{73984D51-0AA3-4426-87B0-6A2A6DAE6D60}" type="presOf" srcId="{4567BD70-0CA4-4A91-9F01-60ED7387268C}" destId="{608F2217-74DB-4A68-9C4E-3DD2F1FB2C21}" srcOrd="0" destOrd="0" presId="urn:microsoft.com/office/officeart/2005/8/layout/process1"/>
    <dgm:cxn modelId="{34F57D53-9E5B-451B-8B94-CA5F28E34BFE}" type="presOf" srcId="{119A2000-8733-492D-8E0D-8D7B9AF97597}" destId="{25D86EE9-F206-4CA6-B5A3-9AFC148A1C50}" srcOrd="0" destOrd="1" presId="urn:microsoft.com/office/officeart/2005/8/layout/process1"/>
    <dgm:cxn modelId="{AFD3D654-3816-4235-8ADD-A116A03C8999}" srcId="{ACB718FD-A8B8-4B62-9B6D-5573CC68DECB}" destId="{981890D7-EB57-4FF8-BE0F-F4EA4668D747}" srcOrd="2" destOrd="0" parTransId="{D6C9E1C5-97C0-4D33-9A72-77F73E56B6C1}" sibTransId="{D7C289E5-0243-4374-8155-13AE98D11F60}"/>
    <dgm:cxn modelId="{08138A56-A7EE-4634-B6BB-1C7524D3D88D}" type="presOf" srcId="{4103A72C-0ADD-4F25-BCCE-25D7C1D23890}" destId="{79EC612F-0604-4BDE-A964-0FBD31AD0F8C}" srcOrd="1" destOrd="0" presId="urn:microsoft.com/office/officeart/2005/8/layout/process1"/>
    <dgm:cxn modelId="{00118B78-9ABF-4EF2-82DF-EF444BAB5762}" srcId="{8B1B99D2-1A22-4156-A170-E5F1D6D29C9C}" destId="{F97C4F9C-0706-4E73-BCE2-69F412DE9D88}" srcOrd="0" destOrd="0" parTransId="{2937B20D-800B-43D9-8A77-6CD6CBA1A608}" sibTransId="{1F248AB0-D9A8-4AB9-B8B6-98294505BD06}"/>
    <dgm:cxn modelId="{AFF43559-CF0E-4824-AEA6-4D9D477DD75F}" type="presOf" srcId="{981890D7-EB57-4FF8-BE0F-F4EA4668D747}" destId="{0ED40D75-7271-404E-934D-C3C83536D6DD}" srcOrd="0" destOrd="0" presId="urn:microsoft.com/office/officeart/2005/8/layout/process1"/>
    <dgm:cxn modelId="{E158638E-4292-4980-83E7-EAC4BD42E163}" srcId="{ACB718FD-A8B8-4B62-9B6D-5573CC68DECB}" destId="{D69F8947-4991-49FE-82B5-3C6D88CFE1CA}" srcOrd="3" destOrd="0" parTransId="{F6D73B5D-8F0F-4D4F-A7AD-514CB6839044}" sibTransId="{4103A72C-0ADD-4F25-BCCE-25D7C1D23890}"/>
    <dgm:cxn modelId="{DB47AE8E-1DD7-413C-A7C9-34093F94815C}" type="presOf" srcId="{D69F8947-4991-49FE-82B5-3C6D88CFE1CA}" destId="{A429E5F3-81C6-41DE-ACC4-D737E2062DBF}" srcOrd="0" destOrd="0" presId="urn:microsoft.com/office/officeart/2005/8/layout/process1"/>
    <dgm:cxn modelId="{50373797-1B51-4F01-A81F-B2307437B7E7}" type="presOf" srcId="{DAE5C911-E05D-48ED-A854-0CB2FE0E1A4A}" destId="{25D86EE9-F206-4CA6-B5A3-9AFC148A1C50}" srcOrd="0" destOrd="0" presId="urn:microsoft.com/office/officeart/2005/8/layout/process1"/>
    <dgm:cxn modelId="{E90F4A9B-F815-4D94-AC95-67B822552266}" type="presOf" srcId="{4567BD70-0CA4-4A91-9F01-60ED7387268C}" destId="{F68BD9F7-97EB-4DFF-812A-23C94A5A0D7A}" srcOrd="1" destOrd="0" presId="urn:microsoft.com/office/officeart/2005/8/layout/process1"/>
    <dgm:cxn modelId="{E3492F9F-CAA9-4219-90B8-6E858A168809}" srcId="{D69F8947-4991-49FE-82B5-3C6D88CFE1CA}" destId="{784C1CC9-8AC1-4769-9AA6-1A3E63DF1A00}" srcOrd="0" destOrd="0" parTransId="{6B3AFD9D-FE10-47A5-B386-6FF91462DA21}" sibTransId="{327BE108-6EE6-4300-BB09-5493D65AC8C6}"/>
    <dgm:cxn modelId="{E185829F-2650-4025-A719-C3AC23AE0284}" type="presOf" srcId="{D7C289E5-0243-4374-8155-13AE98D11F60}" destId="{FBF02D54-01A5-4DD8-BE7C-B3DE2B7104E2}" srcOrd="1" destOrd="0" presId="urn:microsoft.com/office/officeart/2005/8/layout/process1"/>
    <dgm:cxn modelId="{54EA12AE-B36F-43D6-9F0D-722787061A7A}" srcId="{23127ABD-CE0B-4D80-8CCB-28F57FF752F7}" destId="{6D84AD39-D445-4EE1-951F-9FF8C47FE2AE}" srcOrd="0" destOrd="0" parTransId="{5A609451-D76B-4911-B218-AA5F8A120375}" sibTransId="{C477E0CC-2195-4307-9425-186D1F2A3C6A}"/>
    <dgm:cxn modelId="{E79FD2AF-B4BE-4B95-A738-2A4666A2D32F}" srcId="{981890D7-EB57-4FF8-BE0F-F4EA4668D747}" destId="{C7C07600-5DA4-4A3A-8622-E42E7490A668}" srcOrd="0" destOrd="0" parTransId="{B38FD61C-EB57-4328-9440-C778D0F70DFD}" sibTransId="{4E359888-2CBF-4410-B041-AD83CC266556}"/>
    <dgm:cxn modelId="{B73034B2-1077-4132-9A11-DD5305967BAF}" type="presOf" srcId="{8B1B99D2-1A22-4156-A170-E5F1D6D29C9C}" destId="{C3AC1063-4402-46E4-9C1A-25059801917A}" srcOrd="0" destOrd="0" presId="urn:microsoft.com/office/officeart/2005/8/layout/process1"/>
    <dgm:cxn modelId="{153AE4B9-181D-42AB-8DAC-C19EAEDB9A72}" type="presOf" srcId="{F97C4F9C-0706-4E73-BCE2-69F412DE9D88}" destId="{C3AC1063-4402-46E4-9C1A-25059801917A}" srcOrd="0" destOrd="1" presId="urn:microsoft.com/office/officeart/2005/8/layout/process1"/>
    <dgm:cxn modelId="{3DB504D2-13FD-4DC2-93F9-9B5F2AF82345}" type="presOf" srcId="{ACB718FD-A8B8-4B62-9B6D-5573CC68DECB}" destId="{67AEF2F2-6F6F-4C08-96EB-EE7B5F16D13D}" srcOrd="0" destOrd="0" presId="urn:microsoft.com/office/officeart/2005/8/layout/process1"/>
    <dgm:cxn modelId="{8610D0D7-2AA9-490B-AA9F-67287A31369D}" type="presOf" srcId="{43AE26FD-8690-414A-8F1E-A18F7E1ED402}" destId="{A6BFDCC6-FC45-40BE-8865-156D17A5643B}" srcOrd="1" destOrd="0" presId="urn:microsoft.com/office/officeart/2005/8/layout/process1"/>
    <dgm:cxn modelId="{03BCD6DE-2EF6-4D2C-BDC0-CAD962184B63}" type="presOf" srcId="{6D84AD39-D445-4EE1-951F-9FF8C47FE2AE}" destId="{CFA9BC2F-D56B-49B8-B055-561D7E4F745F}" srcOrd="0" destOrd="1" presId="urn:microsoft.com/office/officeart/2005/8/layout/process1"/>
    <dgm:cxn modelId="{1CABD3E6-27E1-49BD-9E8A-BE9D31BD5BCA}" srcId="{DAE5C911-E05D-48ED-A854-0CB2FE0E1A4A}" destId="{119A2000-8733-492D-8E0D-8D7B9AF97597}" srcOrd="0" destOrd="0" parTransId="{6681B2DE-ED6C-44E2-AC56-0AFB6F538F2A}" sibTransId="{B46D7DED-2391-4371-98F0-BED94EDFA4C2}"/>
    <dgm:cxn modelId="{7CB758EE-019B-498A-852B-F6859A2B02C5}" type="presOf" srcId="{23127ABD-CE0B-4D80-8CCB-28F57FF752F7}" destId="{CFA9BC2F-D56B-49B8-B055-561D7E4F745F}" srcOrd="0" destOrd="0" presId="urn:microsoft.com/office/officeart/2005/8/layout/process1"/>
    <dgm:cxn modelId="{8370AF95-58B5-47C8-AC34-D70279FA2539}" type="presParOf" srcId="{67AEF2F2-6F6F-4C08-96EB-EE7B5F16D13D}" destId="{C3AC1063-4402-46E4-9C1A-25059801917A}" srcOrd="0" destOrd="0" presId="urn:microsoft.com/office/officeart/2005/8/layout/process1"/>
    <dgm:cxn modelId="{0292D76B-FCC8-4931-973E-F5C84E3B163E}" type="presParOf" srcId="{67AEF2F2-6F6F-4C08-96EB-EE7B5F16D13D}" destId="{A64BE22F-6B97-4ABF-AFA3-9EBD4D947700}" srcOrd="1" destOrd="0" presId="urn:microsoft.com/office/officeart/2005/8/layout/process1"/>
    <dgm:cxn modelId="{15E0BA98-75DC-4F59-9B40-09370F3954BA}" type="presParOf" srcId="{A64BE22F-6B97-4ABF-AFA3-9EBD4D947700}" destId="{A6BFDCC6-FC45-40BE-8865-156D17A5643B}" srcOrd="0" destOrd="0" presId="urn:microsoft.com/office/officeart/2005/8/layout/process1"/>
    <dgm:cxn modelId="{C9DF8E90-7CD9-41DD-B3A8-6A89D96F0404}" type="presParOf" srcId="{67AEF2F2-6F6F-4C08-96EB-EE7B5F16D13D}" destId="{25D86EE9-F206-4CA6-B5A3-9AFC148A1C50}" srcOrd="2" destOrd="0" presId="urn:microsoft.com/office/officeart/2005/8/layout/process1"/>
    <dgm:cxn modelId="{30CA1C6F-463F-4C90-AF87-5BB77904621B}" type="presParOf" srcId="{67AEF2F2-6F6F-4C08-96EB-EE7B5F16D13D}" destId="{608F2217-74DB-4A68-9C4E-3DD2F1FB2C21}" srcOrd="3" destOrd="0" presId="urn:microsoft.com/office/officeart/2005/8/layout/process1"/>
    <dgm:cxn modelId="{99E4274E-B209-47E2-924C-44F1AEB83D23}" type="presParOf" srcId="{608F2217-74DB-4A68-9C4E-3DD2F1FB2C21}" destId="{F68BD9F7-97EB-4DFF-812A-23C94A5A0D7A}" srcOrd="0" destOrd="0" presId="urn:microsoft.com/office/officeart/2005/8/layout/process1"/>
    <dgm:cxn modelId="{7273DA10-5CAF-449D-B052-B0E86DC18CD2}" type="presParOf" srcId="{67AEF2F2-6F6F-4C08-96EB-EE7B5F16D13D}" destId="{0ED40D75-7271-404E-934D-C3C83536D6DD}" srcOrd="4" destOrd="0" presId="urn:microsoft.com/office/officeart/2005/8/layout/process1"/>
    <dgm:cxn modelId="{88D4CF68-A90C-45D7-8DA7-E3CDB4F580D2}" type="presParOf" srcId="{67AEF2F2-6F6F-4C08-96EB-EE7B5F16D13D}" destId="{3D39BF52-3619-444C-89C9-BEBC518AD9F5}" srcOrd="5" destOrd="0" presId="urn:microsoft.com/office/officeart/2005/8/layout/process1"/>
    <dgm:cxn modelId="{84FD39BA-C40D-4CA6-82F0-EB6D9FC52E01}" type="presParOf" srcId="{3D39BF52-3619-444C-89C9-BEBC518AD9F5}" destId="{FBF02D54-01A5-4DD8-BE7C-B3DE2B7104E2}" srcOrd="0" destOrd="0" presId="urn:microsoft.com/office/officeart/2005/8/layout/process1"/>
    <dgm:cxn modelId="{FDEA8A71-23B8-4B83-8BE1-6F4C983827F1}" type="presParOf" srcId="{67AEF2F2-6F6F-4C08-96EB-EE7B5F16D13D}" destId="{A429E5F3-81C6-41DE-ACC4-D737E2062DBF}" srcOrd="6" destOrd="0" presId="urn:microsoft.com/office/officeart/2005/8/layout/process1"/>
    <dgm:cxn modelId="{890E8C6F-EB33-4AA1-8158-1E81CAF07343}" type="presParOf" srcId="{67AEF2F2-6F6F-4C08-96EB-EE7B5F16D13D}" destId="{F4F39353-4E1B-45DE-8E18-1F716C81FFE8}" srcOrd="7" destOrd="0" presId="urn:microsoft.com/office/officeart/2005/8/layout/process1"/>
    <dgm:cxn modelId="{488ADC88-22F4-4C5E-892F-489FB2E9AE3D}" type="presParOf" srcId="{F4F39353-4E1B-45DE-8E18-1F716C81FFE8}" destId="{79EC612F-0604-4BDE-A964-0FBD31AD0F8C}" srcOrd="0" destOrd="0" presId="urn:microsoft.com/office/officeart/2005/8/layout/process1"/>
    <dgm:cxn modelId="{77425008-0421-4A36-8774-3F4491E72B14}" type="presParOf" srcId="{67AEF2F2-6F6F-4C08-96EB-EE7B5F16D13D}" destId="{CFA9BC2F-D56B-49B8-B055-561D7E4F745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B718FD-A8B8-4B62-9B6D-5573CC68DEC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B1B99D2-1A22-4156-A170-E5F1D6D29C9C}">
      <dgm:prSet phldrT="[Tekst]"/>
      <dgm:spPr/>
      <dgm:t>
        <a:bodyPr/>
        <a:lstStyle/>
        <a:p>
          <a:r>
            <a:rPr lang="fi-FI" dirty="0"/>
            <a:t>Pođite</a:t>
          </a:r>
          <a:endParaRPr lang="hr-HR" dirty="0"/>
        </a:p>
      </dgm:t>
    </dgm:pt>
    <dgm:pt modelId="{9CFB720B-0186-4248-8168-D1A46C7E4EE5}" type="parTrans" cxnId="{A73DAE1E-BF34-4448-B538-566D03AFDADA}">
      <dgm:prSet/>
      <dgm:spPr/>
      <dgm:t>
        <a:bodyPr/>
        <a:lstStyle/>
        <a:p>
          <a:endParaRPr lang="hr-HR"/>
        </a:p>
      </dgm:t>
    </dgm:pt>
    <dgm:pt modelId="{43AE26FD-8690-414A-8F1E-A18F7E1ED402}" type="sibTrans" cxnId="{A73DAE1E-BF34-4448-B538-566D03AFDADA}">
      <dgm:prSet/>
      <dgm:spPr/>
      <dgm:t>
        <a:bodyPr/>
        <a:lstStyle/>
        <a:p>
          <a:endParaRPr lang="hr-HR"/>
        </a:p>
      </dgm:t>
    </dgm:pt>
    <dgm:pt modelId="{DAE5C911-E05D-48ED-A854-0CB2FE0E1A4A}">
      <dgm:prSet/>
      <dgm:spPr/>
      <dgm:t>
        <a:bodyPr/>
        <a:lstStyle/>
        <a:p>
          <a:r>
            <a:rPr lang="hr-HR" dirty="0"/>
            <a:t>Učinite učenicima</a:t>
          </a:r>
        </a:p>
      </dgm:t>
    </dgm:pt>
    <dgm:pt modelId="{AD280C44-2760-44BD-B97E-CB8098CFDD5D}" type="parTrans" cxnId="{6895371B-8C21-4D23-A75E-2993D82E7219}">
      <dgm:prSet/>
      <dgm:spPr/>
      <dgm:t>
        <a:bodyPr/>
        <a:lstStyle/>
        <a:p>
          <a:endParaRPr lang="hr-HR"/>
        </a:p>
      </dgm:t>
    </dgm:pt>
    <dgm:pt modelId="{4567BD70-0CA4-4A91-9F01-60ED7387268C}" type="sibTrans" cxnId="{6895371B-8C21-4D23-A75E-2993D82E7219}">
      <dgm:prSet/>
      <dgm:spPr/>
      <dgm:t>
        <a:bodyPr/>
        <a:lstStyle/>
        <a:p>
          <a:endParaRPr lang="hr-HR"/>
        </a:p>
      </dgm:t>
    </dgm:pt>
    <dgm:pt modelId="{981890D7-EB57-4FF8-BE0F-F4EA4668D747}">
      <dgm:prSet/>
      <dgm:spPr/>
      <dgm:t>
        <a:bodyPr/>
        <a:lstStyle/>
        <a:p>
          <a:r>
            <a:rPr lang="hr-HR" dirty="0"/>
            <a:t>Krstite ih</a:t>
          </a:r>
        </a:p>
      </dgm:t>
    </dgm:pt>
    <dgm:pt modelId="{D6C9E1C5-97C0-4D33-9A72-77F73E56B6C1}" type="parTrans" cxnId="{AFD3D654-3816-4235-8ADD-A116A03C8999}">
      <dgm:prSet/>
      <dgm:spPr/>
      <dgm:t>
        <a:bodyPr/>
        <a:lstStyle/>
        <a:p>
          <a:endParaRPr lang="hr-HR"/>
        </a:p>
      </dgm:t>
    </dgm:pt>
    <dgm:pt modelId="{D7C289E5-0243-4374-8155-13AE98D11F60}" type="sibTrans" cxnId="{AFD3D654-3816-4235-8ADD-A116A03C8999}">
      <dgm:prSet/>
      <dgm:spPr/>
      <dgm:t>
        <a:bodyPr/>
        <a:lstStyle/>
        <a:p>
          <a:endParaRPr lang="hr-HR"/>
        </a:p>
      </dgm:t>
    </dgm:pt>
    <dgm:pt modelId="{D69F8947-4991-49FE-82B5-3C6D88CFE1CA}">
      <dgm:prSet/>
      <dgm:spPr/>
      <dgm:t>
        <a:bodyPr/>
        <a:lstStyle/>
        <a:p>
          <a:r>
            <a:rPr lang="hr-HR" dirty="0"/>
            <a:t>Učite ih čuvati</a:t>
          </a:r>
        </a:p>
      </dgm:t>
    </dgm:pt>
    <dgm:pt modelId="{F6D73B5D-8F0F-4D4F-A7AD-514CB6839044}" type="parTrans" cxnId="{E158638E-4292-4980-83E7-EAC4BD42E163}">
      <dgm:prSet/>
      <dgm:spPr/>
      <dgm:t>
        <a:bodyPr/>
        <a:lstStyle/>
        <a:p>
          <a:endParaRPr lang="hr-HR"/>
        </a:p>
      </dgm:t>
    </dgm:pt>
    <dgm:pt modelId="{4103A72C-0ADD-4F25-BCCE-25D7C1D23890}" type="sibTrans" cxnId="{E158638E-4292-4980-83E7-EAC4BD42E163}">
      <dgm:prSet/>
      <dgm:spPr/>
      <dgm:t>
        <a:bodyPr/>
        <a:lstStyle/>
        <a:p>
          <a:endParaRPr lang="hr-HR"/>
        </a:p>
      </dgm:t>
    </dgm:pt>
    <dgm:pt modelId="{23127ABD-CE0B-4D80-8CCB-28F57FF752F7}">
      <dgm:prSet/>
      <dgm:spPr/>
      <dgm:t>
        <a:bodyPr/>
        <a:lstStyle/>
        <a:p>
          <a:r>
            <a:rPr lang="pl-PL" dirty="0"/>
            <a:t>Ja sam s vama</a:t>
          </a:r>
          <a:endParaRPr lang="hr-HR" dirty="0"/>
        </a:p>
      </dgm:t>
    </dgm:pt>
    <dgm:pt modelId="{A96EFB8B-FA4A-4F0A-8867-58EF3DA58644}" type="parTrans" cxnId="{F6CAC466-5D93-42C2-897C-B4B6200BE3DD}">
      <dgm:prSet/>
      <dgm:spPr/>
      <dgm:t>
        <a:bodyPr/>
        <a:lstStyle/>
        <a:p>
          <a:endParaRPr lang="hr-HR"/>
        </a:p>
      </dgm:t>
    </dgm:pt>
    <dgm:pt modelId="{93703D48-F66F-48F8-8E6F-714F17F9291F}" type="sibTrans" cxnId="{F6CAC466-5D93-42C2-897C-B4B6200BE3DD}">
      <dgm:prSet/>
      <dgm:spPr/>
      <dgm:t>
        <a:bodyPr/>
        <a:lstStyle/>
        <a:p>
          <a:endParaRPr lang="hr-HR"/>
        </a:p>
      </dgm:t>
    </dgm:pt>
    <dgm:pt modelId="{F97C4F9C-0706-4E73-BCE2-69F412DE9D88}">
      <dgm:prSet phldrT="[Tekst]"/>
      <dgm:spPr/>
      <dgm:t>
        <a:bodyPr/>
        <a:lstStyle/>
        <a:p>
          <a:r>
            <a:rPr lang="fi-FI" dirty="0"/>
            <a:t>kršćanin ne ostaje pasivan. Poslan je!</a:t>
          </a:r>
          <a:endParaRPr lang="hr-HR" dirty="0"/>
        </a:p>
      </dgm:t>
    </dgm:pt>
    <dgm:pt modelId="{2937B20D-800B-43D9-8A77-6CD6CBA1A608}" type="parTrans" cxnId="{00118B78-9ABF-4EF2-82DF-EF444BAB5762}">
      <dgm:prSet/>
      <dgm:spPr/>
      <dgm:t>
        <a:bodyPr/>
        <a:lstStyle/>
        <a:p>
          <a:endParaRPr lang="hr-HR"/>
        </a:p>
      </dgm:t>
    </dgm:pt>
    <dgm:pt modelId="{1F248AB0-D9A8-4AB9-B8B6-98294505BD06}" type="sibTrans" cxnId="{00118B78-9ABF-4EF2-82DF-EF444BAB5762}">
      <dgm:prSet/>
      <dgm:spPr/>
      <dgm:t>
        <a:bodyPr/>
        <a:lstStyle/>
        <a:p>
          <a:endParaRPr lang="hr-HR"/>
        </a:p>
      </dgm:t>
    </dgm:pt>
    <dgm:pt modelId="{119A2000-8733-492D-8E0D-8D7B9AF97597}">
      <dgm:prSet/>
      <dgm:spPr/>
      <dgm:t>
        <a:bodyPr/>
        <a:lstStyle/>
        <a:p>
          <a:r>
            <a:rPr lang="hr-HR" dirty="0"/>
            <a:t>ne stvara se publika, nego zajednica vjernika.</a:t>
          </a:r>
        </a:p>
      </dgm:t>
    </dgm:pt>
    <dgm:pt modelId="{6681B2DE-ED6C-44E2-AC56-0AFB6F538F2A}" type="parTrans" cxnId="{1CABD3E6-27E1-49BD-9E8A-BE9D31BD5BCA}">
      <dgm:prSet/>
      <dgm:spPr/>
      <dgm:t>
        <a:bodyPr/>
        <a:lstStyle/>
        <a:p>
          <a:endParaRPr lang="hr-HR"/>
        </a:p>
      </dgm:t>
    </dgm:pt>
    <dgm:pt modelId="{B46D7DED-2391-4371-98F0-BED94EDFA4C2}" type="sibTrans" cxnId="{1CABD3E6-27E1-49BD-9E8A-BE9D31BD5BCA}">
      <dgm:prSet/>
      <dgm:spPr/>
      <dgm:t>
        <a:bodyPr/>
        <a:lstStyle/>
        <a:p>
          <a:endParaRPr lang="hr-HR"/>
        </a:p>
      </dgm:t>
    </dgm:pt>
    <dgm:pt modelId="{C7C07600-5DA4-4A3A-8622-E42E7490A668}">
      <dgm:prSet/>
      <dgm:spPr/>
      <dgm:t>
        <a:bodyPr/>
        <a:lstStyle/>
        <a:p>
          <a:r>
            <a:rPr lang="hr-HR" dirty="0"/>
            <a:t>vjernici ulaze u zajedništvo s Bogom.</a:t>
          </a:r>
        </a:p>
      </dgm:t>
    </dgm:pt>
    <dgm:pt modelId="{B38FD61C-EB57-4328-9440-C778D0F70DFD}" type="parTrans" cxnId="{E79FD2AF-B4BE-4B95-A738-2A4666A2D32F}">
      <dgm:prSet/>
      <dgm:spPr/>
      <dgm:t>
        <a:bodyPr/>
        <a:lstStyle/>
        <a:p>
          <a:endParaRPr lang="hr-HR"/>
        </a:p>
      </dgm:t>
    </dgm:pt>
    <dgm:pt modelId="{4E359888-2CBF-4410-B041-AD83CC266556}" type="sibTrans" cxnId="{E79FD2AF-B4BE-4B95-A738-2A4666A2D32F}">
      <dgm:prSet/>
      <dgm:spPr/>
      <dgm:t>
        <a:bodyPr/>
        <a:lstStyle/>
        <a:p>
          <a:endParaRPr lang="hr-HR"/>
        </a:p>
      </dgm:t>
    </dgm:pt>
    <dgm:pt modelId="{784C1CC9-8AC1-4769-9AA6-1A3E63DF1A00}">
      <dgm:prSet/>
      <dgm:spPr/>
      <dgm:t>
        <a:bodyPr/>
        <a:lstStyle/>
        <a:p>
          <a:r>
            <a:rPr lang="hr-HR" dirty="0"/>
            <a:t>živjeti vjeru, ne samo govoriti o njoj.</a:t>
          </a:r>
        </a:p>
      </dgm:t>
    </dgm:pt>
    <dgm:pt modelId="{6B3AFD9D-FE10-47A5-B386-6FF91462DA21}" type="parTrans" cxnId="{E3492F9F-CAA9-4219-90B8-6E858A168809}">
      <dgm:prSet/>
      <dgm:spPr/>
      <dgm:t>
        <a:bodyPr/>
        <a:lstStyle/>
        <a:p>
          <a:endParaRPr lang="hr-HR"/>
        </a:p>
      </dgm:t>
    </dgm:pt>
    <dgm:pt modelId="{327BE108-6EE6-4300-BB09-5493D65AC8C6}" type="sibTrans" cxnId="{E3492F9F-CAA9-4219-90B8-6E858A168809}">
      <dgm:prSet/>
      <dgm:spPr/>
      <dgm:t>
        <a:bodyPr/>
        <a:lstStyle/>
        <a:p>
          <a:endParaRPr lang="hr-HR"/>
        </a:p>
      </dgm:t>
    </dgm:pt>
    <dgm:pt modelId="{6D84AD39-D445-4EE1-951F-9FF8C47FE2AE}">
      <dgm:prSet/>
      <dgm:spPr/>
      <dgm:t>
        <a:bodyPr/>
        <a:lstStyle/>
        <a:p>
          <a:r>
            <a:rPr lang="pl-PL" dirty="0"/>
            <a:t>nismo sami, Isus je prisutan.</a:t>
          </a:r>
          <a:endParaRPr lang="hr-HR" dirty="0"/>
        </a:p>
      </dgm:t>
    </dgm:pt>
    <dgm:pt modelId="{5A609451-D76B-4911-B218-AA5F8A120375}" type="parTrans" cxnId="{54EA12AE-B36F-43D6-9F0D-722787061A7A}">
      <dgm:prSet/>
      <dgm:spPr/>
      <dgm:t>
        <a:bodyPr/>
        <a:lstStyle/>
        <a:p>
          <a:endParaRPr lang="hr-HR"/>
        </a:p>
      </dgm:t>
    </dgm:pt>
    <dgm:pt modelId="{C477E0CC-2195-4307-9425-186D1F2A3C6A}" type="sibTrans" cxnId="{54EA12AE-B36F-43D6-9F0D-722787061A7A}">
      <dgm:prSet/>
      <dgm:spPr/>
      <dgm:t>
        <a:bodyPr/>
        <a:lstStyle/>
        <a:p>
          <a:endParaRPr lang="hr-HR"/>
        </a:p>
      </dgm:t>
    </dgm:pt>
    <dgm:pt modelId="{67AEF2F2-6F6F-4C08-96EB-EE7B5F16D13D}" type="pres">
      <dgm:prSet presAssocID="{ACB718FD-A8B8-4B62-9B6D-5573CC68DECB}" presName="Name0" presStyleCnt="0">
        <dgm:presLayoutVars>
          <dgm:dir/>
          <dgm:resizeHandles val="exact"/>
        </dgm:presLayoutVars>
      </dgm:prSet>
      <dgm:spPr/>
    </dgm:pt>
    <dgm:pt modelId="{C3AC1063-4402-46E4-9C1A-25059801917A}" type="pres">
      <dgm:prSet presAssocID="{8B1B99D2-1A22-4156-A170-E5F1D6D29C9C}" presName="node" presStyleLbl="node1" presStyleIdx="0" presStyleCnt="5">
        <dgm:presLayoutVars>
          <dgm:bulletEnabled val="1"/>
        </dgm:presLayoutVars>
      </dgm:prSet>
      <dgm:spPr/>
    </dgm:pt>
    <dgm:pt modelId="{A64BE22F-6B97-4ABF-AFA3-9EBD4D947700}" type="pres">
      <dgm:prSet presAssocID="{43AE26FD-8690-414A-8F1E-A18F7E1ED402}" presName="sibTrans" presStyleLbl="sibTrans2D1" presStyleIdx="0" presStyleCnt="4"/>
      <dgm:spPr/>
    </dgm:pt>
    <dgm:pt modelId="{A6BFDCC6-FC45-40BE-8865-156D17A5643B}" type="pres">
      <dgm:prSet presAssocID="{43AE26FD-8690-414A-8F1E-A18F7E1ED402}" presName="connectorText" presStyleLbl="sibTrans2D1" presStyleIdx="0" presStyleCnt="4"/>
      <dgm:spPr/>
    </dgm:pt>
    <dgm:pt modelId="{25D86EE9-F206-4CA6-B5A3-9AFC148A1C50}" type="pres">
      <dgm:prSet presAssocID="{DAE5C911-E05D-48ED-A854-0CB2FE0E1A4A}" presName="node" presStyleLbl="node1" presStyleIdx="1" presStyleCnt="5">
        <dgm:presLayoutVars>
          <dgm:bulletEnabled val="1"/>
        </dgm:presLayoutVars>
      </dgm:prSet>
      <dgm:spPr/>
    </dgm:pt>
    <dgm:pt modelId="{608F2217-74DB-4A68-9C4E-3DD2F1FB2C21}" type="pres">
      <dgm:prSet presAssocID="{4567BD70-0CA4-4A91-9F01-60ED7387268C}" presName="sibTrans" presStyleLbl="sibTrans2D1" presStyleIdx="1" presStyleCnt="4"/>
      <dgm:spPr/>
    </dgm:pt>
    <dgm:pt modelId="{F68BD9F7-97EB-4DFF-812A-23C94A5A0D7A}" type="pres">
      <dgm:prSet presAssocID="{4567BD70-0CA4-4A91-9F01-60ED7387268C}" presName="connectorText" presStyleLbl="sibTrans2D1" presStyleIdx="1" presStyleCnt="4"/>
      <dgm:spPr/>
    </dgm:pt>
    <dgm:pt modelId="{0ED40D75-7271-404E-934D-C3C83536D6DD}" type="pres">
      <dgm:prSet presAssocID="{981890D7-EB57-4FF8-BE0F-F4EA4668D747}" presName="node" presStyleLbl="node1" presStyleIdx="2" presStyleCnt="5">
        <dgm:presLayoutVars>
          <dgm:bulletEnabled val="1"/>
        </dgm:presLayoutVars>
      </dgm:prSet>
      <dgm:spPr/>
    </dgm:pt>
    <dgm:pt modelId="{3D39BF52-3619-444C-89C9-BEBC518AD9F5}" type="pres">
      <dgm:prSet presAssocID="{D7C289E5-0243-4374-8155-13AE98D11F60}" presName="sibTrans" presStyleLbl="sibTrans2D1" presStyleIdx="2" presStyleCnt="4"/>
      <dgm:spPr/>
    </dgm:pt>
    <dgm:pt modelId="{FBF02D54-01A5-4DD8-BE7C-B3DE2B7104E2}" type="pres">
      <dgm:prSet presAssocID="{D7C289E5-0243-4374-8155-13AE98D11F60}" presName="connectorText" presStyleLbl="sibTrans2D1" presStyleIdx="2" presStyleCnt="4"/>
      <dgm:spPr/>
    </dgm:pt>
    <dgm:pt modelId="{A429E5F3-81C6-41DE-ACC4-D737E2062DBF}" type="pres">
      <dgm:prSet presAssocID="{D69F8947-4991-49FE-82B5-3C6D88CFE1CA}" presName="node" presStyleLbl="node1" presStyleIdx="3" presStyleCnt="5">
        <dgm:presLayoutVars>
          <dgm:bulletEnabled val="1"/>
        </dgm:presLayoutVars>
      </dgm:prSet>
      <dgm:spPr/>
    </dgm:pt>
    <dgm:pt modelId="{F4F39353-4E1B-45DE-8E18-1F716C81FFE8}" type="pres">
      <dgm:prSet presAssocID="{4103A72C-0ADD-4F25-BCCE-25D7C1D23890}" presName="sibTrans" presStyleLbl="sibTrans2D1" presStyleIdx="3" presStyleCnt="4"/>
      <dgm:spPr/>
    </dgm:pt>
    <dgm:pt modelId="{79EC612F-0604-4BDE-A964-0FBD31AD0F8C}" type="pres">
      <dgm:prSet presAssocID="{4103A72C-0ADD-4F25-BCCE-25D7C1D23890}" presName="connectorText" presStyleLbl="sibTrans2D1" presStyleIdx="3" presStyleCnt="4"/>
      <dgm:spPr/>
    </dgm:pt>
    <dgm:pt modelId="{CFA9BC2F-D56B-49B8-B055-561D7E4F745F}" type="pres">
      <dgm:prSet presAssocID="{23127ABD-CE0B-4D80-8CCB-28F57FF752F7}" presName="node" presStyleLbl="node1" presStyleIdx="4" presStyleCnt="5">
        <dgm:presLayoutVars>
          <dgm:bulletEnabled val="1"/>
        </dgm:presLayoutVars>
      </dgm:prSet>
      <dgm:spPr/>
    </dgm:pt>
  </dgm:ptLst>
  <dgm:cxnLst>
    <dgm:cxn modelId="{C9472009-39B2-46CF-BDE1-9AA21EE53E38}" type="presOf" srcId="{D7C289E5-0243-4374-8155-13AE98D11F60}" destId="{3D39BF52-3619-444C-89C9-BEBC518AD9F5}" srcOrd="0" destOrd="0" presId="urn:microsoft.com/office/officeart/2005/8/layout/process1"/>
    <dgm:cxn modelId="{17B2DE0A-B007-4044-96CA-D4A1FCDEF491}" type="presOf" srcId="{4103A72C-0ADD-4F25-BCCE-25D7C1D23890}" destId="{F4F39353-4E1B-45DE-8E18-1F716C81FFE8}" srcOrd="0" destOrd="0" presId="urn:microsoft.com/office/officeart/2005/8/layout/process1"/>
    <dgm:cxn modelId="{6895371B-8C21-4D23-A75E-2993D82E7219}" srcId="{ACB718FD-A8B8-4B62-9B6D-5573CC68DECB}" destId="{DAE5C911-E05D-48ED-A854-0CB2FE0E1A4A}" srcOrd="1" destOrd="0" parTransId="{AD280C44-2760-44BD-B97E-CB8098CFDD5D}" sibTransId="{4567BD70-0CA4-4A91-9F01-60ED7387268C}"/>
    <dgm:cxn modelId="{A73DAE1E-BF34-4448-B538-566D03AFDADA}" srcId="{ACB718FD-A8B8-4B62-9B6D-5573CC68DECB}" destId="{8B1B99D2-1A22-4156-A170-E5F1D6D29C9C}" srcOrd="0" destOrd="0" parTransId="{9CFB720B-0186-4248-8168-D1A46C7E4EE5}" sibTransId="{43AE26FD-8690-414A-8F1E-A18F7E1ED402}"/>
    <dgm:cxn modelId="{DF5DAE20-F9FF-4D45-9BDB-568A7EB524D1}" type="presOf" srcId="{784C1CC9-8AC1-4769-9AA6-1A3E63DF1A00}" destId="{A429E5F3-81C6-41DE-ACC4-D737E2062DBF}" srcOrd="0" destOrd="1" presId="urn:microsoft.com/office/officeart/2005/8/layout/process1"/>
    <dgm:cxn modelId="{19CCD63A-5137-44D3-8661-DC7C90F0F948}" type="presOf" srcId="{43AE26FD-8690-414A-8F1E-A18F7E1ED402}" destId="{A64BE22F-6B97-4ABF-AFA3-9EBD4D947700}" srcOrd="0" destOrd="0" presId="urn:microsoft.com/office/officeart/2005/8/layout/process1"/>
    <dgm:cxn modelId="{FD10A043-1490-4229-A632-D6600FD21738}" type="presOf" srcId="{C7C07600-5DA4-4A3A-8622-E42E7490A668}" destId="{0ED40D75-7271-404E-934D-C3C83536D6DD}" srcOrd="0" destOrd="1" presId="urn:microsoft.com/office/officeart/2005/8/layout/process1"/>
    <dgm:cxn modelId="{F6CAC466-5D93-42C2-897C-B4B6200BE3DD}" srcId="{ACB718FD-A8B8-4B62-9B6D-5573CC68DECB}" destId="{23127ABD-CE0B-4D80-8CCB-28F57FF752F7}" srcOrd="4" destOrd="0" parTransId="{A96EFB8B-FA4A-4F0A-8867-58EF3DA58644}" sibTransId="{93703D48-F66F-48F8-8E6F-714F17F9291F}"/>
    <dgm:cxn modelId="{73984D51-0AA3-4426-87B0-6A2A6DAE6D60}" type="presOf" srcId="{4567BD70-0CA4-4A91-9F01-60ED7387268C}" destId="{608F2217-74DB-4A68-9C4E-3DD2F1FB2C21}" srcOrd="0" destOrd="0" presId="urn:microsoft.com/office/officeart/2005/8/layout/process1"/>
    <dgm:cxn modelId="{34F57D53-9E5B-451B-8B94-CA5F28E34BFE}" type="presOf" srcId="{119A2000-8733-492D-8E0D-8D7B9AF97597}" destId="{25D86EE9-F206-4CA6-B5A3-9AFC148A1C50}" srcOrd="0" destOrd="1" presId="urn:microsoft.com/office/officeart/2005/8/layout/process1"/>
    <dgm:cxn modelId="{AFD3D654-3816-4235-8ADD-A116A03C8999}" srcId="{ACB718FD-A8B8-4B62-9B6D-5573CC68DECB}" destId="{981890D7-EB57-4FF8-BE0F-F4EA4668D747}" srcOrd="2" destOrd="0" parTransId="{D6C9E1C5-97C0-4D33-9A72-77F73E56B6C1}" sibTransId="{D7C289E5-0243-4374-8155-13AE98D11F60}"/>
    <dgm:cxn modelId="{08138A56-A7EE-4634-B6BB-1C7524D3D88D}" type="presOf" srcId="{4103A72C-0ADD-4F25-BCCE-25D7C1D23890}" destId="{79EC612F-0604-4BDE-A964-0FBD31AD0F8C}" srcOrd="1" destOrd="0" presId="urn:microsoft.com/office/officeart/2005/8/layout/process1"/>
    <dgm:cxn modelId="{00118B78-9ABF-4EF2-82DF-EF444BAB5762}" srcId="{8B1B99D2-1A22-4156-A170-E5F1D6D29C9C}" destId="{F97C4F9C-0706-4E73-BCE2-69F412DE9D88}" srcOrd="0" destOrd="0" parTransId="{2937B20D-800B-43D9-8A77-6CD6CBA1A608}" sibTransId="{1F248AB0-D9A8-4AB9-B8B6-98294505BD06}"/>
    <dgm:cxn modelId="{AFF43559-CF0E-4824-AEA6-4D9D477DD75F}" type="presOf" srcId="{981890D7-EB57-4FF8-BE0F-F4EA4668D747}" destId="{0ED40D75-7271-404E-934D-C3C83536D6DD}" srcOrd="0" destOrd="0" presId="urn:microsoft.com/office/officeart/2005/8/layout/process1"/>
    <dgm:cxn modelId="{E158638E-4292-4980-83E7-EAC4BD42E163}" srcId="{ACB718FD-A8B8-4B62-9B6D-5573CC68DECB}" destId="{D69F8947-4991-49FE-82B5-3C6D88CFE1CA}" srcOrd="3" destOrd="0" parTransId="{F6D73B5D-8F0F-4D4F-A7AD-514CB6839044}" sibTransId="{4103A72C-0ADD-4F25-BCCE-25D7C1D23890}"/>
    <dgm:cxn modelId="{DB47AE8E-1DD7-413C-A7C9-34093F94815C}" type="presOf" srcId="{D69F8947-4991-49FE-82B5-3C6D88CFE1CA}" destId="{A429E5F3-81C6-41DE-ACC4-D737E2062DBF}" srcOrd="0" destOrd="0" presId="urn:microsoft.com/office/officeart/2005/8/layout/process1"/>
    <dgm:cxn modelId="{50373797-1B51-4F01-A81F-B2307437B7E7}" type="presOf" srcId="{DAE5C911-E05D-48ED-A854-0CB2FE0E1A4A}" destId="{25D86EE9-F206-4CA6-B5A3-9AFC148A1C50}" srcOrd="0" destOrd="0" presId="urn:microsoft.com/office/officeart/2005/8/layout/process1"/>
    <dgm:cxn modelId="{E90F4A9B-F815-4D94-AC95-67B822552266}" type="presOf" srcId="{4567BD70-0CA4-4A91-9F01-60ED7387268C}" destId="{F68BD9F7-97EB-4DFF-812A-23C94A5A0D7A}" srcOrd="1" destOrd="0" presId="urn:microsoft.com/office/officeart/2005/8/layout/process1"/>
    <dgm:cxn modelId="{E3492F9F-CAA9-4219-90B8-6E858A168809}" srcId="{D69F8947-4991-49FE-82B5-3C6D88CFE1CA}" destId="{784C1CC9-8AC1-4769-9AA6-1A3E63DF1A00}" srcOrd="0" destOrd="0" parTransId="{6B3AFD9D-FE10-47A5-B386-6FF91462DA21}" sibTransId="{327BE108-6EE6-4300-BB09-5493D65AC8C6}"/>
    <dgm:cxn modelId="{E185829F-2650-4025-A719-C3AC23AE0284}" type="presOf" srcId="{D7C289E5-0243-4374-8155-13AE98D11F60}" destId="{FBF02D54-01A5-4DD8-BE7C-B3DE2B7104E2}" srcOrd="1" destOrd="0" presId="urn:microsoft.com/office/officeart/2005/8/layout/process1"/>
    <dgm:cxn modelId="{54EA12AE-B36F-43D6-9F0D-722787061A7A}" srcId="{23127ABD-CE0B-4D80-8CCB-28F57FF752F7}" destId="{6D84AD39-D445-4EE1-951F-9FF8C47FE2AE}" srcOrd="0" destOrd="0" parTransId="{5A609451-D76B-4911-B218-AA5F8A120375}" sibTransId="{C477E0CC-2195-4307-9425-186D1F2A3C6A}"/>
    <dgm:cxn modelId="{E79FD2AF-B4BE-4B95-A738-2A4666A2D32F}" srcId="{981890D7-EB57-4FF8-BE0F-F4EA4668D747}" destId="{C7C07600-5DA4-4A3A-8622-E42E7490A668}" srcOrd="0" destOrd="0" parTransId="{B38FD61C-EB57-4328-9440-C778D0F70DFD}" sibTransId="{4E359888-2CBF-4410-B041-AD83CC266556}"/>
    <dgm:cxn modelId="{B73034B2-1077-4132-9A11-DD5305967BAF}" type="presOf" srcId="{8B1B99D2-1A22-4156-A170-E5F1D6D29C9C}" destId="{C3AC1063-4402-46E4-9C1A-25059801917A}" srcOrd="0" destOrd="0" presId="urn:microsoft.com/office/officeart/2005/8/layout/process1"/>
    <dgm:cxn modelId="{153AE4B9-181D-42AB-8DAC-C19EAEDB9A72}" type="presOf" srcId="{F97C4F9C-0706-4E73-BCE2-69F412DE9D88}" destId="{C3AC1063-4402-46E4-9C1A-25059801917A}" srcOrd="0" destOrd="1" presId="urn:microsoft.com/office/officeart/2005/8/layout/process1"/>
    <dgm:cxn modelId="{3DB504D2-13FD-4DC2-93F9-9B5F2AF82345}" type="presOf" srcId="{ACB718FD-A8B8-4B62-9B6D-5573CC68DECB}" destId="{67AEF2F2-6F6F-4C08-96EB-EE7B5F16D13D}" srcOrd="0" destOrd="0" presId="urn:microsoft.com/office/officeart/2005/8/layout/process1"/>
    <dgm:cxn modelId="{8610D0D7-2AA9-490B-AA9F-67287A31369D}" type="presOf" srcId="{43AE26FD-8690-414A-8F1E-A18F7E1ED402}" destId="{A6BFDCC6-FC45-40BE-8865-156D17A5643B}" srcOrd="1" destOrd="0" presId="urn:microsoft.com/office/officeart/2005/8/layout/process1"/>
    <dgm:cxn modelId="{03BCD6DE-2EF6-4D2C-BDC0-CAD962184B63}" type="presOf" srcId="{6D84AD39-D445-4EE1-951F-9FF8C47FE2AE}" destId="{CFA9BC2F-D56B-49B8-B055-561D7E4F745F}" srcOrd="0" destOrd="1" presId="urn:microsoft.com/office/officeart/2005/8/layout/process1"/>
    <dgm:cxn modelId="{1CABD3E6-27E1-49BD-9E8A-BE9D31BD5BCA}" srcId="{DAE5C911-E05D-48ED-A854-0CB2FE0E1A4A}" destId="{119A2000-8733-492D-8E0D-8D7B9AF97597}" srcOrd="0" destOrd="0" parTransId="{6681B2DE-ED6C-44E2-AC56-0AFB6F538F2A}" sibTransId="{B46D7DED-2391-4371-98F0-BED94EDFA4C2}"/>
    <dgm:cxn modelId="{7CB758EE-019B-498A-852B-F6859A2B02C5}" type="presOf" srcId="{23127ABD-CE0B-4D80-8CCB-28F57FF752F7}" destId="{CFA9BC2F-D56B-49B8-B055-561D7E4F745F}" srcOrd="0" destOrd="0" presId="urn:microsoft.com/office/officeart/2005/8/layout/process1"/>
    <dgm:cxn modelId="{8370AF95-58B5-47C8-AC34-D70279FA2539}" type="presParOf" srcId="{67AEF2F2-6F6F-4C08-96EB-EE7B5F16D13D}" destId="{C3AC1063-4402-46E4-9C1A-25059801917A}" srcOrd="0" destOrd="0" presId="urn:microsoft.com/office/officeart/2005/8/layout/process1"/>
    <dgm:cxn modelId="{0292D76B-FCC8-4931-973E-F5C84E3B163E}" type="presParOf" srcId="{67AEF2F2-6F6F-4C08-96EB-EE7B5F16D13D}" destId="{A64BE22F-6B97-4ABF-AFA3-9EBD4D947700}" srcOrd="1" destOrd="0" presId="urn:microsoft.com/office/officeart/2005/8/layout/process1"/>
    <dgm:cxn modelId="{15E0BA98-75DC-4F59-9B40-09370F3954BA}" type="presParOf" srcId="{A64BE22F-6B97-4ABF-AFA3-9EBD4D947700}" destId="{A6BFDCC6-FC45-40BE-8865-156D17A5643B}" srcOrd="0" destOrd="0" presId="urn:microsoft.com/office/officeart/2005/8/layout/process1"/>
    <dgm:cxn modelId="{C9DF8E90-7CD9-41DD-B3A8-6A89D96F0404}" type="presParOf" srcId="{67AEF2F2-6F6F-4C08-96EB-EE7B5F16D13D}" destId="{25D86EE9-F206-4CA6-B5A3-9AFC148A1C50}" srcOrd="2" destOrd="0" presId="urn:microsoft.com/office/officeart/2005/8/layout/process1"/>
    <dgm:cxn modelId="{30CA1C6F-463F-4C90-AF87-5BB77904621B}" type="presParOf" srcId="{67AEF2F2-6F6F-4C08-96EB-EE7B5F16D13D}" destId="{608F2217-74DB-4A68-9C4E-3DD2F1FB2C21}" srcOrd="3" destOrd="0" presId="urn:microsoft.com/office/officeart/2005/8/layout/process1"/>
    <dgm:cxn modelId="{99E4274E-B209-47E2-924C-44F1AEB83D23}" type="presParOf" srcId="{608F2217-74DB-4A68-9C4E-3DD2F1FB2C21}" destId="{F68BD9F7-97EB-4DFF-812A-23C94A5A0D7A}" srcOrd="0" destOrd="0" presId="urn:microsoft.com/office/officeart/2005/8/layout/process1"/>
    <dgm:cxn modelId="{7273DA10-5CAF-449D-B052-B0E86DC18CD2}" type="presParOf" srcId="{67AEF2F2-6F6F-4C08-96EB-EE7B5F16D13D}" destId="{0ED40D75-7271-404E-934D-C3C83536D6DD}" srcOrd="4" destOrd="0" presId="urn:microsoft.com/office/officeart/2005/8/layout/process1"/>
    <dgm:cxn modelId="{88D4CF68-A90C-45D7-8DA7-E3CDB4F580D2}" type="presParOf" srcId="{67AEF2F2-6F6F-4C08-96EB-EE7B5F16D13D}" destId="{3D39BF52-3619-444C-89C9-BEBC518AD9F5}" srcOrd="5" destOrd="0" presId="urn:microsoft.com/office/officeart/2005/8/layout/process1"/>
    <dgm:cxn modelId="{84FD39BA-C40D-4CA6-82F0-EB6D9FC52E01}" type="presParOf" srcId="{3D39BF52-3619-444C-89C9-BEBC518AD9F5}" destId="{FBF02D54-01A5-4DD8-BE7C-B3DE2B7104E2}" srcOrd="0" destOrd="0" presId="urn:microsoft.com/office/officeart/2005/8/layout/process1"/>
    <dgm:cxn modelId="{FDEA8A71-23B8-4B83-8BE1-6F4C983827F1}" type="presParOf" srcId="{67AEF2F2-6F6F-4C08-96EB-EE7B5F16D13D}" destId="{A429E5F3-81C6-41DE-ACC4-D737E2062DBF}" srcOrd="6" destOrd="0" presId="urn:microsoft.com/office/officeart/2005/8/layout/process1"/>
    <dgm:cxn modelId="{890E8C6F-EB33-4AA1-8158-1E81CAF07343}" type="presParOf" srcId="{67AEF2F2-6F6F-4C08-96EB-EE7B5F16D13D}" destId="{F4F39353-4E1B-45DE-8E18-1F716C81FFE8}" srcOrd="7" destOrd="0" presId="urn:microsoft.com/office/officeart/2005/8/layout/process1"/>
    <dgm:cxn modelId="{488ADC88-22F4-4C5E-892F-489FB2E9AE3D}" type="presParOf" srcId="{F4F39353-4E1B-45DE-8E18-1F716C81FFE8}" destId="{79EC612F-0604-4BDE-A964-0FBD31AD0F8C}" srcOrd="0" destOrd="0" presId="urn:microsoft.com/office/officeart/2005/8/layout/process1"/>
    <dgm:cxn modelId="{77425008-0421-4A36-8774-3F4491E72B14}" type="presParOf" srcId="{67AEF2F2-6F6F-4C08-96EB-EE7B5F16D13D}" destId="{CFA9BC2F-D56B-49B8-B055-561D7E4F745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D8750-0EBE-45A0-A959-4B66AD4A4014}">
      <dsp:nvSpPr>
        <dsp:cNvPr id="0" name=""/>
        <dsp:cNvSpPr/>
      </dsp:nvSpPr>
      <dsp:spPr>
        <a:xfrm>
          <a:off x="4468" y="0"/>
          <a:ext cx="1765219" cy="48387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Isus – Put i Istina</a:t>
          </a:r>
          <a:endParaRPr lang="hr-HR" sz="2800" kern="1200" dirty="0"/>
        </a:p>
      </dsp:txBody>
      <dsp:txXfrm>
        <a:off x="4468" y="0"/>
        <a:ext cx="1765219" cy="1451610"/>
      </dsp:txXfrm>
    </dsp:sp>
    <dsp:sp modelId="{A12E06C1-1B1A-4B80-9BD3-F19DCBAFA3B0}">
      <dsp:nvSpPr>
        <dsp:cNvPr id="0" name=""/>
        <dsp:cNvSpPr/>
      </dsp:nvSpPr>
      <dsp:spPr>
        <a:xfrm>
          <a:off x="180990" y="1453027"/>
          <a:ext cx="1412175" cy="1458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Isus je Put i Istina</a:t>
          </a:r>
        </a:p>
      </dsp:txBody>
      <dsp:txXfrm>
        <a:off x="222351" y="1494388"/>
        <a:ext cx="1329453" cy="1376212"/>
      </dsp:txXfrm>
    </dsp:sp>
    <dsp:sp modelId="{DDDCCEB2-6D84-4C7F-BDC2-8D14432AD715}">
      <dsp:nvSpPr>
        <dsp:cNvPr id="0" name=""/>
        <dsp:cNvSpPr/>
      </dsp:nvSpPr>
      <dsp:spPr>
        <a:xfrm>
          <a:off x="180990" y="3136413"/>
          <a:ext cx="1412175" cy="14589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Na tom putu On nas </a:t>
          </a:r>
          <a:r>
            <a:rPr lang="pl-PL" sz="1500" b="1" kern="1200" dirty="0"/>
            <a:t>poziva</a:t>
          </a:r>
          <a:endParaRPr lang="pl-PL" sz="1500" kern="1200" dirty="0"/>
        </a:p>
      </dsp:txBody>
      <dsp:txXfrm>
        <a:off x="222351" y="3177774"/>
        <a:ext cx="1329453" cy="1376212"/>
      </dsp:txXfrm>
    </dsp:sp>
    <dsp:sp modelId="{5091349F-A4F5-4632-B6EA-8F18AB7E071B}">
      <dsp:nvSpPr>
        <dsp:cNvPr id="0" name=""/>
        <dsp:cNvSpPr/>
      </dsp:nvSpPr>
      <dsp:spPr>
        <a:xfrm>
          <a:off x="1902079" y="0"/>
          <a:ext cx="1765219" cy="48387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Poziv na poslanje</a:t>
          </a:r>
          <a:endParaRPr lang="hr-HR" sz="2800" kern="1200" dirty="0"/>
        </a:p>
      </dsp:txBody>
      <dsp:txXfrm>
        <a:off x="1902079" y="0"/>
        <a:ext cx="1765219" cy="1451610"/>
      </dsp:txXfrm>
    </dsp:sp>
    <dsp:sp modelId="{84C165CC-BEE5-49D7-8CD3-5FB79EB1BDFB}">
      <dsp:nvSpPr>
        <dsp:cNvPr id="0" name=""/>
        <dsp:cNvSpPr/>
      </dsp:nvSpPr>
      <dsp:spPr>
        <a:xfrm>
          <a:off x="2078601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Bog svakoga od nas </a:t>
          </a:r>
          <a:r>
            <a:rPr lang="pl-PL" sz="1500" b="1" kern="1200" dirty="0"/>
            <a:t>poziva</a:t>
          </a:r>
          <a:endParaRPr lang="pl-PL" sz="1500" kern="1200" dirty="0"/>
        </a:p>
      </dsp:txBody>
      <dsp:txXfrm>
        <a:off x="2106443" y="1479865"/>
        <a:ext cx="1356491" cy="894927"/>
      </dsp:txXfrm>
    </dsp:sp>
    <dsp:sp modelId="{DAA93D8F-6D0F-432E-86C2-8E4FCB99B9EA}">
      <dsp:nvSpPr>
        <dsp:cNvPr id="0" name=""/>
        <dsp:cNvSpPr/>
      </dsp:nvSpPr>
      <dsp:spPr>
        <a:xfrm>
          <a:off x="2078601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Poziv nije slučajan</a:t>
          </a:r>
        </a:p>
      </dsp:txBody>
      <dsp:txXfrm>
        <a:off x="2106443" y="2576724"/>
        <a:ext cx="1356491" cy="894927"/>
      </dsp:txXfrm>
    </dsp:sp>
    <dsp:sp modelId="{0B1B8785-58D6-48CE-A927-0EF09BE6B599}">
      <dsp:nvSpPr>
        <dsp:cNvPr id="0" name=""/>
        <dsp:cNvSpPr/>
      </dsp:nvSpPr>
      <dsp:spPr>
        <a:xfrm>
          <a:off x="2078601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Pozvani smo imati </a:t>
          </a:r>
          <a:r>
            <a:rPr lang="hr-HR" sz="1500" b="1" kern="1200" dirty="0"/>
            <a:t>poslanje</a:t>
          </a:r>
          <a:endParaRPr lang="hr-HR" sz="1500" kern="1200" dirty="0"/>
        </a:p>
      </dsp:txBody>
      <dsp:txXfrm>
        <a:off x="2106443" y="3673583"/>
        <a:ext cx="1356491" cy="894927"/>
      </dsp:txXfrm>
    </dsp:sp>
    <dsp:sp modelId="{2BD3DC76-5586-4D7A-A6E4-D4B6FC348F4B}">
      <dsp:nvSpPr>
        <dsp:cNvPr id="0" name=""/>
        <dsp:cNvSpPr/>
      </dsp:nvSpPr>
      <dsp:spPr>
        <a:xfrm>
          <a:off x="3799690" y="0"/>
          <a:ext cx="1765219" cy="48387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Kako se ponekad osjećamo</a:t>
          </a:r>
          <a:endParaRPr lang="hr-HR" sz="2800" kern="1200"/>
        </a:p>
      </dsp:txBody>
      <dsp:txXfrm>
        <a:off x="3799690" y="0"/>
        <a:ext cx="1765219" cy="1451610"/>
      </dsp:txXfrm>
    </dsp:sp>
    <dsp:sp modelId="{E1C1590B-1A3B-42D3-A8F8-33D896816C3C}">
      <dsp:nvSpPr>
        <dsp:cNvPr id="0" name=""/>
        <dsp:cNvSpPr/>
      </dsp:nvSpPr>
      <dsp:spPr>
        <a:xfrm>
          <a:off x="3976212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Osjećaj malenosti</a:t>
          </a:r>
        </a:p>
      </dsp:txBody>
      <dsp:txXfrm>
        <a:off x="4004054" y="1479865"/>
        <a:ext cx="1356491" cy="894927"/>
      </dsp:txXfrm>
    </dsp:sp>
    <dsp:sp modelId="{CE1DD684-EB70-4826-9905-6109FD807A65}">
      <dsp:nvSpPr>
        <dsp:cNvPr id="0" name=""/>
        <dsp:cNvSpPr/>
      </dsp:nvSpPr>
      <dsp:spPr>
        <a:xfrm>
          <a:off x="3976212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Nesigurnost u vlastite sposobnosti</a:t>
          </a:r>
        </a:p>
      </dsp:txBody>
      <dsp:txXfrm>
        <a:off x="4004054" y="2576724"/>
        <a:ext cx="1356491" cy="894927"/>
      </dsp:txXfrm>
    </dsp:sp>
    <dsp:sp modelId="{6A6736DE-ACE4-499F-B775-2B37BDA28082}">
      <dsp:nvSpPr>
        <dsp:cNvPr id="0" name=""/>
        <dsp:cNvSpPr/>
      </dsp:nvSpPr>
      <dsp:spPr>
        <a:xfrm>
          <a:off x="3976212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Pitanje: </a:t>
          </a:r>
          <a:r>
            <a:rPr lang="hr-HR" sz="1500" i="1" kern="1200" dirty="0"/>
            <a:t>Jesam li dovoljno dobar?</a:t>
          </a:r>
          <a:endParaRPr lang="hr-HR" sz="1500" kern="1200" dirty="0"/>
        </a:p>
      </dsp:txBody>
      <dsp:txXfrm>
        <a:off x="4004054" y="3673583"/>
        <a:ext cx="1356491" cy="894927"/>
      </dsp:txXfrm>
    </dsp:sp>
    <dsp:sp modelId="{35A1F8C3-89C2-48E2-9335-5DE6C0EFF61D}">
      <dsp:nvSpPr>
        <dsp:cNvPr id="0" name=""/>
        <dsp:cNvSpPr/>
      </dsp:nvSpPr>
      <dsp:spPr>
        <a:xfrm>
          <a:off x="5697302" y="0"/>
          <a:ext cx="1765219" cy="48387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Božja logika poziva</a:t>
          </a:r>
          <a:endParaRPr lang="hr-HR" sz="2800" kern="1200"/>
        </a:p>
      </dsp:txBody>
      <dsp:txXfrm>
        <a:off x="5697302" y="0"/>
        <a:ext cx="1765219" cy="1451610"/>
      </dsp:txXfrm>
    </dsp:sp>
    <dsp:sp modelId="{838BEA05-1DB3-4AEE-A5F4-93BED1930A87}">
      <dsp:nvSpPr>
        <dsp:cNvPr id="0" name=""/>
        <dsp:cNvSpPr/>
      </dsp:nvSpPr>
      <dsp:spPr>
        <a:xfrm>
          <a:off x="5873824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Bog ne zove savršene</a:t>
          </a:r>
        </a:p>
      </dsp:txBody>
      <dsp:txXfrm>
        <a:off x="5901666" y="1479865"/>
        <a:ext cx="1356491" cy="894927"/>
      </dsp:txXfrm>
    </dsp:sp>
    <dsp:sp modelId="{2D9F5235-2580-4C80-837A-BAAF0178C341}">
      <dsp:nvSpPr>
        <dsp:cNvPr id="0" name=""/>
        <dsp:cNvSpPr/>
      </dsp:nvSpPr>
      <dsp:spPr>
        <a:xfrm>
          <a:off x="5873824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Bog </a:t>
          </a:r>
          <a:r>
            <a:rPr lang="pl-PL" sz="1500" b="1" kern="1200" dirty="0"/>
            <a:t>osposobljava one koje poziva</a:t>
          </a:r>
          <a:endParaRPr lang="pl-PL" sz="1500" kern="1200" dirty="0"/>
        </a:p>
      </dsp:txBody>
      <dsp:txXfrm>
        <a:off x="5901666" y="2576724"/>
        <a:ext cx="1356491" cy="894927"/>
      </dsp:txXfrm>
    </dsp:sp>
    <dsp:sp modelId="{33E85EBB-BD6D-4016-B522-7AC46BE43251}">
      <dsp:nvSpPr>
        <dsp:cNvPr id="0" name=""/>
        <dsp:cNvSpPr/>
      </dsp:nvSpPr>
      <dsp:spPr>
        <a:xfrm>
          <a:off x="5873824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Snaga dolazi od Njega</a:t>
          </a:r>
        </a:p>
      </dsp:txBody>
      <dsp:txXfrm>
        <a:off x="5901666" y="3673583"/>
        <a:ext cx="1356491" cy="894927"/>
      </dsp:txXfrm>
    </dsp:sp>
    <dsp:sp modelId="{A9EB0BBC-BA1C-4A65-A4E0-6514B5AFABBD}">
      <dsp:nvSpPr>
        <dsp:cNvPr id="0" name=""/>
        <dsp:cNvSpPr/>
      </dsp:nvSpPr>
      <dsp:spPr>
        <a:xfrm>
          <a:off x="7594913" y="0"/>
          <a:ext cx="1765219" cy="48387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Otkrivanje vlastitog poziva</a:t>
          </a:r>
          <a:endParaRPr lang="hr-HR" sz="2800" kern="1200" dirty="0"/>
        </a:p>
      </dsp:txBody>
      <dsp:txXfrm>
        <a:off x="7594913" y="0"/>
        <a:ext cx="1765219" cy="1451610"/>
      </dsp:txXfrm>
    </dsp:sp>
    <dsp:sp modelId="{3B80C720-E2DF-41DE-A70B-7DD6F6A4D4FC}">
      <dsp:nvSpPr>
        <dsp:cNvPr id="0" name=""/>
        <dsp:cNvSpPr/>
      </dsp:nvSpPr>
      <dsp:spPr>
        <a:xfrm>
          <a:off x="7771435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Kroz biblijske tekstove</a:t>
          </a:r>
        </a:p>
      </dsp:txBody>
      <dsp:txXfrm>
        <a:off x="7799277" y="1479865"/>
        <a:ext cx="1356491" cy="894927"/>
      </dsp:txXfrm>
    </dsp:sp>
    <dsp:sp modelId="{91426FF9-56AE-4039-BC11-8F10DAB984DD}">
      <dsp:nvSpPr>
        <dsp:cNvPr id="0" name=""/>
        <dsp:cNvSpPr/>
      </dsp:nvSpPr>
      <dsp:spPr>
        <a:xfrm>
          <a:off x="7771435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Kroz vlastita iskustva</a:t>
          </a:r>
        </a:p>
      </dsp:txBody>
      <dsp:txXfrm>
        <a:off x="7799277" y="2576724"/>
        <a:ext cx="1356491" cy="894927"/>
      </dsp:txXfrm>
    </dsp:sp>
    <dsp:sp modelId="{FDC12033-1E5A-4261-88A4-D816971523A2}">
      <dsp:nvSpPr>
        <dsp:cNvPr id="0" name=""/>
        <dsp:cNvSpPr/>
      </dsp:nvSpPr>
      <dsp:spPr>
        <a:xfrm>
          <a:off x="7771435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Kroz susret s drugima</a:t>
          </a:r>
        </a:p>
      </dsp:txBody>
      <dsp:txXfrm>
        <a:off x="7799277" y="3673583"/>
        <a:ext cx="1356491" cy="894927"/>
      </dsp:txXfrm>
    </dsp:sp>
    <dsp:sp modelId="{4E61CAF1-509E-415D-9800-7029ECCB5B21}">
      <dsp:nvSpPr>
        <dsp:cNvPr id="0" name=""/>
        <dsp:cNvSpPr/>
      </dsp:nvSpPr>
      <dsp:spPr>
        <a:xfrm>
          <a:off x="9492525" y="0"/>
          <a:ext cx="1765219" cy="48387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Svatko je poseban</a:t>
          </a:r>
          <a:endParaRPr lang="hr-HR" sz="2800" kern="1200" dirty="0"/>
        </a:p>
      </dsp:txBody>
      <dsp:txXfrm>
        <a:off x="9492525" y="0"/>
        <a:ext cx="1765219" cy="1451610"/>
      </dsp:txXfrm>
    </dsp:sp>
    <dsp:sp modelId="{E453D32D-225A-4A57-9A52-6AD91C4EAC5D}">
      <dsp:nvSpPr>
        <dsp:cNvPr id="0" name=""/>
        <dsp:cNvSpPr/>
      </dsp:nvSpPr>
      <dsp:spPr>
        <a:xfrm>
          <a:off x="9669047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Svatko ima svoje darove</a:t>
          </a:r>
        </a:p>
      </dsp:txBody>
      <dsp:txXfrm>
        <a:off x="9696889" y="1479865"/>
        <a:ext cx="1356491" cy="894927"/>
      </dsp:txXfrm>
    </dsp:sp>
    <dsp:sp modelId="{1C2CEE5A-E333-4D15-AE1D-4B5DEBA3C8E6}">
      <dsp:nvSpPr>
        <dsp:cNvPr id="0" name=""/>
        <dsp:cNvSpPr/>
      </dsp:nvSpPr>
      <dsp:spPr>
        <a:xfrm>
          <a:off x="9669047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/>
            <a:t>Svatko je važan</a:t>
          </a:r>
        </a:p>
      </dsp:txBody>
      <dsp:txXfrm>
        <a:off x="9696889" y="2576724"/>
        <a:ext cx="1356491" cy="894927"/>
      </dsp:txXfrm>
    </dsp:sp>
    <dsp:sp modelId="{E653D0FB-D7A1-4B84-A2F3-D75A70199A37}">
      <dsp:nvSpPr>
        <dsp:cNvPr id="0" name=""/>
        <dsp:cNvSpPr/>
      </dsp:nvSpPr>
      <dsp:spPr>
        <a:xfrm>
          <a:off x="9669047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Različitosti su bogatstvo</a:t>
          </a:r>
        </a:p>
      </dsp:txBody>
      <dsp:txXfrm>
        <a:off x="9696889" y="3673583"/>
        <a:ext cx="1356491" cy="8949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50A9-7F9F-433D-85AD-63BE1AD525BB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35DD9-1517-48A3-AA08-EB659F05C867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Sudionici sjede u krugu, voditelj postavlja kartice s vrlinama (biblijski citati)</a:t>
          </a:r>
        </a:p>
      </dsp:txBody>
      <dsp:txXfrm>
        <a:off x="380119" y="246332"/>
        <a:ext cx="7675541" cy="492448"/>
      </dsp:txXfrm>
    </dsp:sp>
    <dsp:sp modelId="{4EE69D28-56AE-4483-A43E-E9F4C0F59B84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E7D50-3C83-4886-8EE9-CAD2CD7B99A0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800" kern="1200"/>
            <a:t>Sudionik izvlači karticu, čita vrlinu i dijeli osobno iskustvo</a:t>
          </a:r>
        </a:p>
      </dsp:txBody>
      <dsp:txXfrm>
        <a:off x="826075" y="985438"/>
        <a:ext cx="7229585" cy="492448"/>
      </dsp:txXfrm>
    </dsp:sp>
    <dsp:sp modelId="{E5CE0578-EB4E-4F32-BAE5-25FBEDE6BD1E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F3C04-8532-4193-9DA2-495F8FB53CCF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800" kern="1200"/>
            <a:t>Razgovor se nastavlja dok svi ne sudjeluju</a:t>
          </a:r>
        </a:p>
      </dsp:txBody>
      <dsp:txXfrm>
        <a:off x="1070457" y="1724003"/>
        <a:ext cx="6985203" cy="492448"/>
      </dsp:txXfrm>
    </dsp:sp>
    <dsp:sp modelId="{F0C5DFBD-59EB-4BE1-B0FA-EEDD10BFEA4C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9098F-4B43-418B-A174-651D0CD05FC8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800" kern="1200"/>
            <a:t>Zadatak: napisati poruku jednoj osobi iz skupine</a:t>
          </a:r>
        </a:p>
      </dsp:txBody>
      <dsp:txXfrm>
        <a:off x="1148486" y="2463109"/>
        <a:ext cx="6907174" cy="492448"/>
      </dsp:txXfrm>
    </dsp:sp>
    <dsp:sp modelId="{4CD1A3B4-7968-40C5-AC99-D6362901A0E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DB254-2F1E-444A-B374-3A757FF5AFD8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800" kern="1200"/>
            <a:t>Odabrati vrlinu(e) prepoznatu kod te osobe</a:t>
          </a:r>
        </a:p>
      </dsp:txBody>
      <dsp:txXfrm>
        <a:off x="1070457" y="3202215"/>
        <a:ext cx="6985203" cy="492448"/>
      </dsp:txXfrm>
    </dsp:sp>
    <dsp:sp modelId="{CD4BEF1A-5E66-4399-8D30-79C48B58E7F5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8DB9F-F8AE-4A5B-B7A5-A6818EC9C286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800" kern="1200"/>
            <a:t>Navesti konkretan primjer i kratko ohrabrenje</a:t>
          </a:r>
        </a:p>
      </dsp:txBody>
      <dsp:txXfrm>
        <a:off x="826075" y="3940779"/>
        <a:ext cx="7229585" cy="492448"/>
      </dsp:txXfrm>
    </dsp:sp>
    <dsp:sp modelId="{F6A1CFCA-8032-4695-97EF-C0E998CF4348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16DBA-CA38-430F-8976-C1FCB2C04EAF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800" kern="1200"/>
            <a:t>Poruka može biti anonimna ili osobna</a:t>
          </a:r>
        </a:p>
      </dsp:txBody>
      <dsp:txXfrm>
        <a:off x="380119" y="4679885"/>
        <a:ext cx="7675541" cy="492448"/>
      </dsp:txXfrm>
    </dsp:sp>
    <dsp:sp modelId="{47DA129D-4CF0-4D0B-87F3-EEFE31A02A4D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6AD2-DF75-424D-B104-FF0763B706AD}">
      <dsp:nvSpPr>
        <dsp:cNvPr id="0" name=""/>
        <dsp:cNvSpPr/>
      </dsp:nvSpPr>
      <dsp:spPr>
        <a:xfrm>
          <a:off x="872830" y="421092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facebook.com/shkm2026</a:t>
          </a:r>
        </a:p>
      </dsp:txBody>
      <dsp:txXfrm>
        <a:off x="872830" y="421092"/>
        <a:ext cx="4037459" cy="1261706"/>
      </dsp:txXfrm>
    </dsp:sp>
    <dsp:sp modelId="{C865A1E5-E2EA-4169-BEF4-73FF8EEB9784}">
      <dsp:nvSpPr>
        <dsp:cNvPr id="0" name=""/>
        <dsp:cNvSpPr/>
      </dsp:nvSpPr>
      <dsp:spPr>
        <a:xfrm>
          <a:off x="704603" y="238846"/>
          <a:ext cx="883194" cy="13247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F8AC8-FCAA-4161-8A55-96259E12F8CE}">
      <dsp:nvSpPr>
        <dsp:cNvPr id="0" name=""/>
        <dsp:cNvSpPr/>
      </dsp:nvSpPr>
      <dsp:spPr>
        <a:xfrm>
          <a:off x="872830" y="2009440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instagram.com/shkm2026</a:t>
          </a:r>
        </a:p>
      </dsp:txBody>
      <dsp:txXfrm>
        <a:off x="872830" y="2009440"/>
        <a:ext cx="4037459" cy="1261706"/>
      </dsp:txXfrm>
    </dsp:sp>
    <dsp:sp modelId="{96B4D948-E7E0-4DBD-BBEC-171BD9C1D980}">
      <dsp:nvSpPr>
        <dsp:cNvPr id="0" name=""/>
        <dsp:cNvSpPr/>
      </dsp:nvSpPr>
      <dsp:spPr>
        <a:xfrm>
          <a:off x="704603" y="1827194"/>
          <a:ext cx="883194" cy="132479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2A66B-6DF6-4DB4-A6CE-D079A3DD7076}">
      <dsp:nvSpPr>
        <dsp:cNvPr id="0" name=""/>
        <dsp:cNvSpPr/>
      </dsp:nvSpPr>
      <dsp:spPr>
        <a:xfrm>
          <a:off x="872830" y="3597788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tiktok.com/@shkm2026</a:t>
          </a:r>
        </a:p>
      </dsp:txBody>
      <dsp:txXfrm>
        <a:off x="872830" y="3597788"/>
        <a:ext cx="4037459" cy="1261706"/>
      </dsp:txXfrm>
    </dsp:sp>
    <dsp:sp modelId="{8716BD89-F475-404F-8061-1945D645B54D}">
      <dsp:nvSpPr>
        <dsp:cNvPr id="0" name=""/>
        <dsp:cNvSpPr/>
      </dsp:nvSpPr>
      <dsp:spPr>
        <a:xfrm>
          <a:off x="704603" y="3415542"/>
          <a:ext cx="883194" cy="13247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D8750-0EBE-45A0-A959-4B66AD4A4014}">
      <dsp:nvSpPr>
        <dsp:cNvPr id="0" name=""/>
        <dsp:cNvSpPr/>
      </dsp:nvSpPr>
      <dsp:spPr>
        <a:xfrm>
          <a:off x="4468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Isus – Put i Istina</a:t>
          </a:r>
          <a:endParaRPr lang="hr-HR" sz="2700" kern="1200" dirty="0"/>
        </a:p>
      </dsp:txBody>
      <dsp:txXfrm>
        <a:off x="4468" y="0"/>
        <a:ext cx="1765219" cy="1451610"/>
      </dsp:txXfrm>
    </dsp:sp>
    <dsp:sp modelId="{A12E06C1-1B1A-4B80-9BD3-F19DCBAFA3B0}">
      <dsp:nvSpPr>
        <dsp:cNvPr id="0" name=""/>
        <dsp:cNvSpPr/>
      </dsp:nvSpPr>
      <dsp:spPr>
        <a:xfrm>
          <a:off x="180990" y="1453027"/>
          <a:ext cx="1412175" cy="1458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Isus je Put i Istina</a:t>
          </a:r>
        </a:p>
      </dsp:txBody>
      <dsp:txXfrm>
        <a:off x="222351" y="1494388"/>
        <a:ext cx="1329453" cy="1376212"/>
      </dsp:txXfrm>
    </dsp:sp>
    <dsp:sp modelId="{DDDCCEB2-6D84-4C7F-BDC2-8D14432AD715}">
      <dsp:nvSpPr>
        <dsp:cNvPr id="0" name=""/>
        <dsp:cNvSpPr/>
      </dsp:nvSpPr>
      <dsp:spPr>
        <a:xfrm>
          <a:off x="180990" y="3136413"/>
          <a:ext cx="1412175" cy="1458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Na tom putu On nas </a:t>
          </a:r>
          <a:r>
            <a:rPr lang="pl-PL" sz="1500" b="1" kern="1200" dirty="0"/>
            <a:t>poziva</a:t>
          </a:r>
          <a:endParaRPr lang="pl-PL" sz="1500" kern="1200" dirty="0"/>
        </a:p>
      </dsp:txBody>
      <dsp:txXfrm>
        <a:off x="222351" y="3177774"/>
        <a:ext cx="1329453" cy="1376212"/>
      </dsp:txXfrm>
    </dsp:sp>
    <dsp:sp modelId="{5091349F-A4F5-4632-B6EA-8F18AB7E071B}">
      <dsp:nvSpPr>
        <dsp:cNvPr id="0" name=""/>
        <dsp:cNvSpPr/>
      </dsp:nvSpPr>
      <dsp:spPr>
        <a:xfrm>
          <a:off x="1902079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Poziv na poslanje</a:t>
          </a:r>
          <a:endParaRPr lang="hr-HR" sz="2700" kern="1200" dirty="0"/>
        </a:p>
      </dsp:txBody>
      <dsp:txXfrm>
        <a:off x="1902079" y="0"/>
        <a:ext cx="1765219" cy="1451610"/>
      </dsp:txXfrm>
    </dsp:sp>
    <dsp:sp modelId="{84C165CC-BEE5-49D7-8CD3-5FB79EB1BDFB}">
      <dsp:nvSpPr>
        <dsp:cNvPr id="0" name=""/>
        <dsp:cNvSpPr/>
      </dsp:nvSpPr>
      <dsp:spPr>
        <a:xfrm>
          <a:off x="2078601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Bog svakoga od nas </a:t>
          </a:r>
          <a:r>
            <a:rPr lang="pl-PL" sz="1500" b="1" kern="1200" dirty="0"/>
            <a:t>poziva</a:t>
          </a:r>
          <a:endParaRPr lang="pl-PL" sz="1500" kern="1200" dirty="0"/>
        </a:p>
      </dsp:txBody>
      <dsp:txXfrm>
        <a:off x="2106443" y="1479865"/>
        <a:ext cx="1356491" cy="894927"/>
      </dsp:txXfrm>
    </dsp:sp>
    <dsp:sp modelId="{DAA93D8F-6D0F-432E-86C2-8E4FCB99B9EA}">
      <dsp:nvSpPr>
        <dsp:cNvPr id="0" name=""/>
        <dsp:cNvSpPr/>
      </dsp:nvSpPr>
      <dsp:spPr>
        <a:xfrm>
          <a:off x="2078601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Poziv nije slučajan</a:t>
          </a:r>
        </a:p>
      </dsp:txBody>
      <dsp:txXfrm>
        <a:off x="2106443" y="2576724"/>
        <a:ext cx="1356491" cy="894927"/>
      </dsp:txXfrm>
    </dsp:sp>
    <dsp:sp modelId="{0B1B8785-58D6-48CE-A927-0EF09BE6B599}">
      <dsp:nvSpPr>
        <dsp:cNvPr id="0" name=""/>
        <dsp:cNvSpPr/>
      </dsp:nvSpPr>
      <dsp:spPr>
        <a:xfrm>
          <a:off x="2078601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Pozvani smo imati </a:t>
          </a:r>
          <a:r>
            <a:rPr lang="hr-HR" sz="1500" b="1" kern="1200" dirty="0"/>
            <a:t>poslanje</a:t>
          </a:r>
          <a:endParaRPr lang="hr-HR" sz="1500" kern="1200" dirty="0"/>
        </a:p>
      </dsp:txBody>
      <dsp:txXfrm>
        <a:off x="2106443" y="3673583"/>
        <a:ext cx="1356491" cy="894927"/>
      </dsp:txXfrm>
    </dsp:sp>
    <dsp:sp modelId="{2BD3DC76-5586-4D7A-A6E4-D4B6FC348F4B}">
      <dsp:nvSpPr>
        <dsp:cNvPr id="0" name=""/>
        <dsp:cNvSpPr/>
      </dsp:nvSpPr>
      <dsp:spPr>
        <a:xfrm>
          <a:off x="3799690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/>
            <a:t>Kako se ponekad osjećamo</a:t>
          </a:r>
          <a:endParaRPr lang="hr-HR" sz="2700" kern="1200"/>
        </a:p>
      </dsp:txBody>
      <dsp:txXfrm>
        <a:off x="3799690" y="0"/>
        <a:ext cx="1765219" cy="1451610"/>
      </dsp:txXfrm>
    </dsp:sp>
    <dsp:sp modelId="{E1C1590B-1A3B-42D3-A8F8-33D896816C3C}">
      <dsp:nvSpPr>
        <dsp:cNvPr id="0" name=""/>
        <dsp:cNvSpPr/>
      </dsp:nvSpPr>
      <dsp:spPr>
        <a:xfrm>
          <a:off x="3976212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Osjećaj malenosti</a:t>
          </a:r>
        </a:p>
      </dsp:txBody>
      <dsp:txXfrm>
        <a:off x="4004054" y="1479865"/>
        <a:ext cx="1356491" cy="894927"/>
      </dsp:txXfrm>
    </dsp:sp>
    <dsp:sp modelId="{CE1DD684-EB70-4826-9905-6109FD807A65}">
      <dsp:nvSpPr>
        <dsp:cNvPr id="0" name=""/>
        <dsp:cNvSpPr/>
      </dsp:nvSpPr>
      <dsp:spPr>
        <a:xfrm>
          <a:off x="3976212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Nesigurnost u vlastite sposobnosti</a:t>
          </a:r>
        </a:p>
      </dsp:txBody>
      <dsp:txXfrm>
        <a:off x="4004054" y="2576724"/>
        <a:ext cx="1356491" cy="894927"/>
      </dsp:txXfrm>
    </dsp:sp>
    <dsp:sp modelId="{6A6736DE-ACE4-499F-B775-2B37BDA28082}">
      <dsp:nvSpPr>
        <dsp:cNvPr id="0" name=""/>
        <dsp:cNvSpPr/>
      </dsp:nvSpPr>
      <dsp:spPr>
        <a:xfrm>
          <a:off x="3976212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Pitanje: </a:t>
          </a:r>
          <a:r>
            <a:rPr lang="hr-HR" sz="1500" i="1" kern="1200" dirty="0"/>
            <a:t>Jesam li dovoljno dobar?</a:t>
          </a:r>
          <a:endParaRPr lang="hr-HR" sz="1500" kern="1200" dirty="0"/>
        </a:p>
      </dsp:txBody>
      <dsp:txXfrm>
        <a:off x="4004054" y="3673583"/>
        <a:ext cx="1356491" cy="894927"/>
      </dsp:txXfrm>
    </dsp:sp>
    <dsp:sp modelId="{35A1F8C3-89C2-48E2-9335-5DE6C0EFF61D}">
      <dsp:nvSpPr>
        <dsp:cNvPr id="0" name=""/>
        <dsp:cNvSpPr/>
      </dsp:nvSpPr>
      <dsp:spPr>
        <a:xfrm>
          <a:off x="5697302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/>
            <a:t>Božja logika poziva</a:t>
          </a:r>
          <a:endParaRPr lang="hr-HR" sz="2700" kern="1200"/>
        </a:p>
      </dsp:txBody>
      <dsp:txXfrm>
        <a:off x="5697302" y="0"/>
        <a:ext cx="1765219" cy="1451610"/>
      </dsp:txXfrm>
    </dsp:sp>
    <dsp:sp modelId="{838BEA05-1DB3-4AEE-A5F4-93BED1930A87}">
      <dsp:nvSpPr>
        <dsp:cNvPr id="0" name=""/>
        <dsp:cNvSpPr/>
      </dsp:nvSpPr>
      <dsp:spPr>
        <a:xfrm>
          <a:off x="5873824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Bog ne zove savršene</a:t>
          </a:r>
        </a:p>
      </dsp:txBody>
      <dsp:txXfrm>
        <a:off x="5901666" y="1479865"/>
        <a:ext cx="1356491" cy="894927"/>
      </dsp:txXfrm>
    </dsp:sp>
    <dsp:sp modelId="{2D9F5235-2580-4C80-837A-BAAF0178C341}">
      <dsp:nvSpPr>
        <dsp:cNvPr id="0" name=""/>
        <dsp:cNvSpPr/>
      </dsp:nvSpPr>
      <dsp:spPr>
        <a:xfrm>
          <a:off x="5873824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Bog </a:t>
          </a:r>
          <a:r>
            <a:rPr lang="pl-PL" sz="1500" b="1" kern="1200" dirty="0"/>
            <a:t>osposobljava one koje poziva</a:t>
          </a:r>
          <a:endParaRPr lang="pl-PL" sz="1500" kern="1200" dirty="0"/>
        </a:p>
      </dsp:txBody>
      <dsp:txXfrm>
        <a:off x="5901666" y="2576724"/>
        <a:ext cx="1356491" cy="894927"/>
      </dsp:txXfrm>
    </dsp:sp>
    <dsp:sp modelId="{33E85EBB-BD6D-4016-B522-7AC46BE43251}">
      <dsp:nvSpPr>
        <dsp:cNvPr id="0" name=""/>
        <dsp:cNvSpPr/>
      </dsp:nvSpPr>
      <dsp:spPr>
        <a:xfrm>
          <a:off x="5873824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Snaga dolazi od Njega</a:t>
          </a:r>
        </a:p>
      </dsp:txBody>
      <dsp:txXfrm>
        <a:off x="5901666" y="3673583"/>
        <a:ext cx="1356491" cy="894927"/>
      </dsp:txXfrm>
    </dsp:sp>
    <dsp:sp modelId="{A9EB0BBC-BA1C-4A65-A4E0-6514B5AFABBD}">
      <dsp:nvSpPr>
        <dsp:cNvPr id="0" name=""/>
        <dsp:cNvSpPr/>
      </dsp:nvSpPr>
      <dsp:spPr>
        <a:xfrm>
          <a:off x="7594913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Otkrivanje vlastitog poziva</a:t>
          </a:r>
          <a:endParaRPr lang="hr-HR" sz="2700" kern="1200" dirty="0"/>
        </a:p>
      </dsp:txBody>
      <dsp:txXfrm>
        <a:off x="7594913" y="0"/>
        <a:ext cx="1765219" cy="1451610"/>
      </dsp:txXfrm>
    </dsp:sp>
    <dsp:sp modelId="{3B80C720-E2DF-41DE-A70B-7DD6F6A4D4FC}">
      <dsp:nvSpPr>
        <dsp:cNvPr id="0" name=""/>
        <dsp:cNvSpPr/>
      </dsp:nvSpPr>
      <dsp:spPr>
        <a:xfrm>
          <a:off x="7771435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Kroz biblijske tekstove</a:t>
          </a:r>
        </a:p>
      </dsp:txBody>
      <dsp:txXfrm>
        <a:off x="7799277" y="1479865"/>
        <a:ext cx="1356491" cy="894927"/>
      </dsp:txXfrm>
    </dsp:sp>
    <dsp:sp modelId="{91426FF9-56AE-4039-BC11-8F10DAB984DD}">
      <dsp:nvSpPr>
        <dsp:cNvPr id="0" name=""/>
        <dsp:cNvSpPr/>
      </dsp:nvSpPr>
      <dsp:spPr>
        <a:xfrm>
          <a:off x="7771435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Kroz vlastita iskustva</a:t>
          </a:r>
        </a:p>
      </dsp:txBody>
      <dsp:txXfrm>
        <a:off x="7799277" y="2576724"/>
        <a:ext cx="1356491" cy="894927"/>
      </dsp:txXfrm>
    </dsp:sp>
    <dsp:sp modelId="{FDC12033-1E5A-4261-88A4-D816971523A2}">
      <dsp:nvSpPr>
        <dsp:cNvPr id="0" name=""/>
        <dsp:cNvSpPr/>
      </dsp:nvSpPr>
      <dsp:spPr>
        <a:xfrm>
          <a:off x="7771435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Kroz susret s drugima</a:t>
          </a:r>
        </a:p>
      </dsp:txBody>
      <dsp:txXfrm>
        <a:off x="7799277" y="3673583"/>
        <a:ext cx="1356491" cy="894927"/>
      </dsp:txXfrm>
    </dsp:sp>
    <dsp:sp modelId="{4E61CAF1-509E-415D-9800-7029ECCB5B21}">
      <dsp:nvSpPr>
        <dsp:cNvPr id="0" name=""/>
        <dsp:cNvSpPr/>
      </dsp:nvSpPr>
      <dsp:spPr>
        <a:xfrm>
          <a:off x="9492525" y="0"/>
          <a:ext cx="1765219" cy="4838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Svatko je poseban</a:t>
          </a:r>
          <a:endParaRPr lang="hr-HR" sz="2700" kern="1200" dirty="0"/>
        </a:p>
      </dsp:txBody>
      <dsp:txXfrm>
        <a:off x="9492525" y="0"/>
        <a:ext cx="1765219" cy="1451610"/>
      </dsp:txXfrm>
    </dsp:sp>
    <dsp:sp modelId="{E453D32D-225A-4A57-9A52-6AD91C4EAC5D}">
      <dsp:nvSpPr>
        <dsp:cNvPr id="0" name=""/>
        <dsp:cNvSpPr/>
      </dsp:nvSpPr>
      <dsp:spPr>
        <a:xfrm>
          <a:off x="9669047" y="1452023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Svatko ima svoje darove</a:t>
          </a:r>
        </a:p>
      </dsp:txBody>
      <dsp:txXfrm>
        <a:off x="9696889" y="1479865"/>
        <a:ext cx="1356491" cy="894927"/>
      </dsp:txXfrm>
    </dsp:sp>
    <dsp:sp modelId="{1C2CEE5A-E333-4D15-AE1D-4B5DEBA3C8E6}">
      <dsp:nvSpPr>
        <dsp:cNvPr id="0" name=""/>
        <dsp:cNvSpPr/>
      </dsp:nvSpPr>
      <dsp:spPr>
        <a:xfrm>
          <a:off x="9669047" y="2548882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/>
            <a:t>Svatko je važan</a:t>
          </a:r>
        </a:p>
      </dsp:txBody>
      <dsp:txXfrm>
        <a:off x="9696889" y="2576724"/>
        <a:ext cx="1356491" cy="894927"/>
      </dsp:txXfrm>
    </dsp:sp>
    <dsp:sp modelId="{E653D0FB-D7A1-4B84-A2F3-D75A70199A37}">
      <dsp:nvSpPr>
        <dsp:cNvPr id="0" name=""/>
        <dsp:cNvSpPr/>
      </dsp:nvSpPr>
      <dsp:spPr>
        <a:xfrm>
          <a:off x="9669047" y="3645741"/>
          <a:ext cx="1412175" cy="950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Različitosti su bogatstvo</a:t>
          </a:r>
        </a:p>
      </dsp:txBody>
      <dsp:txXfrm>
        <a:off x="9696889" y="3673583"/>
        <a:ext cx="1356491" cy="894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87A3-AE16-4223-A3B8-DF6B181BD529}">
      <dsp:nvSpPr>
        <dsp:cNvPr id="0" name=""/>
        <dsp:cNvSpPr/>
      </dsp:nvSpPr>
      <dsp:spPr>
        <a:xfrm>
          <a:off x="0" y="274100"/>
          <a:ext cx="9683722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564" tIns="229108" rIns="75156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kern="1200" dirty="0"/>
            <a:t>Igra za upoznavanje i otkrivanje posebnosti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Cilj: uočiti različitosti i bogatstvo zajednice</a:t>
          </a:r>
        </a:p>
      </dsp:txBody>
      <dsp:txXfrm>
        <a:off x="0" y="274100"/>
        <a:ext cx="9683722" cy="641024"/>
      </dsp:txXfrm>
    </dsp:sp>
    <dsp:sp modelId="{A035150E-C561-4E14-8393-3FC9A09204E5}">
      <dsp:nvSpPr>
        <dsp:cNvPr id="0" name=""/>
        <dsp:cNvSpPr/>
      </dsp:nvSpPr>
      <dsp:spPr>
        <a:xfrm>
          <a:off x="484186" y="111740"/>
          <a:ext cx="677860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15" tIns="0" rIns="25621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/>
            <a:t>🎯 Aktivnost: Ljudski bingo</a:t>
          </a:r>
          <a:endParaRPr lang="hr-HR" sz="1100" kern="1200" dirty="0"/>
        </a:p>
      </dsp:txBody>
      <dsp:txXfrm>
        <a:off x="500038" y="127592"/>
        <a:ext cx="6746901" cy="293016"/>
      </dsp:txXfrm>
    </dsp:sp>
    <dsp:sp modelId="{13E11116-D69E-4BEF-BAD8-2128C456F970}">
      <dsp:nvSpPr>
        <dsp:cNvPr id="0" name=""/>
        <dsp:cNvSpPr/>
      </dsp:nvSpPr>
      <dsp:spPr>
        <a:xfrm>
          <a:off x="0" y="1136885"/>
          <a:ext cx="9683722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564" tIns="229108" rIns="75156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Svaki sudionik dobiva listić (mreža 5×5)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kern="1200" dirty="0"/>
            <a:t>U svakom polju nalazi se jedna tvrdnja</a:t>
          </a:r>
        </a:p>
      </dsp:txBody>
      <dsp:txXfrm>
        <a:off x="0" y="1136885"/>
        <a:ext cx="9683722" cy="641024"/>
      </dsp:txXfrm>
    </dsp:sp>
    <dsp:sp modelId="{7A270161-709A-47F1-95D1-5910474F7BA8}">
      <dsp:nvSpPr>
        <dsp:cNvPr id="0" name=""/>
        <dsp:cNvSpPr/>
      </dsp:nvSpPr>
      <dsp:spPr>
        <a:xfrm>
          <a:off x="484186" y="974525"/>
          <a:ext cx="677860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15" tIns="0" rIns="25621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/>
            <a:t>🧾 Bingo listići</a:t>
          </a:r>
        </a:p>
      </dsp:txBody>
      <dsp:txXfrm>
        <a:off x="500038" y="990377"/>
        <a:ext cx="6746901" cy="293016"/>
      </dsp:txXfrm>
    </dsp:sp>
    <dsp:sp modelId="{E1D20828-DBE9-4494-A49B-AE2AF5CF1960}">
      <dsp:nvSpPr>
        <dsp:cNvPr id="0" name=""/>
        <dsp:cNvSpPr/>
      </dsp:nvSpPr>
      <dsp:spPr>
        <a:xfrm>
          <a:off x="0" y="1999670"/>
          <a:ext cx="968372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564" tIns="229108" rIns="75156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Sudionici se slobodno kreću prostorom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Razgovaraju jedni s drugima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Traže osobu koja odgovara tvrdnji u polju</a:t>
          </a:r>
        </a:p>
      </dsp:txBody>
      <dsp:txXfrm>
        <a:off x="0" y="1999670"/>
        <a:ext cx="9683722" cy="831600"/>
      </dsp:txXfrm>
    </dsp:sp>
    <dsp:sp modelId="{70450923-49CE-49CA-B8C2-572B7358B11B}">
      <dsp:nvSpPr>
        <dsp:cNvPr id="0" name=""/>
        <dsp:cNvSpPr/>
      </dsp:nvSpPr>
      <dsp:spPr>
        <a:xfrm>
          <a:off x="484186" y="1837310"/>
          <a:ext cx="677860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15" tIns="0" rIns="25621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/>
            <a:t>📋 Pravila igre</a:t>
          </a:r>
        </a:p>
      </dsp:txBody>
      <dsp:txXfrm>
        <a:off x="500038" y="1853162"/>
        <a:ext cx="6746901" cy="293016"/>
      </dsp:txXfrm>
    </dsp:sp>
    <dsp:sp modelId="{6DCAD4F7-CD00-441A-8E1A-D13BD1ED8147}">
      <dsp:nvSpPr>
        <dsp:cNvPr id="0" name=""/>
        <dsp:cNvSpPr/>
      </dsp:nvSpPr>
      <dsp:spPr>
        <a:xfrm>
          <a:off x="0" y="3053030"/>
          <a:ext cx="9683722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564" tIns="229108" rIns="75156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kern="1200" dirty="0"/>
            <a:t>Osoba se potpisuje u odgovarajuće polje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kern="1200" dirty="0"/>
            <a:t>Jedna osoba → jedno polje na listiću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Po potrebi (manja grupa): ista osoba može biti upisana dvaput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Igra traje dok netko ne ispuni red, stupac ili dijagonalu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Kada uspije → viče </a:t>
          </a:r>
          <a:r>
            <a:rPr lang="hr-HR" sz="1100" b="1" kern="1200" dirty="0"/>
            <a:t>„Bingo!“</a:t>
          </a:r>
          <a:endParaRPr lang="hr-HR" sz="1100" kern="1200" dirty="0"/>
        </a:p>
      </dsp:txBody>
      <dsp:txXfrm>
        <a:off x="0" y="3053030"/>
        <a:ext cx="9683722" cy="1178100"/>
      </dsp:txXfrm>
    </dsp:sp>
    <dsp:sp modelId="{FE5BFECD-1591-4971-A30F-0F820EE2720E}">
      <dsp:nvSpPr>
        <dsp:cNvPr id="0" name=""/>
        <dsp:cNvSpPr/>
      </dsp:nvSpPr>
      <dsp:spPr>
        <a:xfrm>
          <a:off x="484186" y="2890670"/>
          <a:ext cx="677860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15" tIns="0" rIns="25621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/>
            <a:t>✒️ Popunjavanje polja</a:t>
          </a:r>
        </a:p>
      </dsp:txBody>
      <dsp:txXfrm>
        <a:off x="500038" y="2906522"/>
        <a:ext cx="6746901" cy="293016"/>
      </dsp:txXfrm>
    </dsp:sp>
    <dsp:sp modelId="{29CB4466-7B39-4B01-A8B0-FE443B1D8956}">
      <dsp:nvSpPr>
        <dsp:cNvPr id="0" name=""/>
        <dsp:cNvSpPr/>
      </dsp:nvSpPr>
      <dsp:spPr>
        <a:xfrm>
          <a:off x="0" y="4452890"/>
          <a:ext cx="9683722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564" tIns="229108" rIns="75156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Što si naučio o drugima?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Koliko se razlikujemo?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/>
            <a:t>Je li te nešto iznenadilo?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100" kern="1200" dirty="0"/>
            <a:t>Kako različitosti obogaćuju zajednicu?</a:t>
          </a:r>
        </a:p>
      </dsp:txBody>
      <dsp:txXfrm>
        <a:off x="0" y="4452890"/>
        <a:ext cx="9683722" cy="1004850"/>
      </dsp:txXfrm>
    </dsp:sp>
    <dsp:sp modelId="{7887878B-7B69-4D3F-97AD-7F194258F0AC}">
      <dsp:nvSpPr>
        <dsp:cNvPr id="0" name=""/>
        <dsp:cNvSpPr/>
      </dsp:nvSpPr>
      <dsp:spPr>
        <a:xfrm>
          <a:off x="484186" y="4290530"/>
          <a:ext cx="677860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215" tIns="0" rIns="25621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/>
            <a:t>💬 Refleksija nakon igre</a:t>
          </a:r>
        </a:p>
      </dsp:txBody>
      <dsp:txXfrm>
        <a:off x="500038" y="4306382"/>
        <a:ext cx="6746901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25138-4A73-4A9D-B49F-1701A83C5DE0}">
      <dsp:nvSpPr>
        <dsp:cNvPr id="0" name=""/>
        <dsp:cNvSpPr/>
      </dsp:nvSpPr>
      <dsp:spPr>
        <a:xfrm>
          <a:off x="2789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🤍 Zašto Bog bira Izrael?</a:t>
          </a:r>
          <a:endParaRPr lang="hr-HR" sz="2500" kern="1200" dirty="0"/>
        </a:p>
      </dsp:txBody>
      <dsp:txXfrm>
        <a:off x="2789" y="0"/>
        <a:ext cx="2736954" cy="1311015"/>
      </dsp:txXfrm>
    </dsp:sp>
    <dsp:sp modelId="{095876A3-F2E2-45A8-99A3-66DB2E624EE7}">
      <dsp:nvSpPr>
        <dsp:cNvPr id="0" name=""/>
        <dsp:cNvSpPr/>
      </dsp:nvSpPr>
      <dsp:spPr>
        <a:xfrm>
          <a:off x="276484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Bog bira </a:t>
          </a:r>
          <a:r>
            <a:rPr lang="hr-HR" sz="1900" b="1" kern="1200" dirty="0"/>
            <a:t>Izrael</a:t>
          </a:r>
          <a:r>
            <a:rPr lang="hr-HR" sz="1900" kern="1200" dirty="0"/>
            <a:t>, iako nije najveći narod</a:t>
          </a:r>
        </a:p>
      </dsp:txBody>
      <dsp:txXfrm>
        <a:off x="301630" y="1336535"/>
        <a:ext cx="2139271" cy="808248"/>
      </dsp:txXfrm>
    </dsp:sp>
    <dsp:sp modelId="{F0A3974F-7F67-467F-BA1B-6163BBA03530}">
      <dsp:nvSpPr>
        <dsp:cNvPr id="0" name=""/>
        <dsp:cNvSpPr/>
      </dsp:nvSpPr>
      <dsp:spPr>
        <a:xfrm>
          <a:off x="276484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/>
            <a:t>Izbor nije zbog snage ili veličine</a:t>
          </a:r>
        </a:p>
      </dsp:txBody>
      <dsp:txXfrm>
        <a:off x="301630" y="2327158"/>
        <a:ext cx="2139271" cy="808248"/>
      </dsp:txXfrm>
    </dsp:sp>
    <dsp:sp modelId="{2A90FB9B-8EB6-4057-B785-E550C2FB25DC}">
      <dsp:nvSpPr>
        <dsp:cNvPr id="0" name=""/>
        <dsp:cNvSpPr/>
      </dsp:nvSpPr>
      <dsp:spPr>
        <a:xfrm>
          <a:off x="276484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Bog bira </a:t>
          </a:r>
          <a:r>
            <a:rPr lang="hr-HR" sz="1900" b="1" kern="1200" dirty="0"/>
            <a:t>iz ljubavi</a:t>
          </a:r>
          <a:endParaRPr lang="hr-HR" sz="1900" kern="1200" dirty="0"/>
        </a:p>
      </dsp:txBody>
      <dsp:txXfrm>
        <a:off x="301630" y="3317781"/>
        <a:ext cx="2139271" cy="808248"/>
      </dsp:txXfrm>
    </dsp:sp>
    <dsp:sp modelId="{28A0D8CB-AF51-4341-A201-30421683C60C}">
      <dsp:nvSpPr>
        <dsp:cNvPr id="0" name=""/>
        <dsp:cNvSpPr/>
      </dsp:nvSpPr>
      <dsp:spPr>
        <a:xfrm>
          <a:off x="2945015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🎁 Božja ljubav</a:t>
          </a:r>
        </a:p>
      </dsp:txBody>
      <dsp:txXfrm>
        <a:off x="2945015" y="0"/>
        <a:ext cx="2736954" cy="1311015"/>
      </dsp:txXfrm>
    </dsp:sp>
    <dsp:sp modelId="{94D34CEA-99C4-402B-9C64-4F9138C434C1}">
      <dsp:nvSpPr>
        <dsp:cNvPr id="0" name=""/>
        <dsp:cNvSpPr/>
      </dsp:nvSpPr>
      <dsp:spPr>
        <a:xfrm>
          <a:off x="3218711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Božja ljubav nije zaslužena</a:t>
          </a:r>
        </a:p>
      </dsp:txBody>
      <dsp:txXfrm>
        <a:off x="3243857" y="1336535"/>
        <a:ext cx="2139271" cy="808248"/>
      </dsp:txXfrm>
    </dsp:sp>
    <dsp:sp modelId="{BC196620-88C8-4AC5-B874-A4211C4B5C1D}">
      <dsp:nvSpPr>
        <dsp:cNvPr id="0" name=""/>
        <dsp:cNvSpPr/>
      </dsp:nvSpPr>
      <dsp:spPr>
        <a:xfrm>
          <a:off x="3218711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Ona je </a:t>
          </a:r>
          <a:r>
            <a:rPr lang="hr-HR" sz="1900" b="1" kern="1200" dirty="0"/>
            <a:t>darovana</a:t>
          </a:r>
          <a:endParaRPr lang="hr-HR" sz="1900" kern="1200" dirty="0"/>
        </a:p>
      </dsp:txBody>
      <dsp:txXfrm>
        <a:off x="3243857" y="2327158"/>
        <a:ext cx="2139271" cy="808248"/>
      </dsp:txXfrm>
    </dsp:sp>
    <dsp:sp modelId="{9D9978A9-D951-4E79-9A28-D3946BCB5F02}">
      <dsp:nvSpPr>
        <dsp:cNvPr id="0" name=""/>
        <dsp:cNvSpPr/>
      </dsp:nvSpPr>
      <dsp:spPr>
        <a:xfrm>
          <a:off x="3218711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900" kern="1200" dirty="0"/>
            <a:t>Bog ljubi prvi i bez uvjeta</a:t>
          </a:r>
        </a:p>
      </dsp:txBody>
      <dsp:txXfrm>
        <a:off x="3243857" y="3317781"/>
        <a:ext cx="2139271" cy="808248"/>
      </dsp:txXfrm>
    </dsp:sp>
    <dsp:sp modelId="{6DEAD3CD-D657-43EE-BCBB-2F04461BDF94}">
      <dsp:nvSpPr>
        <dsp:cNvPr id="0" name=""/>
        <dsp:cNvSpPr/>
      </dsp:nvSpPr>
      <dsp:spPr>
        <a:xfrm>
          <a:off x="5887242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✝️ Bog bira i nas danas</a:t>
          </a:r>
        </a:p>
      </dsp:txBody>
      <dsp:txXfrm>
        <a:off x="5887242" y="0"/>
        <a:ext cx="2736954" cy="1311015"/>
      </dsp:txXfrm>
    </dsp:sp>
    <dsp:sp modelId="{A3092E1F-64DC-43A4-9DFC-51DA388F41F7}">
      <dsp:nvSpPr>
        <dsp:cNvPr id="0" name=""/>
        <dsp:cNvSpPr/>
      </dsp:nvSpPr>
      <dsp:spPr>
        <a:xfrm>
          <a:off x="6160937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Bog bira nas kao </a:t>
          </a:r>
          <a:r>
            <a:rPr lang="hr-HR" sz="1900" b="1" kern="1200" dirty="0"/>
            <a:t>krštenike</a:t>
          </a:r>
          <a:endParaRPr lang="hr-HR" sz="1900" kern="1200" dirty="0"/>
        </a:p>
      </dsp:txBody>
      <dsp:txXfrm>
        <a:off x="6186083" y="1336535"/>
        <a:ext cx="2139271" cy="808248"/>
      </dsp:txXfrm>
    </dsp:sp>
    <dsp:sp modelId="{AEDEA212-3664-4F6C-8D7F-7E31EB7C8560}">
      <dsp:nvSpPr>
        <dsp:cNvPr id="0" name=""/>
        <dsp:cNvSpPr/>
      </dsp:nvSpPr>
      <dsp:spPr>
        <a:xfrm>
          <a:off x="6160937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Bog bira </a:t>
          </a:r>
          <a:r>
            <a:rPr lang="hr-HR" sz="1900" b="1" kern="1200" dirty="0"/>
            <a:t>Crkvu</a:t>
          </a:r>
          <a:endParaRPr lang="hr-HR" sz="1900" kern="1200" dirty="0"/>
        </a:p>
      </dsp:txBody>
      <dsp:txXfrm>
        <a:off x="6186083" y="2327158"/>
        <a:ext cx="2139271" cy="808248"/>
      </dsp:txXfrm>
    </dsp:sp>
    <dsp:sp modelId="{290AB457-607C-4F89-887A-6128C7AC3A30}">
      <dsp:nvSpPr>
        <dsp:cNvPr id="0" name=""/>
        <dsp:cNvSpPr/>
      </dsp:nvSpPr>
      <dsp:spPr>
        <a:xfrm>
          <a:off x="6160937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900" kern="1200" dirty="0"/>
            <a:t>Izabranost je znak blizine i povjerenja</a:t>
          </a:r>
        </a:p>
      </dsp:txBody>
      <dsp:txXfrm>
        <a:off x="6186083" y="3317781"/>
        <a:ext cx="2139271" cy="808248"/>
      </dsp:txXfrm>
    </dsp:sp>
    <dsp:sp modelId="{DA385963-B5A0-4D5D-ABC9-165AF098F601}">
      <dsp:nvSpPr>
        <dsp:cNvPr id="0" name=""/>
        <dsp:cNvSpPr/>
      </dsp:nvSpPr>
      <dsp:spPr>
        <a:xfrm>
          <a:off x="8829468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❓ Kako se osjećamo kao Božji izabranici?</a:t>
          </a:r>
        </a:p>
      </dsp:txBody>
      <dsp:txXfrm>
        <a:off x="8829468" y="0"/>
        <a:ext cx="2736954" cy="1311015"/>
      </dsp:txXfrm>
    </dsp:sp>
    <dsp:sp modelId="{1A98144C-F2F6-4984-BFEE-C5D1F11FB08C}">
      <dsp:nvSpPr>
        <dsp:cNvPr id="0" name=""/>
        <dsp:cNvSpPr/>
      </dsp:nvSpPr>
      <dsp:spPr>
        <a:xfrm>
          <a:off x="9103164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Osjećaj vrijednosti i pripadnosti</a:t>
          </a:r>
        </a:p>
      </dsp:txBody>
      <dsp:txXfrm>
        <a:off x="9128310" y="1336535"/>
        <a:ext cx="2139271" cy="808248"/>
      </dsp:txXfrm>
    </dsp:sp>
    <dsp:sp modelId="{53A93F96-D0CF-4F0B-95DD-82EEB05BEC56}">
      <dsp:nvSpPr>
        <dsp:cNvPr id="0" name=""/>
        <dsp:cNvSpPr/>
      </dsp:nvSpPr>
      <dsp:spPr>
        <a:xfrm>
          <a:off x="9103164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900" kern="1200" dirty="0"/>
            <a:t>Odgovornost pred Bogom i ljudima</a:t>
          </a:r>
        </a:p>
      </dsp:txBody>
      <dsp:txXfrm>
        <a:off x="9128310" y="2327158"/>
        <a:ext cx="2139271" cy="808248"/>
      </dsp:txXfrm>
    </dsp:sp>
    <dsp:sp modelId="{F9329B05-259D-46E0-98A2-A32A215055CD}">
      <dsp:nvSpPr>
        <dsp:cNvPr id="0" name=""/>
        <dsp:cNvSpPr/>
      </dsp:nvSpPr>
      <dsp:spPr>
        <a:xfrm>
          <a:off x="9103164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Pripadati Bogu u suvremenom svijetu</a:t>
          </a:r>
        </a:p>
      </dsp:txBody>
      <dsp:txXfrm>
        <a:off x="9128310" y="3317781"/>
        <a:ext cx="2139271" cy="808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77203-0965-4E3A-BB71-7629EFC0BBA8}">
      <dsp:nvSpPr>
        <dsp:cNvPr id="0" name=""/>
        <dsp:cNvSpPr/>
      </dsp:nvSpPr>
      <dsp:spPr>
        <a:xfrm>
          <a:off x="2789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🔔 Izabranost = poslanje</a:t>
          </a:r>
        </a:p>
      </dsp:txBody>
      <dsp:txXfrm>
        <a:off x="2789" y="0"/>
        <a:ext cx="2736954" cy="1311015"/>
      </dsp:txXfrm>
    </dsp:sp>
    <dsp:sp modelId="{AB0C4B30-F35C-4B26-848E-0122D469E647}">
      <dsp:nvSpPr>
        <dsp:cNvPr id="0" name=""/>
        <dsp:cNvSpPr/>
      </dsp:nvSpPr>
      <dsp:spPr>
        <a:xfrm>
          <a:off x="276484" y="1312295"/>
          <a:ext cx="2189563" cy="1317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Nije privilegij za sebe</a:t>
          </a:r>
        </a:p>
      </dsp:txBody>
      <dsp:txXfrm>
        <a:off x="315076" y="1350887"/>
        <a:ext cx="2112379" cy="1240446"/>
      </dsp:txXfrm>
    </dsp:sp>
    <dsp:sp modelId="{E293514E-CE41-4667-82E1-C5A48D17B242}">
      <dsp:nvSpPr>
        <dsp:cNvPr id="0" name=""/>
        <dsp:cNvSpPr/>
      </dsp:nvSpPr>
      <dsp:spPr>
        <a:xfrm>
          <a:off x="276484" y="2832638"/>
          <a:ext cx="2189563" cy="13176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Poziv na svjedočenje, vjernost, služenje drugima</a:t>
          </a:r>
        </a:p>
      </dsp:txBody>
      <dsp:txXfrm>
        <a:off x="315076" y="2871230"/>
        <a:ext cx="2112379" cy="1240446"/>
      </dsp:txXfrm>
    </dsp:sp>
    <dsp:sp modelId="{C958A7B9-BF62-4FC3-B862-EAA24E731B52}">
      <dsp:nvSpPr>
        <dsp:cNvPr id="0" name=""/>
        <dsp:cNvSpPr/>
      </dsp:nvSpPr>
      <dsp:spPr>
        <a:xfrm>
          <a:off x="2945015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/>
            <a:t>📖 Kako danas biti vjeran Bogu?</a:t>
          </a:r>
        </a:p>
      </dsp:txBody>
      <dsp:txXfrm>
        <a:off x="2945015" y="0"/>
        <a:ext cx="2736954" cy="1311015"/>
      </dsp:txXfrm>
    </dsp:sp>
    <dsp:sp modelId="{B5C34FAB-862A-4F24-9B56-12F46421DD9E}">
      <dsp:nvSpPr>
        <dsp:cNvPr id="0" name=""/>
        <dsp:cNvSpPr/>
      </dsp:nvSpPr>
      <dsp:spPr>
        <a:xfrm>
          <a:off x="3218711" y="1311228"/>
          <a:ext cx="2189563" cy="419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Živjeti po evanđelju</a:t>
          </a:r>
        </a:p>
      </dsp:txBody>
      <dsp:txXfrm>
        <a:off x="3231000" y="1323517"/>
        <a:ext cx="2164985" cy="394983"/>
      </dsp:txXfrm>
    </dsp:sp>
    <dsp:sp modelId="{A1B0F9CE-B34F-4FB9-AB8D-2ED8AA1E073F}">
      <dsp:nvSpPr>
        <dsp:cNvPr id="0" name=""/>
        <dsp:cNvSpPr/>
      </dsp:nvSpPr>
      <dsp:spPr>
        <a:xfrm>
          <a:off x="3218711" y="1795338"/>
          <a:ext cx="2189563" cy="419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Ljubiti bližnje</a:t>
          </a:r>
        </a:p>
      </dsp:txBody>
      <dsp:txXfrm>
        <a:off x="3231000" y="1807627"/>
        <a:ext cx="2164985" cy="394983"/>
      </dsp:txXfrm>
    </dsp:sp>
    <dsp:sp modelId="{6BFAC074-E8C6-4D31-A516-F677C5C1C45A}">
      <dsp:nvSpPr>
        <dsp:cNvPr id="0" name=""/>
        <dsp:cNvSpPr/>
      </dsp:nvSpPr>
      <dsp:spPr>
        <a:xfrm>
          <a:off x="3218711" y="2279447"/>
          <a:ext cx="2189563" cy="4195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/>
            <a:t>Biti pošten</a:t>
          </a:r>
        </a:p>
      </dsp:txBody>
      <dsp:txXfrm>
        <a:off x="3231000" y="2291736"/>
        <a:ext cx="2164985" cy="394983"/>
      </dsp:txXfrm>
    </dsp:sp>
    <dsp:sp modelId="{763218A3-694A-4EBA-8F02-A6D3DC466F36}">
      <dsp:nvSpPr>
        <dsp:cNvPr id="0" name=""/>
        <dsp:cNvSpPr/>
      </dsp:nvSpPr>
      <dsp:spPr>
        <a:xfrm>
          <a:off x="3218711" y="2763556"/>
          <a:ext cx="2189563" cy="419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Moliti</a:t>
          </a:r>
        </a:p>
      </dsp:txBody>
      <dsp:txXfrm>
        <a:off x="3231000" y="2775845"/>
        <a:ext cx="2164985" cy="394983"/>
      </dsp:txXfrm>
    </dsp:sp>
    <dsp:sp modelId="{C48B303C-5B04-453B-B1C8-824D307D7D8E}">
      <dsp:nvSpPr>
        <dsp:cNvPr id="0" name=""/>
        <dsp:cNvSpPr/>
      </dsp:nvSpPr>
      <dsp:spPr>
        <a:xfrm>
          <a:off x="3218711" y="3247665"/>
          <a:ext cx="2189563" cy="419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Pomagati drugima</a:t>
          </a:r>
        </a:p>
      </dsp:txBody>
      <dsp:txXfrm>
        <a:off x="3231000" y="3259954"/>
        <a:ext cx="2164985" cy="394983"/>
      </dsp:txXfrm>
    </dsp:sp>
    <dsp:sp modelId="{31B48F6C-9F8D-46C3-A4B1-B3CCD46582C9}">
      <dsp:nvSpPr>
        <dsp:cNvPr id="0" name=""/>
        <dsp:cNvSpPr/>
      </dsp:nvSpPr>
      <dsp:spPr>
        <a:xfrm>
          <a:off x="3218711" y="3731774"/>
          <a:ext cx="2189563" cy="419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Svjedočiti vjeru djelima</a:t>
          </a:r>
        </a:p>
      </dsp:txBody>
      <dsp:txXfrm>
        <a:off x="3231000" y="3744063"/>
        <a:ext cx="2164985" cy="394983"/>
      </dsp:txXfrm>
    </dsp:sp>
    <dsp:sp modelId="{4FA9E881-64FE-4D97-BC04-AA2D5141E0D4}">
      <dsp:nvSpPr>
        <dsp:cNvPr id="0" name=""/>
        <dsp:cNvSpPr/>
      </dsp:nvSpPr>
      <dsp:spPr>
        <a:xfrm>
          <a:off x="5887242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🏫 Vjernost u svakodnevici</a:t>
          </a:r>
        </a:p>
      </dsp:txBody>
      <dsp:txXfrm>
        <a:off x="5887242" y="0"/>
        <a:ext cx="2736954" cy="1311015"/>
      </dsp:txXfrm>
    </dsp:sp>
    <dsp:sp modelId="{837B1566-9518-4680-99E8-A6B4FAB7977B}">
      <dsp:nvSpPr>
        <dsp:cNvPr id="0" name=""/>
        <dsp:cNvSpPr/>
      </dsp:nvSpPr>
      <dsp:spPr>
        <a:xfrm>
          <a:off x="6160937" y="1311122"/>
          <a:ext cx="2189563" cy="6366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U školi</a:t>
          </a:r>
        </a:p>
      </dsp:txBody>
      <dsp:txXfrm>
        <a:off x="6179583" y="1329768"/>
        <a:ext cx="2152271" cy="599331"/>
      </dsp:txXfrm>
    </dsp:sp>
    <dsp:sp modelId="{6652008B-CFBA-4DBD-8FF5-9FA7CD8A5567}">
      <dsp:nvSpPr>
        <dsp:cNvPr id="0" name=""/>
        <dsp:cNvSpPr/>
      </dsp:nvSpPr>
      <dsp:spPr>
        <a:xfrm>
          <a:off x="6160937" y="2045687"/>
          <a:ext cx="2189563" cy="6366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U obitelji</a:t>
          </a:r>
        </a:p>
      </dsp:txBody>
      <dsp:txXfrm>
        <a:off x="6179583" y="2064333"/>
        <a:ext cx="2152271" cy="599331"/>
      </dsp:txXfrm>
    </dsp:sp>
    <dsp:sp modelId="{FE9E504D-DA78-4FA0-8DDF-D71631846428}">
      <dsp:nvSpPr>
        <dsp:cNvPr id="0" name=""/>
        <dsp:cNvSpPr/>
      </dsp:nvSpPr>
      <dsp:spPr>
        <a:xfrm>
          <a:off x="6160937" y="2780253"/>
          <a:ext cx="2189563" cy="6366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/>
            <a:t>U društvu</a:t>
          </a:r>
        </a:p>
      </dsp:txBody>
      <dsp:txXfrm>
        <a:off x="6179583" y="2798899"/>
        <a:ext cx="2152271" cy="599331"/>
      </dsp:txXfrm>
    </dsp:sp>
    <dsp:sp modelId="{1E7211B5-DAA9-496C-A9B1-F15338759895}">
      <dsp:nvSpPr>
        <dsp:cNvPr id="0" name=""/>
        <dsp:cNvSpPr/>
      </dsp:nvSpPr>
      <dsp:spPr>
        <a:xfrm>
          <a:off x="6160937" y="3514819"/>
          <a:ext cx="2189563" cy="6366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U odnosima s drugima</a:t>
          </a:r>
        </a:p>
      </dsp:txBody>
      <dsp:txXfrm>
        <a:off x="6179583" y="3533465"/>
        <a:ext cx="2152271" cy="599331"/>
      </dsp:txXfrm>
    </dsp:sp>
    <dsp:sp modelId="{94BDC347-3834-481D-8739-595AB885FD2A}">
      <dsp:nvSpPr>
        <dsp:cNvPr id="0" name=""/>
        <dsp:cNvSpPr/>
      </dsp:nvSpPr>
      <dsp:spPr>
        <a:xfrm>
          <a:off x="8829468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🌟 Poziv za danas</a:t>
          </a:r>
        </a:p>
      </dsp:txBody>
      <dsp:txXfrm>
        <a:off x="8829468" y="0"/>
        <a:ext cx="2736954" cy="1311015"/>
      </dsp:txXfrm>
    </dsp:sp>
    <dsp:sp modelId="{F1E404C9-D894-4273-87FD-F664077340AA}">
      <dsp:nvSpPr>
        <dsp:cNvPr id="0" name=""/>
        <dsp:cNvSpPr/>
      </dsp:nvSpPr>
      <dsp:spPr>
        <a:xfrm>
          <a:off x="9103164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Kao što je Bog izabrao Izrael</a:t>
          </a:r>
        </a:p>
      </dsp:txBody>
      <dsp:txXfrm>
        <a:off x="9128310" y="1336535"/>
        <a:ext cx="2139271" cy="808248"/>
      </dsp:txXfrm>
    </dsp:sp>
    <dsp:sp modelId="{8C3D03AF-EBBA-4D6D-B0F9-389F0A14C3B6}">
      <dsp:nvSpPr>
        <dsp:cNvPr id="0" name=""/>
        <dsp:cNvSpPr/>
      </dsp:nvSpPr>
      <dsp:spPr>
        <a:xfrm>
          <a:off x="9103164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Tako danas bira </a:t>
          </a:r>
          <a:r>
            <a:rPr lang="hr-HR" sz="1500" b="1" kern="1200" dirty="0"/>
            <a:t>nas</a:t>
          </a:r>
          <a:endParaRPr lang="hr-HR" sz="1500" kern="1200" dirty="0"/>
        </a:p>
      </dsp:txBody>
      <dsp:txXfrm>
        <a:off x="9128310" y="2327158"/>
        <a:ext cx="2139271" cy="808248"/>
      </dsp:txXfrm>
    </dsp:sp>
    <dsp:sp modelId="{069E8317-D692-4263-B3E6-AFA43A89FE99}">
      <dsp:nvSpPr>
        <dsp:cNvPr id="0" name=""/>
        <dsp:cNvSpPr/>
      </dsp:nvSpPr>
      <dsp:spPr>
        <a:xfrm>
          <a:off x="9103164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Biti svjetlo svijeta, nositelji ljubavi, graditelji mira, znak nade</a:t>
          </a:r>
        </a:p>
      </dsp:txBody>
      <dsp:txXfrm>
        <a:off x="9128310" y="3317781"/>
        <a:ext cx="2139271" cy="808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77203-0965-4E3A-BB71-7629EFC0BBA8}">
      <dsp:nvSpPr>
        <dsp:cNvPr id="0" name=""/>
        <dsp:cNvSpPr/>
      </dsp:nvSpPr>
      <dsp:spPr>
        <a:xfrm>
          <a:off x="2789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🔔 Izabranost = poslanje</a:t>
          </a:r>
        </a:p>
      </dsp:txBody>
      <dsp:txXfrm>
        <a:off x="2789" y="0"/>
        <a:ext cx="2736954" cy="1311015"/>
      </dsp:txXfrm>
    </dsp:sp>
    <dsp:sp modelId="{AB0C4B30-F35C-4B26-848E-0122D469E647}">
      <dsp:nvSpPr>
        <dsp:cNvPr id="0" name=""/>
        <dsp:cNvSpPr/>
      </dsp:nvSpPr>
      <dsp:spPr>
        <a:xfrm>
          <a:off x="276484" y="1312295"/>
          <a:ext cx="2189563" cy="1317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Nije privilegij za sebe</a:t>
          </a:r>
        </a:p>
      </dsp:txBody>
      <dsp:txXfrm>
        <a:off x="315076" y="1350887"/>
        <a:ext cx="2112379" cy="1240446"/>
      </dsp:txXfrm>
    </dsp:sp>
    <dsp:sp modelId="{E293514E-CE41-4667-82E1-C5A48D17B242}">
      <dsp:nvSpPr>
        <dsp:cNvPr id="0" name=""/>
        <dsp:cNvSpPr/>
      </dsp:nvSpPr>
      <dsp:spPr>
        <a:xfrm>
          <a:off x="276484" y="2832638"/>
          <a:ext cx="2189563" cy="13176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Poziv na svjedočenje, vjernost, služenje drugima</a:t>
          </a:r>
        </a:p>
      </dsp:txBody>
      <dsp:txXfrm>
        <a:off x="315076" y="2871230"/>
        <a:ext cx="2112379" cy="1240446"/>
      </dsp:txXfrm>
    </dsp:sp>
    <dsp:sp modelId="{C958A7B9-BF62-4FC3-B862-EAA24E731B52}">
      <dsp:nvSpPr>
        <dsp:cNvPr id="0" name=""/>
        <dsp:cNvSpPr/>
      </dsp:nvSpPr>
      <dsp:spPr>
        <a:xfrm>
          <a:off x="2945015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/>
            <a:t>📖 Kako danas biti vjeran Bogu?</a:t>
          </a:r>
        </a:p>
      </dsp:txBody>
      <dsp:txXfrm>
        <a:off x="2945015" y="0"/>
        <a:ext cx="2736954" cy="1311015"/>
      </dsp:txXfrm>
    </dsp:sp>
    <dsp:sp modelId="{B5C34FAB-862A-4F24-9B56-12F46421DD9E}">
      <dsp:nvSpPr>
        <dsp:cNvPr id="0" name=""/>
        <dsp:cNvSpPr/>
      </dsp:nvSpPr>
      <dsp:spPr>
        <a:xfrm>
          <a:off x="3218711" y="1311228"/>
          <a:ext cx="2189563" cy="419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Živjeti po evanđelju</a:t>
          </a:r>
        </a:p>
      </dsp:txBody>
      <dsp:txXfrm>
        <a:off x="3231000" y="1323517"/>
        <a:ext cx="2164985" cy="394983"/>
      </dsp:txXfrm>
    </dsp:sp>
    <dsp:sp modelId="{A1B0F9CE-B34F-4FB9-AB8D-2ED8AA1E073F}">
      <dsp:nvSpPr>
        <dsp:cNvPr id="0" name=""/>
        <dsp:cNvSpPr/>
      </dsp:nvSpPr>
      <dsp:spPr>
        <a:xfrm>
          <a:off x="3218711" y="1795338"/>
          <a:ext cx="2189563" cy="4195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Ljubiti bližnje</a:t>
          </a:r>
        </a:p>
      </dsp:txBody>
      <dsp:txXfrm>
        <a:off x="3231000" y="1807627"/>
        <a:ext cx="2164985" cy="394983"/>
      </dsp:txXfrm>
    </dsp:sp>
    <dsp:sp modelId="{6BFAC074-E8C6-4D31-A516-F677C5C1C45A}">
      <dsp:nvSpPr>
        <dsp:cNvPr id="0" name=""/>
        <dsp:cNvSpPr/>
      </dsp:nvSpPr>
      <dsp:spPr>
        <a:xfrm>
          <a:off x="3218711" y="2279447"/>
          <a:ext cx="2189563" cy="4195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/>
            <a:t>Biti pošten</a:t>
          </a:r>
        </a:p>
      </dsp:txBody>
      <dsp:txXfrm>
        <a:off x="3231000" y="2291736"/>
        <a:ext cx="2164985" cy="394983"/>
      </dsp:txXfrm>
    </dsp:sp>
    <dsp:sp modelId="{763218A3-694A-4EBA-8F02-A6D3DC466F36}">
      <dsp:nvSpPr>
        <dsp:cNvPr id="0" name=""/>
        <dsp:cNvSpPr/>
      </dsp:nvSpPr>
      <dsp:spPr>
        <a:xfrm>
          <a:off x="3218711" y="2763556"/>
          <a:ext cx="2189563" cy="419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Moliti</a:t>
          </a:r>
        </a:p>
      </dsp:txBody>
      <dsp:txXfrm>
        <a:off x="3231000" y="2775845"/>
        <a:ext cx="2164985" cy="394983"/>
      </dsp:txXfrm>
    </dsp:sp>
    <dsp:sp modelId="{C48B303C-5B04-453B-B1C8-824D307D7D8E}">
      <dsp:nvSpPr>
        <dsp:cNvPr id="0" name=""/>
        <dsp:cNvSpPr/>
      </dsp:nvSpPr>
      <dsp:spPr>
        <a:xfrm>
          <a:off x="3218711" y="3247665"/>
          <a:ext cx="2189563" cy="419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Pomagati drugima</a:t>
          </a:r>
        </a:p>
      </dsp:txBody>
      <dsp:txXfrm>
        <a:off x="3231000" y="3259954"/>
        <a:ext cx="2164985" cy="394983"/>
      </dsp:txXfrm>
    </dsp:sp>
    <dsp:sp modelId="{31B48F6C-9F8D-46C3-A4B1-B3CCD46582C9}">
      <dsp:nvSpPr>
        <dsp:cNvPr id="0" name=""/>
        <dsp:cNvSpPr/>
      </dsp:nvSpPr>
      <dsp:spPr>
        <a:xfrm>
          <a:off x="3218711" y="3731774"/>
          <a:ext cx="2189563" cy="419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Svjedočiti vjeru djelima</a:t>
          </a:r>
        </a:p>
      </dsp:txBody>
      <dsp:txXfrm>
        <a:off x="3231000" y="3744063"/>
        <a:ext cx="2164985" cy="394983"/>
      </dsp:txXfrm>
    </dsp:sp>
    <dsp:sp modelId="{4FA9E881-64FE-4D97-BC04-AA2D5141E0D4}">
      <dsp:nvSpPr>
        <dsp:cNvPr id="0" name=""/>
        <dsp:cNvSpPr/>
      </dsp:nvSpPr>
      <dsp:spPr>
        <a:xfrm>
          <a:off x="5887242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🏫 Vjernost u svakodnevici</a:t>
          </a:r>
        </a:p>
      </dsp:txBody>
      <dsp:txXfrm>
        <a:off x="5887242" y="0"/>
        <a:ext cx="2736954" cy="1311015"/>
      </dsp:txXfrm>
    </dsp:sp>
    <dsp:sp modelId="{837B1566-9518-4680-99E8-A6B4FAB7977B}">
      <dsp:nvSpPr>
        <dsp:cNvPr id="0" name=""/>
        <dsp:cNvSpPr/>
      </dsp:nvSpPr>
      <dsp:spPr>
        <a:xfrm>
          <a:off x="6160937" y="1311122"/>
          <a:ext cx="2189563" cy="6366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U školi</a:t>
          </a:r>
        </a:p>
      </dsp:txBody>
      <dsp:txXfrm>
        <a:off x="6179583" y="1329768"/>
        <a:ext cx="2152271" cy="599331"/>
      </dsp:txXfrm>
    </dsp:sp>
    <dsp:sp modelId="{6652008B-CFBA-4DBD-8FF5-9FA7CD8A5567}">
      <dsp:nvSpPr>
        <dsp:cNvPr id="0" name=""/>
        <dsp:cNvSpPr/>
      </dsp:nvSpPr>
      <dsp:spPr>
        <a:xfrm>
          <a:off x="6160937" y="2045687"/>
          <a:ext cx="2189563" cy="6366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U obitelji</a:t>
          </a:r>
        </a:p>
      </dsp:txBody>
      <dsp:txXfrm>
        <a:off x="6179583" y="2064333"/>
        <a:ext cx="2152271" cy="599331"/>
      </dsp:txXfrm>
    </dsp:sp>
    <dsp:sp modelId="{FE9E504D-DA78-4FA0-8DDF-D71631846428}">
      <dsp:nvSpPr>
        <dsp:cNvPr id="0" name=""/>
        <dsp:cNvSpPr/>
      </dsp:nvSpPr>
      <dsp:spPr>
        <a:xfrm>
          <a:off x="6160937" y="2780253"/>
          <a:ext cx="2189563" cy="6366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/>
            <a:t>U društvu</a:t>
          </a:r>
        </a:p>
      </dsp:txBody>
      <dsp:txXfrm>
        <a:off x="6179583" y="2798899"/>
        <a:ext cx="2152271" cy="599331"/>
      </dsp:txXfrm>
    </dsp:sp>
    <dsp:sp modelId="{1E7211B5-DAA9-496C-A9B1-F15338759895}">
      <dsp:nvSpPr>
        <dsp:cNvPr id="0" name=""/>
        <dsp:cNvSpPr/>
      </dsp:nvSpPr>
      <dsp:spPr>
        <a:xfrm>
          <a:off x="6160937" y="3514819"/>
          <a:ext cx="2189563" cy="6366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U odnosima s drugima</a:t>
          </a:r>
        </a:p>
      </dsp:txBody>
      <dsp:txXfrm>
        <a:off x="6179583" y="3533465"/>
        <a:ext cx="2152271" cy="599331"/>
      </dsp:txXfrm>
    </dsp:sp>
    <dsp:sp modelId="{94BDC347-3834-481D-8739-595AB885FD2A}">
      <dsp:nvSpPr>
        <dsp:cNvPr id="0" name=""/>
        <dsp:cNvSpPr/>
      </dsp:nvSpPr>
      <dsp:spPr>
        <a:xfrm>
          <a:off x="8829468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🌟 Poziv za danas</a:t>
          </a:r>
        </a:p>
      </dsp:txBody>
      <dsp:txXfrm>
        <a:off x="8829468" y="0"/>
        <a:ext cx="2736954" cy="1311015"/>
      </dsp:txXfrm>
    </dsp:sp>
    <dsp:sp modelId="{F1E404C9-D894-4273-87FD-F664077340AA}">
      <dsp:nvSpPr>
        <dsp:cNvPr id="0" name=""/>
        <dsp:cNvSpPr/>
      </dsp:nvSpPr>
      <dsp:spPr>
        <a:xfrm>
          <a:off x="9103164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Kao što je Bog izabrao Izrael</a:t>
          </a:r>
        </a:p>
      </dsp:txBody>
      <dsp:txXfrm>
        <a:off x="9128310" y="1336535"/>
        <a:ext cx="2139271" cy="808248"/>
      </dsp:txXfrm>
    </dsp:sp>
    <dsp:sp modelId="{8C3D03AF-EBBA-4D6D-B0F9-389F0A14C3B6}">
      <dsp:nvSpPr>
        <dsp:cNvPr id="0" name=""/>
        <dsp:cNvSpPr/>
      </dsp:nvSpPr>
      <dsp:spPr>
        <a:xfrm>
          <a:off x="9103164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Tako danas bira </a:t>
          </a:r>
          <a:r>
            <a:rPr lang="hr-HR" sz="1500" b="1" kern="1200" dirty="0"/>
            <a:t>nas</a:t>
          </a:r>
          <a:endParaRPr lang="hr-HR" sz="1500" kern="1200" dirty="0"/>
        </a:p>
      </dsp:txBody>
      <dsp:txXfrm>
        <a:off x="9128310" y="2327158"/>
        <a:ext cx="2139271" cy="808248"/>
      </dsp:txXfrm>
    </dsp:sp>
    <dsp:sp modelId="{069E8317-D692-4263-B3E6-AFA43A89FE99}">
      <dsp:nvSpPr>
        <dsp:cNvPr id="0" name=""/>
        <dsp:cNvSpPr/>
      </dsp:nvSpPr>
      <dsp:spPr>
        <a:xfrm>
          <a:off x="9103164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Biti svjetlo svijeta, nositelji ljubavi, graditelji mira, znak nade</a:t>
          </a:r>
        </a:p>
      </dsp:txBody>
      <dsp:txXfrm>
        <a:off x="9128310" y="3317781"/>
        <a:ext cx="2139271" cy="808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25138-4A73-4A9D-B49F-1701A83C5DE0}">
      <dsp:nvSpPr>
        <dsp:cNvPr id="0" name=""/>
        <dsp:cNvSpPr/>
      </dsp:nvSpPr>
      <dsp:spPr>
        <a:xfrm>
          <a:off x="2789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🤍 Zašto Bog bira Izrael?</a:t>
          </a:r>
          <a:endParaRPr lang="hr-HR" sz="2500" kern="1200" dirty="0"/>
        </a:p>
      </dsp:txBody>
      <dsp:txXfrm>
        <a:off x="2789" y="0"/>
        <a:ext cx="2736954" cy="1311015"/>
      </dsp:txXfrm>
    </dsp:sp>
    <dsp:sp modelId="{095876A3-F2E2-45A8-99A3-66DB2E624EE7}">
      <dsp:nvSpPr>
        <dsp:cNvPr id="0" name=""/>
        <dsp:cNvSpPr/>
      </dsp:nvSpPr>
      <dsp:spPr>
        <a:xfrm>
          <a:off x="276484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Bog bira </a:t>
          </a:r>
          <a:r>
            <a:rPr lang="hr-HR" sz="1900" b="1" kern="1200" dirty="0"/>
            <a:t>Izrael</a:t>
          </a:r>
          <a:r>
            <a:rPr lang="hr-HR" sz="1900" kern="1200" dirty="0"/>
            <a:t>, iako nije najveći narod</a:t>
          </a:r>
        </a:p>
      </dsp:txBody>
      <dsp:txXfrm>
        <a:off x="301630" y="1336535"/>
        <a:ext cx="2139271" cy="808248"/>
      </dsp:txXfrm>
    </dsp:sp>
    <dsp:sp modelId="{F0A3974F-7F67-467F-BA1B-6163BBA03530}">
      <dsp:nvSpPr>
        <dsp:cNvPr id="0" name=""/>
        <dsp:cNvSpPr/>
      </dsp:nvSpPr>
      <dsp:spPr>
        <a:xfrm>
          <a:off x="276484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/>
            <a:t>Izbor nije zbog snage ili veličine</a:t>
          </a:r>
        </a:p>
      </dsp:txBody>
      <dsp:txXfrm>
        <a:off x="301630" y="2327158"/>
        <a:ext cx="2139271" cy="808248"/>
      </dsp:txXfrm>
    </dsp:sp>
    <dsp:sp modelId="{2A90FB9B-8EB6-4057-B785-E550C2FB25DC}">
      <dsp:nvSpPr>
        <dsp:cNvPr id="0" name=""/>
        <dsp:cNvSpPr/>
      </dsp:nvSpPr>
      <dsp:spPr>
        <a:xfrm>
          <a:off x="276484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Bog bira </a:t>
          </a:r>
          <a:r>
            <a:rPr lang="hr-HR" sz="1900" b="1" kern="1200" dirty="0"/>
            <a:t>iz ljubavi</a:t>
          </a:r>
          <a:endParaRPr lang="hr-HR" sz="1900" kern="1200" dirty="0"/>
        </a:p>
      </dsp:txBody>
      <dsp:txXfrm>
        <a:off x="301630" y="3317781"/>
        <a:ext cx="2139271" cy="808248"/>
      </dsp:txXfrm>
    </dsp:sp>
    <dsp:sp modelId="{28A0D8CB-AF51-4341-A201-30421683C60C}">
      <dsp:nvSpPr>
        <dsp:cNvPr id="0" name=""/>
        <dsp:cNvSpPr/>
      </dsp:nvSpPr>
      <dsp:spPr>
        <a:xfrm>
          <a:off x="2945015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/>
            <a:t>🎁 Božja ljubav</a:t>
          </a:r>
        </a:p>
      </dsp:txBody>
      <dsp:txXfrm>
        <a:off x="2945015" y="0"/>
        <a:ext cx="2736954" cy="1311015"/>
      </dsp:txXfrm>
    </dsp:sp>
    <dsp:sp modelId="{94D34CEA-99C4-402B-9C64-4F9138C434C1}">
      <dsp:nvSpPr>
        <dsp:cNvPr id="0" name=""/>
        <dsp:cNvSpPr/>
      </dsp:nvSpPr>
      <dsp:spPr>
        <a:xfrm>
          <a:off x="3218711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Božja ljubav nije zaslužena</a:t>
          </a:r>
        </a:p>
      </dsp:txBody>
      <dsp:txXfrm>
        <a:off x="3243857" y="1336535"/>
        <a:ext cx="2139271" cy="808248"/>
      </dsp:txXfrm>
    </dsp:sp>
    <dsp:sp modelId="{BC196620-88C8-4AC5-B874-A4211C4B5C1D}">
      <dsp:nvSpPr>
        <dsp:cNvPr id="0" name=""/>
        <dsp:cNvSpPr/>
      </dsp:nvSpPr>
      <dsp:spPr>
        <a:xfrm>
          <a:off x="3218711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Ona je </a:t>
          </a:r>
          <a:r>
            <a:rPr lang="hr-HR" sz="1900" b="1" kern="1200" dirty="0"/>
            <a:t>darovana</a:t>
          </a:r>
          <a:endParaRPr lang="hr-HR" sz="1900" kern="1200" dirty="0"/>
        </a:p>
      </dsp:txBody>
      <dsp:txXfrm>
        <a:off x="3243857" y="2327158"/>
        <a:ext cx="2139271" cy="808248"/>
      </dsp:txXfrm>
    </dsp:sp>
    <dsp:sp modelId="{9D9978A9-D951-4E79-9A28-D3946BCB5F02}">
      <dsp:nvSpPr>
        <dsp:cNvPr id="0" name=""/>
        <dsp:cNvSpPr/>
      </dsp:nvSpPr>
      <dsp:spPr>
        <a:xfrm>
          <a:off x="3218711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900" kern="1200" dirty="0"/>
            <a:t>Bog ljubi prvi i bez uvjeta</a:t>
          </a:r>
        </a:p>
      </dsp:txBody>
      <dsp:txXfrm>
        <a:off x="3243857" y="3317781"/>
        <a:ext cx="2139271" cy="808248"/>
      </dsp:txXfrm>
    </dsp:sp>
    <dsp:sp modelId="{6DEAD3CD-D657-43EE-BCBB-2F04461BDF94}">
      <dsp:nvSpPr>
        <dsp:cNvPr id="0" name=""/>
        <dsp:cNvSpPr/>
      </dsp:nvSpPr>
      <dsp:spPr>
        <a:xfrm>
          <a:off x="5887242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✝️ Bog bira i nas danas</a:t>
          </a:r>
        </a:p>
      </dsp:txBody>
      <dsp:txXfrm>
        <a:off x="5887242" y="0"/>
        <a:ext cx="2736954" cy="1311015"/>
      </dsp:txXfrm>
    </dsp:sp>
    <dsp:sp modelId="{A3092E1F-64DC-43A4-9DFC-51DA388F41F7}">
      <dsp:nvSpPr>
        <dsp:cNvPr id="0" name=""/>
        <dsp:cNvSpPr/>
      </dsp:nvSpPr>
      <dsp:spPr>
        <a:xfrm>
          <a:off x="6160937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Bog bira nas kao </a:t>
          </a:r>
          <a:r>
            <a:rPr lang="hr-HR" sz="1900" b="1" kern="1200" dirty="0"/>
            <a:t>krštenike</a:t>
          </a:r>
          <a:endParaRPr lang="hr-HR" sz="1900" kern="1200" dirty="0"/>
        </a:p>
      </dsp:txBody>
      <dsp:txXfrm>
        <a:off x="6186083" y="1336535"/>
        <a:ext cx="2139271" cy="808248"/>
      </dsp:txXfrm>
    </dsp:sp>
    <dsp:sp modelId="{AEDEA212-3664-4F6C-8D7F-7E31EB7C8560}">
      <dsp:nvSpPr>
        <dsp:cNvPr id="0" name=""/>
        <dsp:cNvSpPr/>
      </dsp:nvSpPr>
      <dsp:spPr>
        <a:xfrm>
          <a:off x="6160937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Bog bira </a:t>
          </a:r>
          <a:r>
            <a:rPr lang="hr-HR" sz="1900" b="1" kern="1200" dirty="0"/>
            <a:t>Crkvu</a:t>
          </a:r>
          <a:endParaRPr lang="hr-HR" sz="1900" kern="1200" dirty="0"/>
        </a:p>
      </dsp:txBody>
      <dsp:txXfrm>
        <a:off x="6186083" y="2327158"/>
        <a:ext cx="2139271" cy="808248"/>
      </dsp:txXfrm>
    </dsp:sp>
    <dsp:sp modelId="{290AB457-607C-4F89-887A-6128C7AC3A30}">
      <dsp:nvSpPr>
        <dsp:cNvPr id="0" name=""/>
        <dsp:cNvSpPr/>
      </dsp:nvSpPr>
      <dsp:spPr>
        <a:xfrm>
          <a:off x="6160937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900" kern="1200" dirty="0"/>
            <a:t>Izabranost je znak blizine i povjerenja</a:t>
          </a:r>
        </a:p>
      </dsp:txBody>
      <dsp:txXfrm>
        <a:off x="6186083" y="3317781"/>
        <a:ext cx="2139271" cy="808248"/>
      </dsp:txXfrm>
    </dsp:sp>
    <dsp:sp modelId="{DA385963-B5A0-4D5D-ABC9-165AF098F601}">
      <dsp:nvSpPr>
        <dsp:cNvPr id="0" name=""/>
        <dsp:cNvSpPr/>
      </dsp:nvSpPr>
      <dsp:spPr>
        <a:xfrm>
          <a:off x="8829468" y="0"/>
          <a:ext cx="2736954" cy="43700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❓ Kako se osjećamo kao Božji izabranici?</a:t>
          </a:r>
        </a:p>
      </dsp:txBody>
      <dsp:txXfrm>
        <a:off x="8829468" y="0"/>
        <a:ext cx="2736954" cy="1311015"/>
      </dsp:txXfrm>
    </dsp:sp>
    <dsp:sp modelId="{1A98144C-F2F6-4984-BFEE-C5D1F11FB08C}">
      <dsp:nvSpPr>
        <dsp:cNvPr id="0" name=""/>
        <dsp:cNvSpPr/>
      </dsp:nvSpPr>
      <dsp:spPr>
        <a:xfrm>
          <a:off x="9103164" y="1311389"/>
          <a:ext cx="2189563" cy="8585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Osjećaj vrijednosti i pripadnosti</a:t>
          </a:r>
        </a:p>
      </dsp:txBody>
      <dsp:txXfrm>
        <a:off x="9128310" y="1336535"/>
        <a:ext cx="2139271" cy="808248"/>
      </dsp:txXfrm>
    </dsp:sp>
    <dsp:sp modelId="{53A93F96-D0CF-4F0B-95DD-82EEB05BEC56}">
      <dsp:nvSpPr>
        <dsp:cNvPr id="0" name=""/>
        <dsp:cNvSpPr/>
      </dsp:nvSpPr>
      <dsp:spPr>
        <a:xfrm>
          <a:off x="9103164" y="2302012"/>
          <a:ext cx="2189563" cy="858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900" kern="1200" dirty="0"/>
            <a:t>Odgovornost pred Bogom i ljudima</a:t>
          </a:r>
        </a:p>
      </dsp:txBody>
      <dsp:txXfrm>
        <a:off x="9128310" y="2327158"/>
        <a:ext cx="2139271" cy="808248"/>
      </dsp:txXfrm>
    </dsp:sp>
    <dsp:sp modelId="{F9329B05-259D-46E0-98A2-A32A215055CD}">
      <dsp:nvSpPr>
        <dsp:cNvPr id="0" name=""/>
        <dsp:cNvSpPr/>
      </dsp:nvSpPr>
      <dsp:spPr>
        <a:xfrm>
          <a:off x="9103164" y="3292635"/>
          <a:ext cx="2189563" cy="8585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900" kern="1200" dirty="0"/>
            <a:t>Pripadati Bogu u suvremenom svijetu</a:t>
          </a:r>
        </a:p>
      </dsp:txBody>
      <dsp:txXfrm>
        <a:off x="9128310" y="3317781"/>
        <a:ext cx="2139271" cy="8082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C1063-4402-46E4-9C1A-25059801917A}">
      <dsp:nvSpPr>
        <dsp:cNvPr id="0" name=""/>
        <dsp:cNvSpPr/>
      </dsp:nvSpPr>
      <dsp:spPr>
        <a:xfrm>
          <a:off x="5531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Pođite</a:t>
          </a:r>
          <a:endParaRPr lang="hr-H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kršćanin ne ostaje pasivan. Poslan je!</a:t>
          </a:r>
          <a:endParaRPr lang="hr-HR" sz="1400" kern="1200" dirty="0"/>
        </a:p>
      </dsp:txBody>
      <dsp:txXfrm>
        <a:off x="46964" y="1407060"/>
        <a:ext cx="1631818" cy="1331748"/>
      </dsp:txXfrm>
    </dsp:sp>
    <dsp:sp modelId="{A64BE22F-6B97-4ABF-AFA3-9EBD4D947700}">
      <dsp:nvSpPr>
        <dsp:cNvPr id="0" name=""/>
        <dsp:cNvSpPr/>
      </dsp:nvSpPr>
      <dsp:spPr>
        <a:xfrm>
          <a:off x="1891684" y="1860313"/>
          <a:ext cx="363513" cy="425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1891684" y="1945361"/>
        <a:ext cx="254459" cy="255145"/>
      </dsp:txXfrm>
    </dsp:sp>
    <dsp:sp modelId="{25D86EE9-F206-4CA6-B5A3-9AFC148A1C50}">
      <dsp:nvSpPr>
        <dsp:cNvPr id="0" name=""/>
        <dsp:cNvSpPr/>
      </dsp:nvSpPr>
      <dsp:spPr>
        <a:xfrm>
          <a:off x="2406089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Učinite učenicima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ne stvara se publika, nego zajednica vjernika.</a:t>
          </a:r>
        </a:p>
      </dsp:txBody>
      <dsp:txXfrm>
        <a:off x="2447522" y="1407060"/>
        <a:ext cx="1631818" cy="1331748"/>
      </dsp:txXfrm>
    </dsp:sp>
    <dsp:sp modelId="{608F2217-74DB-4A68-9C4E-3DD2F1FB2C21}">
      <dsp:nvSpPr>
        <dsp:cNvPr id="0" name=""/>
        <dsp:cNvSpPr/>
      </dsp:nvSpPr>
      <dsp:spPr>
        <a:xfrm>
          <a:off x="4292243" y="1860313"/>
          <a:ext cx="363513" cy="425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4292243" y="1945361"/>
        <a:ext cx="254459" cy="255145"/>
      </dsp:txXfrm>
    </dsp:sp>
    <dsp:sp modelId="{0ED40D75-7271-404E-934D-C3C83536D6DD}">
      <dsp:nvSpPr>
        <dsp:cNvPr id="0" name=""/>
        <dsp:cNvSpPr/>
      </dsp:nvSpPr>
      <dsp:spPr>
        <a:xfrm>
          <a:off x="4806648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Krstite ih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vjernici ulaze u zajedništvo s Bogom.</a:t>
          </a:r>
        </a:p>
      </dsp:txBody>
      <dsp:txXfrm>
        <a:off x="4848081" y="1407060"/>
        <a:ext cx="1631818" cy="1331748"/>
      </dsp:txXfrm>
    </dsp:sp>
    <dsp:sp modelId="{3D39BF52-3619-444C-89C9-BEBC518AD9F5}">
      <dsp:nvSpPr>
        <dsp:cNvPr id="0" name=""/>
        <dsp:cNvSpPr/>
      </dsp:nvSpPr>
      <dsp:spPr>
        <a:xfrm>
          <a:off x="6692801" y="1860313"/>
          <a:ext cx="363513" cy="425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6692801" y="1945361"/>
        <a:ext cx="254459" cy="255145"/>
      </dsp:txXfrm>
    </dsp:sp>
    <dsp:sp modelId="{A429E5F3-81C6-41DE-ACC4-D737E2062DBF}">
      <dsp:nvSpPr>
        <dsp:cNvPr id="0" name=""/>
        <dsp:cNvSpPr/>
      </dsp:nvSpPr>
      <dsp:spPr>
        <a:xfrm>
          <a:off x="7207207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Učite ih čuvati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živjeti vjeru, ne samo govoriti o njoj.</a:t>
          </a:r>
        </a:p>
      </dsp:txBody>
      <dsp:txXfrm>
        <a:off x="7248640" y="1407060"/>
        <a:ext cx="1631818" cy="1331748"/>
      </dsp:txXfrm>
    </dsp:sp>
    <dsp:sp modelId="{F4F39353-4E1B-45DE-8E18-1F716C81FFE8}">
      <dsp:nvSpPr>
        <dsp:cNvPr id="0" name=""/>
        <dsp:cNvSpPr/>
      </dsp:nvSpPr>
      <dsp:spPr>
        <a:xfrm>
          <a:off x="9093360" y="1860313"/>
          <a:ext cx="363513" cy="425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9093360" y="1945361"/>
        <a:ext cx="254459" cy="255145"/>
      </dsp:txXfrm>
    </dsp:sp>
    <dsp:sp modelId="{CFA9BC2F-D56B-49B8-B055-561D7E4F745F}">
      <dsp:nvSpPr>
        <dsp:cNvPr id="0" name=""/>
        <dsp:cNvSpPr/>
      </dsp:nvSpPr>
      <dsp:spPr>
        <a:xfrm>
          <a:off x="9607765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Ja sam s vama</a:t>
          </a:r>
          <a:endParaRPr lang="hr-H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nismo sami, Isus je prisutan.</a:t>
          </a:r>
          <a:endParaRPr lang="hr-HR" sz="1400" kern="1200" dirty="0"/>
        </a:p>
      </dsp:txBody>
      <dsp:txXfrm>
        <a:off x="9649198" y="1407060"/>
        <a:ext cx="1631818" cy="13317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C1063-4402-46E4-9C1A-25059801917A}">
      <dsp:nvSpPr>
        <dsp:cNvPr id="0" name=""/>
        <dsp:cNvSpPr/>
      </dsp:nvSpPr>
      <dsp:spPr>
        <a:xfrm>
          <a:off x="5531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Pođite</a:t>
          </a:r>
          <a:endParaRPr lang="hr-H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kršćanin ne ostaje pasivan. Poslan je!</a:t>
          </a:r>
          <a:endParaRPr lang="hr-HR" sz="1400" kern="1200" dirty="0"/>
        </a:p>
      </dsp:txBody>
      <dsp:txXfrm>
        <a:off x="46964" y="1407060"/>
        <a:ext cx="1631818" cy="1331748"/>
      </dsp:txXfrm>
    </dsp:sp>
    <dsp:sp modelId="{A64BE22F-6B97-4ABF-AFA3-9EBD4D947700}">
      <dsp:nvSpPr>
        <dsp:cNvPr id="0" name=""/>
        <dsp:cNvSpPr/>
      </dsp:nvSpPr>
      <dsp:spPr>
        <a:xfrm>
          <a:off x="1891684" y="1860313"/>
          <a:ext cx="363513" cy="425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1891684" y="1945361"/>
        <a:ext cx="254459" cy="255145"/>
      </dsp:txXfrm>
    </dsp:sp>
    <dsp:sp modelId="{25D86EE9-F206-4CA6-B5A3-9AFC148A1C50}">
      <dsp:nvSpPr>
        <dsp:cNvPr id="0" name=""/>
        <dsp:cNvSpPr/>
      </dsp:nvSpPr>
      <dsp:spPr>
        <a:xfrm>
          <a:off x="2406089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Učinite učenicima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ne stvara se publika, nego zajednica vjernika.</a:t>
          </a:r>
        </a:p>
      </dsp:txBody>
      <dsp:txXfrm>
        <a:off x="2447522" y="1407060"/>
        <a:ext cx="1631818" cy="1331748"/>
      </dsp:txXfrm>
    </dsp:sp>
    <dsp:sp modelId="{608F2217-74DB-4A68-9C4E-3DD2F1FB2C21}">
      <dsp:nvSpPr>
        <dsp:cNvPr id="0" name=""/>
        <dsp:cNvSpPr/>
      </dsp:nvSpPr>
      <dsp:spPr>
        <a:xfrm>
          <a:off x="4292243" y="1860313"/>
          <a:ext cx="363513" cy="425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4292243" y="1945361"/>
        <a:ext cx="254459" cy="255145"/>
      </dsp:txXfrm>
    </dsp:sp>
    <dsp:sp modelId="{0ED40D75-7271-404E-934D-C3C83536D6DD}">
      <dsp:nvSpPr>
        <dsp:cNvPr id="0" name=""/>
        <dsp:cNvSpPr/>
      </dsp:nvSpPr>
      <dsp:spPr>
        <a:xfrm>
          <a:off x="4806648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Krstite ih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vjernici ulaze u zajedništvo s Bogom.</a:t>
          </a:r>
        </a:p>
      </dsp:txBody>
      <dsp:txXfrm>
        <a:off x="4848081" y="1407060"/>
        <a:ext cx="1631818" cy="1331748"/>
      </dsp:txXfrm>
    </dsp:sp>
    <dsp:sp modelId="{3D39BF52-3619-444C-89C9-BEBC518AD9F5}">
      <dsp:nvSpPr>
        <dsp:cNvPr id="0" name=""/>
        <dsp:cNvSpPr/>
      </dsp:nvSpPr>
      <dsp:spPr>
        <a:xfrm>
          <a:off x="6692801" y="1860313"/>
          <a:ext cx="363513" cy="425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6692801" y="1945361"/>
        <a:ext cx="254459" cy="255145"/>
      </dsp:txXfrm>
    </dsp:sp>
    <dsp:sp modelId="{A429E5F3-81C6-41DE-ACC4-D737E2062DBF}">
      <dsp:nvSpPr>
        <dsp:cNvPr id="0" name=""/>
        <dsp:cNvSpPr/>
      </dsp:nvSpPr>
      <dsp:spPr>
        <a:xfrm>
          <a:off x="7207207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Učite ih čuvati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živjeti vjeru, ne samo govoriti o njoj.</a:t>
          </a:r>
        </a:p>
      </dsp:txBody>
      <dsp:txXfrm>
        <a:off x="7248640" y="1407060"/>
        <a:ext cx="1631818" cy="1331748"/>
      </dsp:txXfrm>
    </dsp:sp>
    <dsp:sp modelId="{F4F39353-4E1B-45DE-8E18-1F716C81FFE8}">
      <dsp:nvSpPr>
        <dsp:cNvPr id="0" name=""/>
        <dsp:cNvSpPr/>
      </dsp:nvSpPr>
      <dsp:spPr>
        <a:xfrm>
          <a:off x="9093360" y="1860313"/>
          <a:ext cx="363513" cy="425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9093360" y="1945361"/>
        <a:ext cx="254459" cy="255145"/>
      </dsp:txXfrm>
    </dsp:sp>
    <dsp:sp modelId="{CFA9BC2F-D56B-49B8-B055-561D7E4F745F}">
      <dsp:nvSpPr>
        <dsp:cNvPr id="0" name=""/>
        <dsp:cNvSpPr/>
      </dsp:nvSpPr>
      <dsp:spPr>
        <a:xfrm>
          <a:off x="9607765" y="1365627"/>
          <a:ext cx="1714684" cy="1414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Ja sam s vama</a:t>
          </a:r>
          <a:endParaRPr lang="hr-H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nismo sami, Isus je prisutan.</a:t>
          </a:r>
          <a:endParaRPr lang="hr-HR" sz="1400" kern="1200" dirty="0"/>
        </a:p>
      </dsp:txBody>
      <dsp:txXfrm>
        <a:off x="9649198" y="1407060"/>
        <a:ext cx="1631818" cy="133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8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9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17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66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8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86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8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9.jpe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im_itLChlc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hyperlink" Target="https://www.youtube.com/watch?v=izBlwtqWs1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dLBrfKFwfvU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hyperlink" Target="https://www.youtube.com/watch?v=OQK10EGVc_Y" TargetMode="External"/><Relationship Id="rId4" Type="http://schemas.openxmlformats.org/officeDocument/2006/relationships/hyperlink" Target="https://www.youtube.com/watch?v=8MPAVjzE8eo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s://www.youtube.com/watch?v=SAokrDFR9D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diagramColors" Target="../diagrams/colors11.xml"/><Relationship Id="rId12" Type="http://schemas.openxmlformats.org/officeDocument/2006/relationships/hyperlink" Target="https://www.tiktok.com/@shkm2026/video/7590096176641330454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11.xml"/><Relationship Id="rId15" Type="http://schemas.openxmlformats.org/officeDocument/2006/relationships/image" Target="../media/image23.jpeg"/><Relationship Id="rId10" Type="http://schemas.openxmlformats.org/officeDocument/2006/relationships/hyperlink" Target="https://youtube.com/shorts/9rKNhSLvjog?feature=share" TargetMode="External"/><Relationship Id="rId4" Type="http://schemas.openxmlformats.org/officeDocument/2006/relationships/diagramData" Target="../diagrams/data11.xml"/><Relationship Id="rId9" Type="http://schemas.openxmlformats.org/officeDocument/2006/relationships/image" Target="../media/image20.jpeg"/><Relationship Id="rId14" Type="http://schemas.openxmlformats.org/officeDocument/2006/relationships/hyperlink" Target="https://youtube.com/shorts/tko0kSFp9aM?feature=sha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SfbqCWmgL2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A73B324-E6C3-45E7-B055-1B776F7B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2" y="0"/>
            <a:ext cx="3622430" cy="6858000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6" y="842626"/>
            <a:ext cx="3402623" cy="2586373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B96F8F-1591-4CC4-A6BC-3693E476C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2726" y="3647375"/>
            <a:ext cx="2019300" cy="559716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KATEHEZA U PRIPRAVI ZA SHKM 2026.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7" y="5441650"/>
            <a:ext cx="685799" cy="11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7240ABA7-065A-4935-87E0-9D3D2067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433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BIBLIJSKI TEKST: Mt 28,16–20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D856255D-2CE5-4C6C-8BDB-3DB5F33AA4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25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Pođite dakle i učinite mojim učenicima sve narode: krstite ih u ime Oca i Sina i Duha Svetoga i učite ih čuvati sve što sam vam zapovjedio. I evo, ja sam s vama u sve dane – do svršetka svijeta.</a:t>
            </a:r>
            <a:endParaRPr lang="hr-HR" sz="2800" dirty="0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175E792B-768F-400B-A34E-E87F8F78E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863121"/>
              </p:ext>
            </p:extLst>
          </p:nvPr>
        </p:nvGraphicFramePr>
        <p:xfrm>
          <a:off x="501161" y="2481943"/>
          <a:ext cx="11327982" cy="414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3687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7240ABA7-065A-4935-87E0-9D3D2067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433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57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Radionica: Biblijske vrline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1B9EEB-C70C-4FA1-83CE-68B52C963F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89" y="1832081"/>
            <a:ext cx="3377236" cy="4370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CD5ACE19-1601-49F1-80EC-20BFE819D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028673"/>
              </p:ext>
            </p:extLst>
          </p:nvPr>
        </p:nvGraphicFramePr>
        <p:xfrm>
          <a:off x="3513014" y="12316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12625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lika 32">
            <a:extLst>
              <a:ext uri="{FF2B5EF4-FFF2-40B4-BE49-F238E27FC236}">
                <a16:creationId xmlns:a16="http://schemas.microsoft.com/office/drawing/2014/main" id="{D7A3E877-1AD4-4EF0-8F1E-0BC980DC1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AKTUALIZACIJA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96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Pogledaj plodove radosti</a:t>
            </a:r>
          </a:p>
        </p:txBody>
      </p:sp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8AAFC8C3-F92C-4D54-8C9E-DCD5F1E3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39214"/>
            <a:ext cx="3330610" cy="1873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kstniOkvir 33">
            <a:extLst>
              <a:ext uri="{FF2B5EF4-FFF2-40B4-BE49-F238E27FC236}">
                <a16:creationId xmlns:a16="http://schemas.microsoft.com/office/drawing/2014/main" id="{85995A2A-3427-43A5-A4C3-F407C096AE10}"/>
              </a:ext>
            </a:extLst>
          </p:cNvPr>
          <p:cNvSpPr txBox="1"/>
          <p:nvPr/>
        </p:nvSpPr>
        <p:spPr>
          <a:xfrm>
            <a:off x="838200" y="3412682"/>
            <a:ext cx="333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0" u="none" strike="noStrike" baseline="0" dirty="0">
                <a:latin typeface="SourceSansPro-Bold"/>
                <a:hlinkClick r:id="rId4"/>
              </a:rPr>
              <a:t>Svjedočanstvo duhovnoga poziva</a:t>
            </a:r>
            <a:endParaRPr lang="hr-HR" dirty="0"/>
          </a:p>
        </p:txBody>
      </p:sp>
      <p:pic>
        <p:nvPicPr>
          <p:cNvPr id="35" name="Picture 2">
            <a:hlinkClick r:id="rId6"/>
            <a:extLst>
              <a:ext uri="{FF2B5EF4-FFF2-40B4-BE49-F238E27FC236}">
                <a16:creationId xmlns:a16="http://schemas.microsoft.com/office/drawing/2014/main" id="{E4FF5C15-8CE7-4E65-9ECC-E9214105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6600" y="1539214"/>
            <a:ext cx="3330609" cy="1873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kstniOkvir 35">
            <a:extLst>
              <a:ext uri="{FF2B5EF4-FFF2-40B4-BE49-F238E27FC236}">
                <a16:creationId xmlns:a16="http://schemas.microsoft.com/office/drawing/2014/main" id="{31C09E64-692A-42EE-A6E0-BB16503C125A}"/>
              </a:ext>
            </a:extLst>
          </p:cNvPr>
          <p:cNvSpPr txBox="1"/>
          <p:nvPr/>
        </p:nvSpPr>
        <p:spPr>
          <a:xfrm>
            <a:off x="4546600" y="3412682"/>
            <a:ext cx="333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b="1" i="0" u="none" strike="noStrike" baseline="0" dirty="0">
                <a:latin typeface="SourceSansPro-Bold"/>
                <a:hlinkClick r:id="rId6"/>
              </a:rPr>
              <a:t>Mladi u Crkvi</a:t>
            </a:r>
            <a:endParaRPr lang="hr-HR" dirty="0"/>
          </a:p>
        </p:txBody>
      </p:sp>
      <p:pic>
        <p:nvPicPr>
          <p:cNvPr id="37" name="Picture 2">
            <a:hlinkClick r:id="rId8"/>
            <a:extLst>
              <a:ext uri="{FF2B5EF4-FFF2-40B4-BE49-F238E27FC236}">
                <a16:creationId xmlns:a16="http://schemas.microsoft.com/office/drawing/2014/main" id="{273357E4-3497-4B03-A611-240AEF32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5000" y="1539214"/>
            <a:ext cx="3330609" cy="1873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kstniOkvir 37">
            <a:extLst>
              <a:ext uri="{FF2B5EF4-FFF2-40B4-BE49-F238E27FC236}">
                <a16:creationId xmlns:a16="http://schemas.microsoft.com/office/drawing/2014/main" id="{8B220B91-1F43-4436-A4A4-04A8FD7D2DC6}"/>
              </a:ext>
            </a:extLst>
          </p:cNvPr>
          <p:cNvSpPr txBox="1"/>
          <p:nvPr/>
        </p:nvSpPr>
        <p:spPr>
          <a:xfrm>
            <a:off x="8255000" y="3412682"/>
            <a:ext cx="333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b="1" i="0" u="none" strike="noStrike" baseline="0" dirty="0">
                <a:latin typeface="SourceSansPro-Bold"/>
                <a:hlinkClick r:id="rId8"/>
              </a:rPr>
              <a:t>Služba ministranta u Crkvi</a:t>
            </a:r>
            <a:endParaRPr lang="hr-HR" dirty="0"/>
          </a:p>
        </p:txBody>
      </p:sp>
      <p:pic>
        <p:nvPicPr>
          <p:cNvPr id="39" name="Picture 2">
            <a:hlinkClick r:id="rId10"/>
            <a:extLst>
              <a:ext uri="{FF2B5EF4-FFF2-40B4-BE49-F238E27FC236}">
                <a16:creationId xmlns:a16="http://schemas.microsoft.com/office/drawing/2014/main" id="{ED5F9554-3AB3-48D6-B75D-076B2E71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4001768"/>
            <a:ext cx="3330609" cy="1873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kstniOkvir 39">
            <a:extLst>
              <a:ext uri="{FF2B5EF4-FFF2-40B4-BE49-F238E27FC236}">
                <a16:creationId xmlns:a16="http://schemas.microsoft.com/office/drawing/2014/main" id="{80B02210-EE4C-4861-A058-807BCFB01F81}"/>
              </a:ext>
            </a:extLst>
          </p:cNvPr>
          <p:cNvSpPr txBox="1"/>
          <p:nvPr/>
        </p:nvSpPr>
        <p:spPr>
          <a:xfrm>
            <a:off x="838200" y="5875236"/>
            <a:ext cx="333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i="0" u="none" strike="noStrike" baseline="0" dirty="0">
                <a:latin typeface="SourceSansPro-Bold"/>
                <a:hlinkClick r:id="rId10"/>
              </a:rPr>
              <a:t>Udruge vjernika laika u Crkvi</a:t>
            </a:r>
            <a:endParaRPr lang="hr-HR" dirty="0"/>
          </a:p>
        </p:txBody>
      </p:sp>
      <p:pic>
        <p:nvPicPr>
          <p:cNvPr id="41" name="Picture 2">
            <a:hlinkClick r:id="rId12"/>
            <a:extLst>
              <a:ext uri="{FF2B5EF4-FFF2-40B4-BE49-F238E27FC236}">
                <a16:creationId xmlns:a16="http://schemas.microsoft.com/office/drawing/2014/main" id="{048CB19B-57FD-43F4-B85A-6D48F1E0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6600" y="4001768"/>
            <a:ext cx="3330609" cy="1873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kstniOkvir 41">
            <a:extLst>
              <a:ext uri="{FF2B5EF4-FFF2-40B4-BE49-F238E27FC236}">
                <a16:creationId xmlns:a16="http://schemas.microsoft.com/office/drawing/2014/main" id="{30174C0A-5E7D-46C4-B113-AFAF683B6231}"/>
              </a:ext>
            </a:extLst>
          </p:cNvPr>
          <p:cNvSpPr txBox="1"/>
          <p:nvPr/>
        </p:nvSpPr>
        <p:spPr>
          <a:xfrm>
            <a:off x="4546600" y="5875236"/>
            <a:ext cx="333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b="1" i="0" u="none" strike="noStrike" baseline="0" dirty="0">
                <a:latin typeface="SourceSansPro-Bold"/>
                <a:hlinkClick r:id="rId12"/>
              </a:rPr>
              <a:t>Služba lektora u Crkvi</a:t>
            </a:r>
            <a:endParaRPr lang="hr-HR" dirty="0"/>
          </a:p>
        </p:txBody>
      </p:sp>
      <p:pic>
        <p:nvPicPr>
          <p:cNvPr id="43" name="Picture 2">
            <a:hlinkClick r:id="rId14"/>
            <a:extLst>
              <a:ext uri="{FF2B5EF4-FFF2-40B4-BE49-F238E27FC236}">
                <a16:creationId xmlns:a16="http://schemas.microsoft.com/office/drawing/2014/main" id="{A4CB2983-6FA2-450B-BBBC-91801D5D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5000" y="4001768"/>
            <a:ext cx="3330609" cy="1873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kstniOkvir 43">
            <a:extLst>
              <a:ext uri="{FF2B5EF4-FFF2-40B4-BE49-F238E27FC236}">
                <a16:creationId xmlns:a16="http://schemas.microsoft.com/office/drawing/2014/main" id="{11293C8C-7C7E-4FE9-BA1A-D1938DBAFDED}"/>
              </a:ext>
            </a:extLst>
          </p:cNvPr>
          <p:cNvSpPr txBox="1"/>
          <p:nvPr/>
        </p:nvSpPr>
        <p:spPr>
          <a:xfrm>
            <a:off x="8255000" y="5875236"/>
            <a:ext cx="333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b="1" i="0" u="none" strike="noStrike" baseline="0" dirty="0">
                <a:latin typeface="SourceSansPro-Bold"/>
                <a:hlinkClick r:id="rId14"/>
              </a:rPr>
              <a:t>Služba pjevača u Crkvi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9536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AB92E583-04A5-4394-926F-4D4F2318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61" y="659423"/>
            <a:ext cx="11051929" cy="5750803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600" b="1" dirty="0"/>
              <a:t>Gospodine, ti si htio spasiti ljude i utemeljio si Crkvu kao zajedništvo braće, sjedinjene u tvojoj ljubavi. Prolazi i dalje među nama i pozivaj one koje si izabrao da budu glas tvoga Svetog Duha, kvasac pravednijega i solidarnijeg društva. Daj nam, Oče nebeski, duhovne vođe tako potrebne našim zajednicama: prave svećenike Boga živoga da, prosvijetljeni tvojom Riječi, znaju govoriti o tebi i poučiti druge razgovoru s tobom.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DF14FC5-8A25-4808-89CA-60B0AAA2A44C}"/>
              </a:ext>
            </a:extLst>
          </p:cNvPr>
          <p:cNvSpPr txBox="1"/>
          <p:nvPr/>
        </p:nvSpPr>
        <p:spPr>
          <a:xfrm>
            <a:off x="7082972" y="6453470"/>
            <a:ext cx="4493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SourceSansPro-Regular"/>
              </a:rPr>
              <a:t>M</a:t>
            </a:r>
            <a:r>
              <a:rPr lang="hr-HR" sz="1800" b="0" i="0" u="none" strike="noStrike" baseline="0" dirty="0">
                <a:latin typeface="SourceSansPro-Regular"/>
              </a:rPr>
              <a:t>olitva sv. Ivana Pavla II. za duhovna zvanja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588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AB92E583-04A5-4394-926F-4D4F2318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61" y="659423"/>
            <a:ext cx="11051929" cy="5750803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600" b="1" dirty="0"/>
              <a:t>Neka tvoja Crkva poraste cvatom posvećenih koji će ti sve predati da bi ti mogao sve spasiti. Neka naše zajednice slave s pjesmom i hvalama euharistiju, kao hvalu tvojoj slavi i dobroti, da bi znali ići putovima svijeta naviještajući radost i mir, dragocjene darove tvoga spasenja.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DF14FC5-8A25-4808-89CA-60B0AAA2A44C}"/>
              </a:ext>
            </a:extLst>
          </p:cNvPr>
          <p:cNvSpPr txBox="1"/>
          <p:nvPr/>
        </p:nvSpPr>
        <p:spPr>
          <a:xfrm>
            <a:off x="7082972" y="6453470"/>
            <a:ext cx="4493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SourceSansPro-Regular"/>
              </a:rPr>
              <a:t>M</a:t>
            </a:r>
            <a:r>
              <a:rPr lang="hr-HR" sz="1800" b="0" i="0" u="none" strike="noStrike" baseline="0" dirty="0">
                <a:latin typeface="SourceSansPro-Regular"/>
              </a:rPr>
              <a:t>olitva sv. Ivana Pavla II. za duhovna zvanja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6869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AB92E583-04A5-4394-926F-4D4F2318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61" y="659423"/>
            <a:ext cx="11051929" cy="5750803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600" b="1" dirty="0"/>
              <a:t>Svrni svoj pogled, Gospodine, na cijelo čovječanstvo i očituj svoje milosrđe muževima i ženama koji te u molitvi i čestitom životu traže, a još te nisu sreli: otkrij im se kao put koji vodi Ocu, kao istina koja oslobađa, kao život bez kraja. Daj nam, Gospodine, da živimo u tvojoj Crkvi u duhu vjerna služenja i potpuna darivanja kako bi naše svjedočanstvo bilo uvjerljivo i plodno. Amen!</a:t>
            </a:r>
            <a:endParaRPr lang="hr-HR" sz="36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DF14FC5-8A25-4808-89CA-60B0AAA2A44C}"/>
              </a:ext>
            </a:extLst>
          </p:cNvPr>
          <p:cNvSpPr txBox="1"/>
          <p:nvPr/>
        </p:nvSpPr>
        <p:spPr>
          <a:xfrm>
            <a:off x="7082972" y="6453470"/>
            <a:ext cx="4493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SourceSansPro-Regular"/>
              </a:rPr>
              <a:t>M</a:t>
            </a:r>
            <a:r>
              <a:rPr lang="hr-HR" sz="1800" b="0" i="0" u="none" strike="noStrike" baseline="0" dirty="0">
                <a:latin typeface="SourceSansPro-Regular"/>
              </a:rPr>
              <a:t>olitva sv. Ivana Pavla II. za duhovna zvanja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2678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6CD1D0FC-2212-44B3-9550-12D01C6EE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501161" y="-8848"/>
            <a:ext cx="11139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</a:rPr>
              <a:t>SHKM 2026. PROMO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56B0C7AF-D7D1-4B99-BAC8-C32ED8B18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875219"/>
              </p:ext>
            </p:extLst>
          </p:nvPr>
        </p:nvGraphicFramePr>
        <p:xfrm>
          <a:off x="7078267" y="1759659"/>
          <a:ext cx="5614894" cy="50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Pravokutnik 15">
            <a:extLst>
              <a:ext uri="{FF2B5EF4-FFF2-40B4-BE49-F238E27FC236}">
                <a16:creationId xmlns:a16="http://schemas.microsoft.com/office/drawing/2014/main" id="{D0DF4C08-56B5-421B-A7EC-A3D486F6214D}"/>
              </a:ext>
            </a:extLst>
          </p:cNvPr>
          <p:cNvSpPr/>
          <p:nvPr/>
        </p:nvSpPr>
        <p:spPr>
          <a:xfrm>
            <a:off x="7549271" y="559525"/>
            <a:ext cx="290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Prati nas!</a:t>
            </a:r>
          </a:p>
        </p:txBody>
      </p:sp>
      <p:pic>
        <p:nvPicPr>
          <p:cNvPr id="10242" name="Picture 2" descr="Swirl arrow Vectors - Download Free High-Quality Vectors from Freepik |  Freepik">
            <a:extLst>
              <a:ext uri="{FF2B5EF4-FFF2-40B4-BE49-F238E27FC236}">
                <a16:creationId xmlns:a16="http://schemas.microsoft.com/office/drawing/2014/main" id="{081696EC-7231-4103-BA24-28E56DE0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9231">
            <a:off x="9348619" y="660586"/>
            <a:ext cx="2481399" cy="16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hlinkClick r:id="rId10"/>
            <a:extLst>
              <a:ext uri="{FF2B5EF4-FFF2-40B4-BE49-F238E27FC236}">
                <a16:creationId xmlns:a16="http://schemas.microsoft.com/office/drawing/2014/main" id="{60410D2E-FE44-4B9A-90E1-B5CED19B0CF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384" y="4578287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hlinkClick r:id="rId12"/>
            <a:extLst>
              <a:ext uri="{FF2B5EF4-FFF2-40B4-BE49-F238E27FC236}">
                <a16:creationId xmlns:a16="http://schemas.microsoft.com/office/drawing/2014/main" id="{07D94D66-1235-4369-B19D-4A49B3F3368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463" y="4578286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Slika 22">
            <a:hlinkClick r:id="rId14"/>
            <a:extLst>
              <a:ext uri="{FF2B5EF4-FFF2-40B4-BE49-F238E27FC236}">
                <a16:creationId xmlns:a16="http://schemas.microsoft.com/office/drawing/2014/main" id="{53C7D729-BB7A-44B6-8880-C56ABA2A020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578286"/>
            <a:ext cx="1376391" cy="183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74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AB92E583-04A5-4394-926F-4D4F2318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5908" y="1428030"/>
            <a:ext cx="5178668" cy="3648808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Isuse, hvala ti što si naš Put i Istina. Neprestano nas zoveš da te slijedimo, otvori nam srce da čujemo tvoj poziv, da poput tvojih učenika i mi budemo svjetlo i nada ovom svijetu.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Amen.</a:t>
            </a:r>
            <a:endParaRPr lang="hr-HR" sz="28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88400E19-BBFA-45FC-9B82-3B0A8BEB5232}"/>
              </a:ext>
            </a:extLst>
          </p:cNvPr>
          <p:cNvGrpSpPr/>
          <p:nvPr/>
        </p:nvGrpSpPr>
        <p:grpSpPr>
          <a:xfrm>
            <a:off x="7811963" y="5362949"/>
            <a:ext cx="4380037" cy="1011116"/>
            <a:chOff x="7811963" y="2743200"/>
            <a:chExt cx="4380037" cy="1011116"/>
          </a:xfrm>
        </p:grpSpPr>
        <p:sp>
          <p:nvSpPr>
            <p:cNvPr id="18" name="Pravokutnik 17">
              <a:extLst>
                <a:ext uri="{FF2B5EF4-FFF2-40B4-BE49-F238E27FC236}">
                  <a16:creationId xmlns:a16="http://schemas.microsoft.com/office/drawing/2014/main" id="{836369B1-4809-4F41-B6B7-02162A7167DB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9" name="Picture 4">
              <a:hlinkClick r:id="rId4"/>
              <a:extLst>
                <a:ext uri="{FF2B5EF4-FFF2-40B4-BE49-F238E27FC236}">
                  <a16:creationId xmlns:a16="http://schemas.microsoft.com/office/drawing/2014/main" id="{A6411C84-3151-4413-A6FF-0E89BC802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Slika 19">
              <a:hlinkClick r:id="rId4"/>
              <a:extLst>
                <a:ext uri="{FF2B5EF4-FFF2-40B4-BE49-F238E27FC236}">
                  <a16:creationId xmlns:a16="http://schemas.microsoft.com/office/drawing/2014/main" id="{C1F94A9F-BFCD-4F17-BFF9-FCB1E4F5E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21" name="TekstniOkvir 20">
              <a:extLst>
                <a:ext uri="{FF2B5EF4-FFF2-40B4-BE49-F238E27FC236}">
                  <a16:creationId xmlns:a16="http://schemas.microsoft.com/office/drawing/2014/main" id="{C685785A-42F0-470A-A229-8B085AEE9EF5}"/>
                </a:ext>
              </a:extLst>
            </p:cNvPr>
            <p:cNvSpPr txBox="1"/>
            <p:nvPr/>
          </p:nvSpPr>
          <p:spPr>
            <a:xfrm>
              <a:off x="9997584" y="2925319"/>
              <a:ext cx="208683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hr-HR" sz="1600" b="1" i="0" dirty="0">
                  <a:solidFill>
                    <a:srgbClr val="F1F1F1"/>
                  </a:solidFill>
                  <a:effectLst/>
                  <a:latin typeface="Roboto" panose="02000000000000000000" pitchFamily="2" charset="0"/>
                </a:rPr>
                <a:t>Božja pobjeda </a:t>
              </a:r>
              <a:br>
                <a:rPr lang="hr-HR" sz="1600" b="1" i="0" dirty="0">
                  <a:solidFill>
                    <a:srgbClr val="F1F1F1"/>
                  </a:solidFill>
                  <a:effectLst/>
                  <a:latin typeface="Roboto" panose="02000000000000000000" pitchFamily="2" charset="0"/>
                </a:rPr>
              </a:br>
              <a:r>
                <a:rPr lang="hr-HR" sz="1600" b="1" i="0" dirty="0">
                  <a:solidFill>
                    <a:srgbClr val="F1F1F1"/>
                  </a:solidFill>
                  <a:effectLst/>
                  <a:latin typeface="Roboto" panose="02000000000000000000" pitchFamily="2" charset="0"/>
                </a:rPr>
                <a:t>- Put i Istina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E38ED81A-8940-4F22-A910-A29D820D9BC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3" name="Pravokutnik 22">
              <a:extLst>
                <a:ext uri="{FF2B5EF4-FFF2-40B4-BE49-F238E27FC236}">
                  <a16:creationId xmlns:a16="http://schemas.microsoft.com/office/drawing/2014/main" id="{3AC7AA5D-D596-4F7A-99F6-B22610BBA501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662DF5C4-246A-46A3-BC0C-F4E344F99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64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2691435E-532A-421A-B448-3CF8AFF7F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graphicFrame>
        <p:nvGraphicFramePr>
          <p:cNvPr id="17" name="Rezervirano mjesto sadržaja 3">
            <a:extLst>
              <a:ext uri="{FF2B5EF4-FFF2-40B4-BE49-F238E27FC236}">
                <a16:creationId xmlns:a16="http://schemas.microsoft.com/office/drawing/2014/main" id="{20BB0D5A-BE6D-433D-AB14-557E09062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018113"/>
              </p:ext>
            </p:extLst>
          </p:nvPr>
        </p:nvGraphicFramePr>
        <p:xfrm>
          <a:off x="501161" y="819149"/>
          <a:ext cx="11262213" cy="483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21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2691435E-532A-421A-B448-3CF8AFF7F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graphicFrame>
        <p:nvGraphicFramePr>
          <p:cNvPr id="17" name="Rezervirano mjesto sadržaja 3">
            <a:extLst>
              <a:ext uri="{FF2B5EF4-FFF2-40B4-BE49-F238E27FC236}">
                <a16:creationId xmlns:a16="http://schemas.microsoft.com/office/drawing/2014/main" id="{20BB0D5A-BE6D-433D-AB14-557E09062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09834"/>
              </p:ext>
            </p:extLst>
          </p:nvPr>
        </p:nvGraphicFramePr>
        <p:xfrm>
          <a:off x="12693161" y="1295399"/>
          <a:ext cx="11262213" cy="483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Naslov 1">
            <a:extLst>
              <a:ext uri="{FF2B5EF4-FFF2-40B4-BE49-F238E27FC236}">
                <a16:creationId xmlns:a16="http://schemas.microsoft.com/office/drawing/2014/main" id="{0E0A2293-9C4F-4AFF-9DC5-54A081A5B56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96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Igra: Ljudski bingo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D830C53F-9507-4DBD-ABC5-8BB312D95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773178"/>
              </p:ext>
            </p:extLst>
          </p:nvPr>
        </p:nvGraphicFramePr>
        <p:xfrm>
          <a:off x="346103" y="1219549"/>
          <a:ext cx="9683722" cy="556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453C5684-6924-4EFC-A921-EA6ACAAA007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89" y="1690688"/>
            <a:ext cx="3827318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008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7240ABA7-065A-4935-87E0-9D3D2067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99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BIBLIJSKI TEKST: Pnz 7,1–11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D856255D-2CE5-4C6C-8BDB-3DB5F33AA4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»Kad te Jahve, Bog tvoj, uvede u zemlju u koju ideš da je zaposjedneš i kad ispred tebe otjera mnoge narode: Hetite, Girgašane, Amorejce, Kanaance, Perižane, Hivijce i Jebusejce – sedam naroda brojnijih i jačih od tebe – te kad ih Jahve, Bog tvoj, preda tebi i ti ih poraziš, udari ih prokletstvom. Nemoj sklapati s njima saveza niti im iskazuj milosti. Ne sklapaj ženidbe s njima, ne udavaj svoje kćeri za njihova sina niti ženi svoga sina njihovom kćeri; jer bi ona odvratila od mene sina tvoga; drugim bi bogovima on služio; Jahve bi se razgnjevio protiv vas i brzo bi te istrijebio. Nego ovako učinite prema njima: porušite njihove žrtvenike, porazbijajte njihove stupove, njihove ašere počupajte a njihove kumire spalite.«</a:t>
            </a:r>
          </a:p>
          <a:p>
            <a:r>
              <a:rPr lang="pl-PL" sz="2800" dirty="0"/>
              <a:t>Ta ti si narod posvećen Jahvi, Bogu svome; tebe je Jahve, Bog tvoj, izabrao da među svim narodima koji su na zemlji budeš njegov predragi vlastiti narod.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6540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7240ABA7-065A-4935-87E0-9D3D2067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BIBLIJSKI TEKST: Pnz 7,1–11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D856255D-2CE5-4C6C-8BDB-3DB5F33AA4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Nije vas Jahve odabrao i prihvatio zato što biste vi bili brojniji od svih naroda – vi ste zapravo najmanji – nego zato što vas Jahve ljubi i drži zakletvu kojom se zakleo vašim ocima. Stoga vas je Jahve izveo jakom rukom i oslobodio vas iz kuće ropstva, ispod vlasti faraona, kralja egipatskoga.</a:t>
            </a:r>
          </a:p>
          <a:p>
            <a:r>
              <a:rPr lang="pl-PL" sz="2800" dirty="0"/>
              <a:t>Zato znaj da je Jahve, Bog tvoj, pravi Bog, Bog vjeran, koji drži svoj savez i milost svoju iskazuje do tisuću koljena onima koji ga ljube i drže njegove zapovijedi. A onima koji ga mrze uzvraća izravno njima samima; uništava bez odgađanja onoga koji ga mrzi: uzvraća izravno njemu samomu. Stoga drži zapovijedi, zakone i uredbe koje ti danas nalažem da ih vršiš.«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1222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7240ABA7-065A-4935-87E0-9D3D2067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BIBLIJSKI TEKST: Pnz 7,1–11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B005A06A-E85A-4C69-888F-D05914E05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186187"/>
              </p:ext>
            </p:extLst>
          </p:nvPr>
        </p:nvGraphicFramePr>
        <p:xfrm>
          <a:off x="413237" y="1768281"/>
          <a:ext cx="11569213" cy="437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3C8F0A5B-84A7-4482-8D1C-AC99AF250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88687"/>
              </p:ext>
            </p:extLst>
          </p:nvPr>
        </p:nvGraphicFramePr>
        <p:xfrm>
          <a:off x="12605237" y="1768281"/>
          <a:ext cx="11569213" cy="437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32879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7240ABA7-065A-4935-87E0-9D3D2067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99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BIBLIJSKI TEKST: Pnz 7,1–11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B005A06A-E85A-4C69-888F-D05914E05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527388"/>
              </p:ext>
            </p:extLst>
          </p:nvPr>
        </p:nvGraphicFramePr>
        <p:xfrm>
          <a:off x="413237" y="1768281"/>
          <a:ext cx="11569213" cy="437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C6A7A3A2-4605-4B3E-B745-8D898E19F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902803"/>
              </p:ext>
            </p:extLst>
          </p:nvPr>
        </p:nvGraphicFramePr>
        <p:xfrm>
          <a:off x="-11989221" y="1768281"/>
          <a:ext cx="11569213" cy="437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72839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>
            <a:extLst>
              <a:ext uri="{FF2B5EF4-FFF2-40B4-BE49-F238E27FC236}">
                <a16:creationId xmlns:a16="http://schemas.microsoft.com/office/drawing/2014/main" id="{7240ABA7-065A-4935-87E0-9D3D2067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IZABRAN ZA POSLANJE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E5589FF8-646B-41C9-BA3E-7DCD5E7C7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chemeClr val="accent1"/>
                </a:solidFill>
              </a:rPr>
              <a:t>BIBLIJSKI TEKST: Mt 28,16–20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D856255D-2CE5-4C6C-8BDB-3DB5F33AA4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/>
              <a:t>Pođite dakle i učinite mojim učenicima sve narode: krstite ih u ime Oca i Sina i Duha Svetoga i učite ih čuvati sve što sam vam zapovjedio. I evo, ja sam s vama u sve dane – do svršetka svijeta.</a:t>
            </a:r>
            <a:endParaRPr lang="hr-HR" sz="4000" dirty="0"/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20B9E134-5A07-4F55-ADF0-3B393FC57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149370"/>
              </p:ext>
            </p:extLst>
          </p:nvPr>
        </p:nvGraphicFramePr>
        <p:xfrm>
          <a:off x="648816" y="6935593"/>
          <a:ext cx="11327982" cy="414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3283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ilagođeno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C00000"/>
      </a:accent2>
      <a:accent3>
        <a:srgbClr val="0563C1"/>
      </a:accent3>
      <a:accent4>
        <a:srgbClr val="FFC000"/>
      </a:accent4>
      <a:accent5>
        <a:srgbClr val="954F72"/>
      </a:accent5>
      <a:accent6>
        <a:srgbClr val="ED7D31"/>
      </a:accent6>
      <a:hlink>
        <a:srgbClr val="C00000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1629</Words>
  <Application>Microsoft Office PowerPoint</Application>
  <PresentationFormat>Široki zaslon</PresentationFormat>
  <Paragraphs>229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SourceSansPro-Bold</vt:lpstr>
      <vt:lpstr>SourceSansPro-Regular</vt:lpstr>
      <vt:lpstr>Office Theme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IZABRAN ZA POSLANJE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 – PRAVI TRS</dc:title>
  <dc:creator>marijan.pavelic@gmail.com</dc:creator>
  <cp:lastModifiedBy>marijan.pavelic@gmail.com</cp:lastModifiedBy>
  <cp:revision>34</cp:revision>
  <dcterms:created xsi:type="dcterms:W3CDTF">2025-09-27T08:57:09Z</dcterms:created>
  <dcterms:modified xsi:type="dcterms:W3CDTF">2026-01-09T09:54:05Z</dcterms:modified>
</cp:coreProperties>
</file>