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85" r:id="rId4"/>
    <p:sldId id="292" r:id="rId5"/>
    <p:sldId id="293" r:id="rId6"/>
    <p:sldId id="294" r:id="rId7"/>
    <p:sldId id="295" r:id="rId8"/>
    <p:sldId id="296" r:id="rId9"/>
    <p:sldId id="27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3C1"/>
    <a:srgbClr val="FFFFFF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2450F7-B71D-4407-9BCA-FF95045C49F2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4A1ABA6A-B6A5-4A3F-931E-EBD807969C82}">
      <dgm:prSet phldrT="[Tekst]"/>
      <dgm:spPr/>
      <dgm:t>
        <a:bodyPr/>
        <a:lstStyle/>
        <a:p>
          <a:r>
            <a:rPr lang="hr-HR" dirty="0"/>
            <a:t>Koje emocije u vama budi ova molitva? Kako doživljavate rečenicu:</a:t>
          </a:r>
        </a:p>
      </dgm:t>
    </dgm:pt>
    <dgm:pt modelId="{FA920AD8-F352-4620-B18F-B0B561F35103}" type="parTrans" cxnId="{892E12EE-2060-4ACB-98BA-13E799B35483}">
      <dgm:prSet/>
      <dgm:spPr/>
      <dgm:t>
        <a:bodyPr/>
        <a:lstStyle/>
        <a:p>
          <a:endParaRPr lang="hr-HR"/>
        </a:p>
      </dgm:t>
    </dgm:pt>
    <dgm:pt modelId="{867262CF-7307-4B47-AA9B-6E823DD87BB9}" type="sibTrans" cxnId="{892E12EE-2060-4ACB-98BA-13E799B35483}">
      <dgm:prSet/>
      <dgm:spPr/>
      <dgm:t>
        <a:bodyPr/>
        <a:lstStyle/>
        <a:p>
          <a:endParaRPr lang="hr-HR"/>
        </a:p>
      </dgm:t>
    </dgm:pt>
    <dgm:pt modelId="{D36F7163-35A1-4E93-9904-D76A97BC550E}">
      <dgm:prSet/>
      <dgm:spPr/>
      <dgm:t>
        <a:bodyPr/>
        <a:lstStyle/>
        <a:p>
          <a:r>
            <a:rPr lang="hr-HR" dirty="0"/>
            <a:t>Kojim biste riječima opisali Terezijinu ljubav prema Bogu? Je li moguće ljubiti Boga i u trenucima tame, bez nade u nagradu? </a:t>
          </a:r>
        </a:p>
      </dgm:t>
    </dgm:pt>
    <dgm:pt modelId="{61EA7779-677B-41BA-8598-DB37CF19644A}" type="parTrans" cxnId="{559BDF34-0F8B-47E2-B2A2-D5DF2C951CB9}">
      <dgm:prSet/>
      <dgm:spPr/>
      <dgm:t>
        <a:bodyPr/>
        <a:lstStyle/>
        <a:p>
          <a:endParaRPr lang="hr-HR"/>
        </a:p>
      </dgm:t>
    </dgm:pt>
    <dgm:pt modelId="{3680C2EC-C645-4F68-8683-D268B7AD9F33}" type="sibTrans" cxnId="{559BDF34-0F8B-47E2-B2A2-D5DF2C951CB9}">
      <dgm:prSet/>
      <dgm:spPr/>
      <dgm:t>
        <a:bodyPr/>
        <a:lstStyle/>
        <a:p>
          <a:endParaRPr lang="hr-HR"/>
        </a:p>
      </dgm:t>
    </dgm:pt>
    <dgm:pt modelId="{DB3DA11D-3D0A-4179-9C9F-64234CCA7B96}">
      <dgm:prSet/>
      <dgm:spPr/>
      <dgm:t>
        <a:bodyPr/>
        <a:lstStyle/>
        <a:p>
          <a:r>
            <a:rPr lang="hr-HR" dirty="0"/>
            <a:t>Isus je u svom zemaljskom životu prolazio kroz mnoge nepravde i patnje. </a:t>
          </a:r>
        </a:p>
      </dgm:t>
    </dgm:pt>
    <dgm:pt modelId="{733706DD-8C47-40FF-96F3-08E682F8FE88}" type="parTrans" cxnId="{58DEB0E7-1935-4D0C-876C-C24C1B313B37}">
      <dgm:prSet/>
      <dgm:spPr/>
      <dgm:t>
        <a:bodyPr/>
        <a:lstStyle/>
        <a:p>
          <a:endParaRPr lang="hr-HR"/>
        </a:p>
      </dgm:t>
    </dgm:pt>
    <dgm:pt modelId="{3478E27E-D73A-4F16-9466-A3634DF786F7}" type="sibTrans" cxnId="{58DEB0E7-1935-4D0C-876C-C24C1B313B37}">
      <dgm:prSet/>
      <dgm:spPr/>
      <dgm:t>
        <a:bodyPr/>
        <a:lstStyle/>
        <a:p>
          <a:endParaRPr lang="hr-HR"/>
        </a:p>
      </dgm:t>
    </dgm:pt>
    <dgm:pt modelId="{F164853D-6624-4C20-9CD9-2AA24CC481E9}">
      <dgm:prSet/>
      <dgm:spPr/>
      <dgm:t>
        <a:bodyPr/>
        <a:lstStyle/>
        <a:p>
          <a:r>
            <a:rPr lang="hr-HR" dirty="0"/>
            <a:t>Potakne li vas razmatranje Kristove žrtve na dublju ljubav prema Bogu i bližnjima? </a:t>
          </a:r>
        </a:p>
      </dgm:t>
    </dgm:pt>
    <dgm:pt modelId="{C800235F-C960-45C3-91B7-9EC845F8EDD5}" type="parTrans" cxnId="{04B7B6DD-14C3-488B-8214-5D5A03E94F8B}">
      <dgm:prSet/>
      <dgm:spPr/>
      <dgm:t>
        <a:bodyPr/>
        <a:lstStyle/>
        <a:p>
          <a:endParaRPr lang="hr-HR"/>
        </a:p>
      </dgm:t>
    </dgm:pt>
    <dgm:pt modelId="{A313326E-38A1-4E75-9087-573F9C97D5B9}" type="sibTrans" cxnId="{04B7B6DD-14C3-488B-8214-5D5A03E94F8B}">
      <dgm:prSet/>
      <dgm:spPr/>
      <dgm:t>
        <a:bodyPr/>
        <a:lstStyle/>
        <a:p>
          <a:endParaRPr lang="hr-HR"/>
        </a:p>
      </dgm:t>
    </dgm:pt>
    <dgm:pt modelId="{27D739CE-82C8-4C77-85F9-74CA0173364F}">
      <dgm:prSet/>
      <dgm:spPr/>
      <dgm:t>
        <a:bodyPr/>
        <a:lstStyle/>
        <a:p>
          <a:r>
            <a:rPr lang="hr-HR" dirty="0"/>
            <a:t>I danas brojni ljudi – možda i netko vama blizak – nose teret boli, gubitka ili nepravde, a moguće je da i sami prolaze kroz teške trenutke. </a:t>
          </a:r>
        </a:p>
      </dgm:t>
    </dgm:pt>
    <dgm:pt modelId="{696F9B09-8887-4A51-A131-337197933F36}" type="parTrans" cxnId="{F024E4CE-8D8F-4DE1-8486-301E9ECEDFD4}">
      <dgm:prSet/>
      <dgm:spPr/>
      <dgm:t>
        <a:bodyPr/>
        <a:lstStyle/>
        <a:p>
          <a:endParaRPr lang="hr-HR"/>
        </a:p>
      </dgm:t>
    </dgm:pt>
    <dgm:pt modelId="{67F0F884-6C85-41DE-8AD2-166985810337}" type="sibTrans" cxnId="{F024E4CE-8D8F-4DE1-8486-301E9ECEDFD4}">
      <dgm:prSet/>
      <dgm:spPr/>
      <dgm:t>
        <a:bodyPr/>
        <a:lstStyle/>
        <a:p>
          <a:endParaRPr lang="hr-HR"/>
        </a:p>
      </dgm:t>
    </dgm:pt>
    <dgm:pt modelId="{757ABCD0-EED6-4F45-880C-5D2791F85E2D}">
      <dgm:prSet phldrT="[Tekst]"/>
      <dgm:spPr/>
      <dgm:t>
        <a:bodyPr/>
        <a:lstStyle/>
        <a:p>
          <a:r>
            <a:rPr lang="hr-HR"/>
            <a:t>„Ljubim te više zbog tvoje smrtne muke negoli zbog tvoga uskrsnuća?”</a:t>
          </a:r>
        </a:p>
      </dgm:t>
    </dgm:pt>
    <dgm:pt modelId="{CFD3ED3D-32C5-4E79-B2C5-57DE9E7AB133}" type="parTrans" cxnId="{7395A777-9A8C-4B3D-858B-1343AFF50C74}">
      <dgm:prSet/>
      <dgm:spPr/>
      <dgm:t>
        <a:bodyPr/>
        <a:lstStyle/>
        <a:p>
          <a:endParaRPr lang="hr-HR"/>
        </a:p>
      </dgm:t>
    </dgm:pt>
    <dgm:pt modelId="{59C9D6DA-3907-425E-9536-A427CEF5A6D7}" type="sibTrans" cxnId="{7395A777-9A8C-4B3D-858B-1343AFF50C74}">
      <dgm:prSet/>
      <dgm:spPr/>
      <dgm:t>
        <a:bodyPr/>
        <a:lstStyle/>
        <a:p>
          <a:endParaRPr lang="hr-HR"/>
        </a:p>
      </dgm:t>
    </dgm:pt>
    <dgm:pt modelId="{6A21EC2B-523B-4B51-901B-512D0452B7CB}" type="pres">
      <dgm:prSet presAssocID="{C22450F7-B71D-4407-9BCA-FF95045C49F2}" presName="Name0" presStyleCnt="0">
        <dgm:presLayoutVars>
          <dgm:dir/>
          <dgm:animLvl val="lvl"/>
          <dgm:resizeHandles/>
        </dgm:presLayoutVars>
      </dgm:prSet>
      <dgm:spPr/>
    </dgm:pt>
    <dgm:pt modelId="{C7A227A0-88C6-4715-9D47-DA8C07B84C32}" type="pres">
      <dgm:prSet presAssocID="{4A1ABA6A-B6A5-4A3F-931E-EBD807969C82}" presName="linNode" presStyleCnt="0"/>
      <dgm:spPr/>
    </dgm:pt>
    <dgm:pt modelId="{27A0B5A0-4AB0-4767-AB81-1D359F0D3952}" type="pres">
      <dgm:prSet presAssocID="{4A1ABA6A-B6A5-4A3F-931E-EBD807969C82}" presName="parentShp" presStyleLbl="node1" presStyleIdx="0" presStyleCnt="3">
        <dgm:presLayoutVars>
          <dgm:bulletEnabled val="1"/>
        </dgm:presLayoutVars>
      </dgm:prSet>
      <dgm:spPr/>
    </dgm:pt>
    <dgm:pt modelId="{BEBB53AC-C72C-4853-943F-99AC00664522}" type="pres">
      <dgm:prSet presAssocID="{4A1ABA6A-B6A5-4A3F-931E-EBD807969C82}" presName="childShp" presStyleLbl="bgAccFollowNode1" presStyleIdx="0" presStyleCnt="3">
        <dgm:presLayoutVars>
          <dgm:bulletEnabled val="1"/>
        </dgm:presLayoutVars>
      </dgm:prSet>
      <dgm:spPr/>
    </dgm:pt>
    <dgm:pt modelId="{C1DD3312-87AE-4315-98A2-9B719BFC49E5}" type="pres">
      <dgm:prSet presAssocID="{867262CF-7307-4B47-AA9B-6E823DD87BB9}" presName="spacing" presStyleCnt="0"/>
      <dgm:spPr/>
    </dgm:pt>
    <dgm:pt modelId="{0CB669BD-CB2A-46B2-9D09-5CBC3EF6B3ED}" type="pres">
      <dgm:prSet presAssocID="{D36F7163-35A1-4E93-9904-D76A97BC550E}" presName="linNode" presStyleCnt="0"/>
      <dgm:spPr/>
    </dgm:pt>
    <dgm:pt modelId="{40A7121D-42C3-4E12-97E9-6D919EB53E9B}" type="pres">
      <dgm:prSet presAssocID="{D36F7163-35A1-4E93-9904-D76A97BC550E}" presName="parentShp" presStyleLbl="node1" presStyleIdx="1" presStyleCnt="3">
        <dgm:presLayoutVars>
          <dgm:bulletEnabled val="1"/>
        </dgm:presLayoutVars>
      </dgm:prSet>
      <dgm:spPr/>
    </dgm:pt>
    <dgm:pt modelId="{086534C1-8EEB-45A8-A5D6-17BA97A3C667}" type="pres">
      <dgm:prSet presAssocID="{D36F7163-35A1-4E93-9904-D76A97BC550E}" presName="childShp" presStyleLbl="bgAccFollowNode1" presStyleIdx="1" presStyleCnt="3">
        <dgm:presLayoutVars>
          <dgm:bulletEnabled val="1"/>
        </dgm:presLayoutVars>
      </dgm:prSet>
      <dgm:spPr/>
    </dgm:pt>
    <dgm:pt modelId="{1C094D22-35C7-403A-907D-3A64068D1260}" type="pres">
      <dgm:prSet presAssocID="{3680C2EC-C645-4F68-8683-D268B7AD9F33}" presName="spacing" presStyleCnt="0"/>
      <dgm:spPr/>
    </dgm:pt>
    <dgm:pt modelId="{47C687AC-1B9A-4802-91D0-6F83266CF068}" type="pres">
      <dgm:prSet presAssocID="{F164853D-6624-4C20-9CD9-2AA24CC481E9}" presName="linNode" presStyleCnt="0"/>
      <dgm:spPr/>
    </dgm:pt>
    <dgm:pt modelId="{F49923B7-F2FE-48EB-AB07-7996B7279DBE}" type="pres">
      <dgm:prSet presAssocID="{F164853D-6624-4C20-9CD9-2AA24CC481E9}" presName="parentShp" presStyleLbl="node1" presStyleIdx="2" presStyleCnt="3">
        <dgm:presLayoutVars>
          <dgm:bulletEnabled val="1"/>
        </dgm:presLayoutVars>
      </dgm:prSet>
      <dgm:spPr/>
    </dgm:pt>
    <dgm:pt modelId="{10BFB57A-E780-4ED2-A512-ACBE5E5BBEA2}" type="pres">
      <dgm:prSet presAssocID="{F164853D-6624-4C20-9CD9-2AA24CC481E9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0723FA15-A7E5-4937-B9B7-2F48BD926BEB}" type="presOf" srcId="{4A1ABA6A-B6A5-4A3F-931E-EBD807969C82}" destId="{27A0B5A0-4AB0-4767-AB81-1D359F0D3952}" srcOrd="0" destOrd="0" presId="urn:microsoft.com/office/officeart/2005/8/layout/vList6"/>
    <dgm:cxn modelId="{9379A822-93E9-4238-BCC0-802FC87CDAD8}" type="presOf" srcId="{27D739CE-82C8-4C77-85F9-74CA0173364F}" destId="{10BFB57A-E780-4ED2-A512-ACBE5E5BBEA2}" srcOrd="0" destOrd="0" presId="urn:microsoft.com/office/officeart/2005/8/layout/vList6"/>
    <dgm:cxn modelId="{559BDF34-0F8B-47E2-B2A2-D5DF2C951CB9}" srcId="{C22450F7-B71D-4407-9BCA-FF95045C49F2}" destId="{D36F7163-35A1-4E93-9904-D76A97BC550E}" srcOrd="1" destOrd="0" parTransId="{61EA7779-677B-41BA-8598-DB37CF19644A}" sibTransId="{3680C2EC-C645-4F68-8683-D268B7AD9F33}"/>
    <dgm:cxn modelId="{4E16BD38-653E-4E9D-A85C-3348EDF1F4A4}" type="presOf" srcId="{F164853D-6624-4C20-9CD9-2AA24CC481E9}" destId="{F49923B7-F2FE-48EB-AB07-7996B7279DBE}" srcOrd="0" destOrd="0" presId="urn:microsoft.com/office/officeart/2005/8/layout/vList6"/>
    <dgm:cxn modelId="{19C85143-6952-4424-8AAB-1A2EB3B3DB9A}" type="presOf" srcId="{C22450F7-B71D-4407-9BCA-FF95045C49F2}" destId="{6A21EC2B-523B-4B51-901B-512D0452B7CB}" srcOrd="0" destOrd="0" presId="urn:microsoft.com/office/officeart/2005/8/layout/vList6"/>
    <dgm:cxn modelId="{85566F6A-6B7B-4922-AA78-C0C2704398E3}" type="presOf" srcId="{DB3DA11D-3D0A-4179-9C9F-64234CCA7B96}" destId="{086534C1-8EEB-45A8-A5D6-17BA97A3C667}" srcOrd="0" destOrd="0" presId="urn:microsoft.com/office/officeart/2005/8/layout/vList6"/>
    <dgm:cxn modelId="{7395A777-9A8C-4B3D-858B-1343AFF50C74}" srcId="{4A1ABA6A-B6A5-4A3F-931E-EBD807969C82}" destId="{757ABCD0-EED6-4F45-880C-5D2791F85E2D}" srcOrd="0" destOrd="0" parTransId="{CFD3ED3D-32C5-4E79-B2C5-57DE9E7AB133}" sibTransId="{59C9D6DA-3907-425E-9536-A427CEF5A6D7}"/>
    <dgm:cxn modelId="{60BB1979-935F-4896-B739-5993CE049BA8}" type="presOf" srcId="{D36F7163-35A1-4E93-9904-D76A97BC550E}" destId="{40A7121D-42C3-4E12-97E9-6D919EB53E9B}" srcOrd="0" destOrd="0" presId="urn:microsoft.com/office/officeart/2005/8/layout/vList6"/>
    <dgm:cxn modelId="{90F9A9C5-C44E-42AD-9A1E-154E4C08BD19}" type="presOf" srcId="{757ABCD0-EED6-4F45-880C-5D2791F85E2D}" destId="{BEBB53AC-C72C-4853-943F-99AC00664522}" srcOrd="0" destOrd="0" presId="urn:microsoft.com/office/officeart/2005/8/layout/vList6"/>
    <dgm:cxn modelId="{F024E4CE-8D8F-4DE1-8486-301E9ECEDFD4}" srcId="{F164853D-6624-4C20-9CD9-2AA24CC481E9}" destId="{27D739CE-82C8-4C77-85F9-74CA0173364F}" srcOrd="0" destOrd="0" parTransId="{696F9B09-8887-4A51-A131-337197933F36}" sibTransId="{67F0F884-6C85-41DE-8AD2-166985810337}"/>
    <dgm:cxn modelId="{04B7B6DD-14C3-488B-8214-5D5A03E94F8B}" srcId="{C22450F7-B71D-4407-9BCA-FF95045C49F2}" destId="{F164853D-6624-4C20-9CD9-2AA24CC481E9}" srcOrd="2" destOrd="0" parTransId="{C800235F-C960-45C3-91B7-9EC845F8EDD5}" sibTransId="{A313326E-38A1-4E75-9087-573F9C97D5B9}"/>
    <dgm:cxn modelId="{58DEB0E7-1935-4D0C-876C-C24C1B313B37}" srcId="{D36F7163-35A1-4E93-9904-D76A97BC550E}" destId="{DB3DA11D-3D0A-4179-9C9F-64234CCA7B96}" srcOrd="0" destOrd="0" parTransId="{733706DD-8C47-40FF-96F3-08E682F8FE88}" sibTransId="{3478E27E-D73A-4F16-9466-A3634DF786F7}"/>
    <dgm:cxn modelId="{892E12EE-2060-4ACB-98BA-13E799B35483}" srcId="{C22450F7-B71D-4407-9BCA-FF95045C49F2}" destId="{4A1ABA6A-B6A5-4A3F-931E-EBD807969C82}" srcOrd="0" destOrd="0" parTransId="{FA920AD8-F352-4620-B18F-B0B561F35103}" sibTransId="{867262CF-7307-4B47-AA9B-6E823DD87BB9}"/>
    <dgm:cxn modelId="{D6E86A30-E66A-448B-8AF5-8FADA2875122}" type="presParOf" srcId="{6A21EC2B-523B-4B51-901B-512D0452B7CB}" destId="{C7A227A0-88C6-4715-9D47-DA8C07B84C32}" srcOrd="0" destOrd="0" presId="urn:microsoft.com/office/officeart/2005/8/layout/vList6"/>
    <dgm:cxn modelId="{0C1FEA54-4CAA-4FE1-BADD-9F7D04A1D1A0}" type="presParOf" srcId="{C7A227A0-88C6-4715-9D47-DA8C07B84C32}" destId="{27A0B5A0-4AB0-4767-AB81-1D359F0D3952}" srcOrd="0" destOrd="0" presId="urn:microsoft.com/office/officeart/2005/8/layout/vList6"/>
    <dgm:cxn modelId="{54BA863A-3874-4329-9105-1E7334EAF178}" type="presParOf" srcId="{C7A227A0-88C6-4715-9D47-DA8C07B84C32}" destId="{BEBB53AC-C72C-4853-943F-99AC00664522}" srcOrd="1" destOrd="0" presId="urn:microsoft.com/office/officeart/2005/8/layout/vList6"/>
    <dgm:cxn modelId="{C9B99BE5-BA36-4C70-9C93-A38F6D599FC2}" type="presParOf" srcId="{6A21EC2B-523B-4B51-901B-512D0452B7CB}" destId="{C1DD3312-87AE-4315-98A2-9B719BFC49E5}" srcOrd="1" destOrd="0" presId="urn:microsoft.com/office/officeart/2005/8/layout/vList6"/>
    <dgm:cxn modelId="{37FE767C-408F-4C23-8E06-032CE52228B4}" type="presParOf" srcId="{6A21EC2B-523B-4B51-901B-512D0452B7CB}" destId="{0CB669BD-CB2A-46B2-9D09-5CBC3EF6B3ED}" srcOrd="2" destOrd="0" presId="urn:microsoft.com/office/officeart/2005/8/layout/vList6"/>
    <dgm:cxn modelId="{8A455E05-A77F-4956-8186-4FC5422B5467}" type="presParOf" srcId="{0CB669BD-CB2A-46B2-9D09-5CBC3EF6B3ED}" destId="{40A7121D-42C3-4E12-97E9-6D919EB53E9B}" srcOrd="0" destOrd="0" presId="urn:microsoft.com/office/officeart/2005/8/layout/vList6"/>
    <dgm:cxn modelId="{2CF8EFD9-7F10-4854-8749-E9DBC332706A}" type="presParOf" srcId="{0CB669BD-CB2A-46B2-9D09-5CBC3EF6B3ED}" destId="{086534C1-8EEB-45A8-A5D6-17BA97A3C667}" srcOrd="1" destOrd="0" presId="urn:microsoft.com/office/officeart/2005/8/layout/vList6"/>
    <dgm:cxn modelId="{FECC2BDC-007C-4D49-898C-38CB3A04A845}" type="presParOf" srcId="{6A21EC2B-523B-4B51-901B-512D0452B7CB}" destId="{1C094D22-35C7-403A-907D-3A64068D1260}" srcOrd="3" destOrd="0" presId="urn:microsoft.com/office/officeart/2005/8/layout/vList6"/>
    <dgm:cxn modelId="{6FE4ADB2-608C-4B2C-B7D2-5D5EF7DA1D1F}" type="presParOf" srcId="{6A21EC2B-523B-4B51-901B-512D0452B7CB}" destId="{47C687AC-1B9A-4802-91D0-6F83266CF068}" srcOrd="4" destOrd="0" presId="urn:microsoft.com/office/officeart/2005/8/layout/vList6"/>
    <dgm:cxn modelId="{C7B169E8-4D03-48AA-8107-43CB831A4025}" type="presParOf" srcId="{47C687AC-1B9A-4802-91D0-6F83266CF068}" destId="{F49923B7-F2FE-48EB-AB07-7996B7279DBE}" srcOrd="0" destOrd="0" presId="urn:microsoft.com/office/officeart/2005/8/layout/vList6"/>
    <dgm:cxn modelId="{CBC2CD74-4B3F-4B16-85B6-78D4F8C71026}" type="presParOf" srcId="{47C687AC-1B9A-4802-91D0-6F83266CF068}" destId="{10BFB57A-E780-4ED2-A512-ACBE5E5BBEA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44EBF3-5CA1-4FD7-8089-6C0072281115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4028FAC3-5196-4875-BE91-73994589888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3200" dirty="0"/>
            <a:t>RAZMISLI...</a:t>
          </a:r>
          <a:endParaRPr lang="hr-HR" sz="2000" dirty="0"/>
        </a:p>
      </dgm:t>
    </dgm:pt>
    <dgm:pt modelId="{CCBAA10D-80BC-454A-B09D-D1590A1180CF}" type="parTrans" cxnId="{4FCD4C02-4915-4973-8EBF-DA3326DC8603}">
      <dgm:prSet/>
      <dgm:spPr/>
      <dgm:t>
        <a:bodyPr/>
        <a:lstStyle/>
        <a:p>
          <a:endParaRPr lang="hr-HR"/>
        </a:p>
      </dgm:t>
    </dgm:pt>
    <dgm:pt modelId="{102E8A8C-7D1F-4DCF-AF0C-BFACFC8DD160}" type="sibTrans" cxnId="{4FCD4C02-4915-4973-8EBF-DA3326DC8603}">
      <dgm:prSet/>
      <dgm:spPr/>
      <dgm:t>
        <a:bodyPr/>
        <a:lstStyle/>
        <a:p>
          <a:endParaRPr lang="hr-HR"/>
        </a:p>
      </dgm:t>
    </dgm:pt>
    <dgm:pt modelId="{E4450243-D90A-45F7-81BA-64B545A3BF30}">
      <dgm:prSet/>
      <dgm:spPr/>
      <dgm:t>
        <a:bodyPr/>
        <a:lstStyle/>
        <a:p>
          <a:pPr>
            <a:buChar char="•"/>
          </a:pPr>
          <a:r>
            <a:rPr lang="hr-HR" dirty="0"/>
            <a:t>Isusova zapovijed ljubavi – donesi odluku o djelovanju</a:t>
          </a:r>
        </a:p>
      </dgm:t>
    </dgm:pt>
    <dgm:pt modelId="{38A360B1-9CCB-49D3-909D-BB4E4CB586A0}" type="parTrans" cxnId="{63B69500-5CA2-4DF7-93A1-CFE2852ABA9A}">
      <dgm:prSet/>
      <dgm:spPr/>
      <dgm:t>
        <a:bodyPr/>
        <a:lstStyle/>
        <a:p>
          <a:endParaRPr lang="hr-HR"/>
        </a:p>
      </dgm:t>
    </dgm:pt>
    <dgm:pt modelId="{9D3447DD-C6D4-4F12-A945-ACC2A0CB52AB}" type="sibTrans" cxnId="{63B69500-5CA2-4DF7-93A1-CFE2852ABA9A}">
      <dgm:prSet/>
      <dgm:spPr/>
      <dgm:t>
        <a:bodyPr/>
        <a:lstStyle/>
        <a:p>
          <a:endParaRPr lang="hr-HR"/>
        </a:p>
      </dgm:t>
    </dgm:pt>
    <dgm:pt modelId="{FD001223-F064-4389-AF20-A1422F0446D5}">
      <dgm:prSet/>
      <dgm:spPr/>
      <dgm:t>
        <a:bodyPr/>
        <a:lstStyle/>
        <a:p>
          <a:pPr>
            <a:buChar char="•"/>
          </a:pPr>
          <a:r>
            <a:rPr lang="hr-HR" dirty="0"/>
            <a:t>kroz konkretna djela dobrote, praštnja, strpljivosti i služenja</a:t>
          </a:r>
        </a:p>
      </dgm:t>
    </dgm:pt>
    <dgm:pt modelId="{279CC802-0555-424E-A335-26ACA8854D83}" type="parTrans" cxnId="{6D99F666-ECD9-4238-9A5D-1134B0424E85}">
      <dgm:prSet/>
      <dgm:spPr/>
      <dgm:t>
        <a:bodyPr/>
        <a:lstStyle/>
        <a:p>
          <a:endParaRPr lang="hr-HR"/>
        </a:p>
      </dgm:t>
    </dgm:pt>
    <dgm:pt modelId="{BE4C2F53-FB3A-447F-9B10-F659EEEBEBB1}" type="sibTrans" cxnId="{6D99F666-ECD9-4238-9A5D-1134B0424E85}">
      <dgm:prSet/>
      <dgm:spPr/>
      <dgm:t>
        <a:bodyPr/>
        <a:lstStyle/>
        <a:p>
          <a:endParaRPr lang="hr-HR"/>
        </a:p>
      </dgm:t>
    </dgm:pt>
    <dgm:pt modelId="{6DFC94E7-5E91-4288-BD40-B0308F981FFA}" type="pres">
      <dgm:prSet presAssocID="{E044EBF3-5CA1-4FD7-8089-6C0072281115}" presName="CompostProcess" presStyleCnt="0">
        <dgm:presLayoutVars>
          <dgm:dir/>
          <dgm:resizeHandles val="exact"/>
        </dgm:presLayoutVars>
      </dgm:prSet>
      <dgm:spPr/>
    </dgm:pt>
    <dgm:pt modelId="{CC749CF7-C03E-48EA-ABBC-D5ABF85204FA}" type="pres">
      <dgm:prSet presAssocID="{E044EBF3-5CA1-4FD7-8089-6C0072281115}" presName="arrow" presStyleLbl="bgShp" presStyleIdx="0" presStyleCnt="1" custLinFactNeighborX="-1005" custLinFactNeighborY="-11739"/>
      <dgm:spPr/>
    </dgm:pt>
    <dgm:pt modelId="{BC45667E-FBB9-4799-9A0D-723EFE5B4CB0}" type="pres">
      <dgm:prSet presAssocID="{E044EBF3-5CA1-4FD7-8089-6C0072281115}" presName="linearProcess" presStyleCnt="0"/>
      <dgm:spPr/>
    </dgm:pt>
    <dgm:pt modelId="{CA1ACD20-A8F2-41D6-A4A1-686E3B85E756}" type="pres">
      <dgm:prSet presAssocID="{4028FAC3-5196-4875-BE91-739945898886}" presName="textNode" presStyleLbl="node1" presStyleIdx="0" presStyleCnt="3">
        <dgm:presLayoutVars>
          <dgm:bulletEnabled val="1"/>
        </dgm:presLayoutVars>
      </dgm:prSet>
      <dgm:spPr/>
    </dgm:pt>
    <dgm:pt modelId="{09DD2D85-D12A-4815-8EF3-B14BA712156B}" type="pres">
      <dgm:prSet presAssocID="{102E8A8C-7D1F-4DCF-AF0C-BFACFC8DD160}" presName="sibTrans" presStyleCnt="0"/>
      <dgm:spPr/>
    </dgm:pt>
    <dgm:pt modelId="{C2C8E2DC-F93F-419F-97C4-3C271E81280B}" type="pres">
      <dgm:prSet presAssocID="{E4450243-D90A-45F7-81BA-64B545A3BF30}" presName="textNode" presStyleLbl="node1" presStyleIdx="1" presStyleCnt="3">
        <dgm:presLayoutVars>
          <dgm:bulletEnabled val="1"/>
        </dgm:presLayoutVars>
      </dgm:prSet>
      <dgm:spPr/>
    </dgm:pt>
    <dgm:pt modelId="{1EBFB1E9-7367-4769-963D-09E34E8CE7A1}" type="pres">
      <dgm:prSet presAssocID="{9D3447DD-C6D4-4F12-A945-ACC2A0CB52AB}" presName="sibTrans" presStyleCnt="0"/>
      <dgm:spPr/>
    </dgm:pt>
    <dgm:pt modelId="{86627E7B-D1A6-420A-A8E6-FFA3549E8F7E}" type="pres">
      <dgm:prSet presAssocID="{FD001223-F064-4389-AF20-A1422F0446D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3B69500-5CA2-4DF7-93A1-CFE2852ABA9A}" srcId="{E044EBF3-5CA1-4FD7-8089-6C0072281115}" destId="{E4450243-D90A-45F7-81BA-64B545A3BF30}" srcOrd="1" destOrd="0" parTransId="{38A360B1-9CCB-49D3-909D-BB4E4CB586A0}" sibTransId="{9D3447DD-C6D4-4F12-A945-ACC2A0CB52AB}"/>
    <dgm:cxn modelId="{4FCD4C02-4915-4973-8EBF-DA3326DC8603}" srcId="{E044EBF3-5CA1-4FD7-8089-6C0072281115}" destId="{4028FAC3-5196-4875-BE91-739945898886}" srcOrd="0" destOrd="0" parTransId="{CCBAA10D-80BC-454A-B09D-D1590A1180CF}" sibTransId="{102E8A8C-7D1F-4DCF-AF0C-BFACFC8DD160}"/>
    <dgm:cxn modelId="{61793A2B-CEFC-41A8-9964-F6514570AF97}" type="presOf" srcId="{E4450243-D90A-45F7-81BA-64B545A3BF30}" destId="{C2C8E2DC-F93F-419F-97C4-3C271E81280B}" srcOrd="0" destOrd="0" presId="urn:microsoft.com/office/officeart/2005/8/layout/hProcess9"/>
    <dgm:cxn modelId="{6D99F666-ECD9-4238-9A5D-1134B0424E85}" srcId="{E044EBF3-5CA1-4FD7-8089-6C0072281115}" destId="{FD001223-F064-4389-AF20-A1422F0446D5}" srcOrd="2" destOrd="0" parTransId="{279CC802-0555-424E-A335-26ACA8854D83}" sibTransId="{BE4C2F53-FB3A-447F-9B10-F659EEEBEBB1}"/>
    <dgm:cxn modelId="{784D678A-7741-4743-B92A-2B01B0A25860}" type="presOf" srcId="{FD001223-F064-4389-AF20-A1422F0446D5}" destId="{86627E7B-D1A6-420A-A8E6-FFA3549E8F7E}" srcOrd="0" destOrd="0" presId="urn:microsoft.com/office/officeart/2005/8/layout/hProcess9"/>
    <dgm:cxn modelId="{D15D65DB-AE4F-4C17-AEB4-9D954DEA36F2}" type="presOf" srcId="{4028FAC3-5196-4875-BE91-739945898886}" destId="{CA1ACD20-A8F2-41D6-A4A1-686E3B85E756}" srcOrd="0" destOrd="0" presId="urn:microsoft.com/office/officeart/2005/8/layout/hProcess9"/>
    <dgm:cxn modelId="{94D0AAF5-610E-4CCF-BF18-C2FB70C7582B}" type="presOf" srcId="{E044EBF3-5CA1-4FD7-8089-6C0072281115}" destId="{6DFC94E7-5E91-4288-BD40-B0308F981FFA}" srcOrd="0" destOrd="0" presId="urn:microsoft.com/office/officeart/2005/8/layout/hProcess9"/>
    <dgm:cxn modelId="{44D91B8D-340E-4860-A1D5-C13232A2338C}" type="presParOf" srcId="{6DFC94E7-5E91-4288-BD40-B0308F981FFA}" destId="{CC749CF7-C03E-48EA-ABBC-D5ABF85204FA}" srcOrd="0" destOrd="0" presId="urn:microsoft.com/office/officeart/2005/8/layout/hProcess9"/>
    <dgm:cxn modelId="{F261F692-818F-445B-8970-D4977C3AACFB}" type="presParOf" srcId="{6DFC94E7-5E91-4288-BD40-B0308F981FFA}" destId="{BC45667E-FBB9-4799-9A0D-723EFE5B4CB0}" srcOrd="1" destOrd="0" presId="urn:microsoft.com/office/officeart/2005/8/layout/hProcess9"/>
    <dgm:cxn modelId="{84A16135-21E2-468D-985A-4EECA89F0360}" type="presParOf" srcId="{BC45667E-FBB9-4799-9A0D-723EFE5B4CB0}" destId="{CA1ACD20-A8F2-41D6-A4A1-686E3B85E756}" srcOrd="0" destOrd="0" presId="urn:microsoft.com/office/officeart/2005/8/layout/hProcess9"/>
    <dgm:cxn modelId="{77DC250E-632C-4F93-A519-F75BD47EB5F4}" type="presParOf" srcId="{BC45667E-FBB9-4799-9A0D-723EFE5B4CB0}" destId="{09DD2D85-D12A-4815-8EF3-B14BA712156B}" srcOrd="1" destOrd="0" presId="urn:microsoft.com/office/officeart/2005/8/layout/hProcess9"/>
    <dgm:cxn modelId="{688F4DBB-D2E4-47EA-AB80-A82EB21D9AE6}" type="presParOf" srcId="{BC45667E-FBB9-4799-9A0D-723EFE5B4CB0}" destId="{C2C8E2DC-F93F-419F-97C4-3C271E81280B}" srcOrd="2" destOrd="0" presId="urn:microsoft.com/office/officeart/2005/8/layout/hProcess9"/>
    <dgm:cxn modelId="{650E3C9D-70BB-42E2-B27E-0450081DB70B}" type="presParOf" srcId="{BC45667E-FBB9-4799-9A0D-723EFE5B4CB0}" destId="{1EBFB1E9-7367-4769-963D-09E34E8CE7A1}" srcOrd="3" destOrd="0" presId="urn:microsoft.com/office/officeart/2005/8/layout/hProcess9"/>
    <dgm:cxn modelId="{863AD62B-7619-4170-B959-E23A72781FA1}" type="presParOf" srcId="{BC45667E-FBB9-4799-9A0D-723EFE5B4CB0}" destId="{86627E7B-D1A6-420A-A8E6-FFA3549E8F7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44EBF3-5CA1-4FD7-8089-6C0072281115}" type="doc">
      <dgm:prSet loTypeId="urn:microsoft.com/office/officeart/2005/8/layout/hierarchy6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4028FAC3-5196-4875-BE91-739945898886}">
      <dgm:prSet custT="1"/>
      <dgm:spPr/>
      <dgm:t>
        <a:bodyPr/>
        <a:lstStyle/>
        <a:p>
          <a:r>
            <a:rPr lang="en-US" sz="3200" dirty="0" err="1"/>
            <a:t>Ljubav</a:t>
          </a:r>
          <a:r>
            <a:rPr lang="en-US" sz="3200" dirty="0"/>
            <a:t> se ne </a:t>
          </a:r>
          <a:r>
            <a:rPr lang="en-US" sz="3200" dirty="0" err="1"/>
            <a:t>razvija</a:t>
          </a:r>
          <a:r>
            <a:rPr lang="en-US" sz="3200" dirty="0"/>
            <a:t> </a:t>
          </a:r>
          <a:r>
            <a:rPr lang="en-US" sz="3200" dirty="0" err="1"/>
            <a:t>odjednom</a:t>
          </a:r>
          <a:r>
            <a:rPr lang="hr-HR" sz="3200" dirty="0"/>
            <a:t> </a:t>
          </a:r>
          <a:r>
            <a:rPr lang="en-US" sz="3200" dirty="0"/>
            <a:t>– </a:t>
          </a:r>
          <a:r>
            <a:rPr lang="en-US" sz="3200" dirty="0" err="1"/>
            <a:t>ona</a:t>
          </a:r>
          <a:r>
            <a:rPr lang="en-US" sz="3200" dirty="0"/>
            <a:t> </a:t>
          </a:r>
          <a:r>
            <a:rPr lang="en-US" sz="3200" dirty="0" err="1"/>
            <a:t>ima</a:t>
          </a:r>
          <a:r>
            <a:rPr lang="hr-HR" sz="3200" dirty="0"/>
            <a:t> </a:t>
          </a:r>
          <a:r>
            <a:rPr lang="en-US" sz="3200" dirty="0" err="1"/>
            <a:t>stupnjeve</a:t>
          </a:r>
          <a:r>
            <a:rPr lang="en-US" sz="3200" dirty="0"/>
            <a:t> koji</a:t>
          </a:r>
          <a:r>
            <a:rPr lang="hr-HR" sz="3200" dirty="0"/>
            <a:t> </a:t>
          </a:r>
          <a:r>
            <a:rPr lang="en-US" sz="3200" dirty="0" err="1"/>
            <a:t>vode</a:t>
          </a:r>
          <a:r>
            <a:rPr lang="en-US" sz="3200" dirty="0"/>
            <a:t> od </a:t>
          </a:r>
          <a:r>
            <a:rPr lang="en-US" sz="3200" dirty="0" err="1"/>
            <a:t>sebičnosti</a:t>
          </a:r>
          <a:r>
            <a:rPr lang="hr-HR" sz="3200" dirty="0"/>
            <a:t> </a:t>
          </a:r>
          <a:r>
            <a:rPr lang="en-US" sz="3200" dirty="0" err="1"/>
            <a:t>prema</a:t>
          </a:r>
          <a:r>
            <a:rPr lang="en-US" sz="3200" dirty="0"/>
            <a:t> </a:t>
          </a:r>
          <a:r>
            <a:rPr lang="en-US" sz="3200" dirty="0" err="1"/>
            <a:t>potpunu</a:t>
          </a:r>
          <a:r>
            <a:rPr lang="en-US" sz="3200" dirty="0"/>
            <a:t> </a:t>
          </a:r>
          <a:r>
            <a:rPr lang="en-US" sz="3200" dirty="0" err="1"/>
            <a:t>darivanju</a:t>
          </a:r>
          <a:r>
            <a:rPr lang="en-US" sz="3200" dirty="0"/>
            <a:t>:</a:t>
          </a:r>
          <a:endParaRPr lang="hr-HR" sz="2000" dirty="0"/>
        </a:p>
      </dgm:t>
    </dgm:pt>
    <dgm:pt modelId="{CCBAA10D-80BC-454A-B09D-D1590A1180CF}" type="parTrans" cxnId="{4FCD4C02-4915-4973-8EBF-DA3326DC8603}">
      <dgm:prSet/>
      <dgm:spPr/>
      <dgm:t>
        <a:bodyPr/>
        <a:lstStyle/>
        <a:p>
          <a:endParaRPr lang="hr-HR"/>
        </a:p>
      </dgm:t>
    </dgm:pt>
    <dgm:pt modelId="{102E8A8C-7D1F-4DCF-AF0C-BFACFC8DD160}" type="sibTrans" cxnId="{4FCD4C02-4915-4973-8EBF-DA3326DC8603}">
      <dgm:prSet/>
      <dgm:spPr/>
      <dgm:t>
        <a:bodyPr/>
        <a:lstStyle/>
        <a:p>
          <a:endParaRPr lang="hr-HR"/>
        </a:p>
      </dgm:t>
    </dgm:pt>
    <dgm:pt modelId="{DC36375C-A491-4E46-9748-727AB88BA4A0}">
      <dgm:prSet/>
      <dgm:spPr/>
      <dgm:t>
        <a:bodyPr/>
        <a:lstStyle/>
        <a:p>
          <a:pPr>
            <a:buNone/>
          </a:pPr>
          <a:r>
            <a:rPr lang="en-US" dirty="0"/>
            <a:t>a) </a:t>
          </a:r>
          <a:r>
            <a:rPr lang="en-US" dirty="0" err="1"/>
            <a:t>Ljubav</a:t>
          </a:r>
          <a:r>
            <a:rPr lang="en-US" dirty="0"/>
            <a:t> </a:t>
          </a:r>
          <a:r>
            <a:rPr lang="en-US" dirty="0" err="1"/>
            <a:t>kao</a:t>
          </a:r>
          <a:r>
            <a:rPr lang="en-US" dirty="0"/>
            <a:t> </a:t>
          </a:r>
          <a:r>
            <a:rPr lang="en-US" dirty="0" err="1"/>
            <a:t>privlačnost</a:t>
          </a:r>
          <a:endParaRPr lang="hr-HR" dirty="0"/>
        </a:p>
      </dgm:t>
    </dgm:pt>
    <dgm:pt modelId="{4DD21E16-50BE-4007-BDAE-6997F91BEC17}" type="parTrans" cxnId="{87C21E14-DDEF-4912-A4F5-C6159C1D7A93}">
      <dgm:prSet/>
      <dgm:spPr/>
      <dgm:t>
        <a:bodyPr/>
        <a:lstStyle/>
        <a:p>
          <a:endParaRPr lang="hr-HR"/>
        </a:p>
      </dgm:t>
    </dgm:pt>
    <dgm:pt modelId="{C704E6A7-4F0B-4752-A8C2-35DE679AE032}" type="sibTrans" cxnId="{87C21E14-DDEF-4912-A4F5-C6159C1D7A93}">
      <dgm:prSet/>
      <dgm:spPr/>
      <dgm:t>
        <a:bodyPr/>
        <a:lstStyle/>
        <a:p>
          <a:endParaRPr lang="hr-HR"/>
        </a:p>
      </dgm:t>
    </dgm:pt>
    <dgm:pt modelId="{D66DA50F-35CD-49B7-B1F7-526A911ADFA6}">
      <dgm:prSet/>
      <dgm:spPr/>
      <dgm:t>
        <a:bodyPr/>
        <a:lstStyle/>
        <a:p>
          <a:r>
            <a:rPr lang="pl-PL" dirty="0"/>
            <a:t>b) Ljubav kao želja za zajedništvom</a:t>
          </a:r>
        </a:p>
      </dgm:t>
    </dgm:pt>
    <dgm:pt modelId="{AB229570-40AC-4CAB-9E62-E8C5EB9FF8C4}" type="parTrans" cxnId="{268235FE-E38D-4AFD-A736-DFA17A7E9454}">
      <dgm:prSet/>
      <dgm:spPr/>
      <dgm:t>
        <a:bodyPr/>
        <a:lstStyle/>
        <a:p>
          <a:endParaRPr lang="hr-HR"/>
        </a:p>
      </dgm:t>
    </dgm:pt>
    <dgm:pt modelId="{104DE762-07FC-4A95-88C2-0DF69D5EC905}" type="sibTrans" cxnId="{268235FE-E38D-4AFD-A736-DFA17A7E9454}">
      <dgm:prSet/>
      <dgm:spPr/>
      <dgm:t>
        <a:bodyPr/>
        <a:lstStyle/>
        <a:p>
          <a:endParaRPr lang="hr-HR"/>
        </a:p>
      </dgm:t>
    </dgm:pt>
    <dgm:pt modelId="{09E5ECB8-A52C-41BF-980A-58A70A3ED7D9}">
      <dgm:prSet/>
      <dgm:spPr/>
      <dgm:t>
        <a:bodyPr/>
        <a:lstStyle/>
        <a:p>
          <a:r>
            <a:rPr lang="en-US" dirty="0"/>
            <a:t>c) </a:t>
          </a:r>
          <a:r>
            <a:rPr lang="en-US" dirty="0" err="1"/>
            <a:t>Ljubav</a:t>
          </a:r>
          <a:r>
            <a:rPr lang="en-US" dirty="0"/>
            <a:t> </a:t>
          </a:r>
          <a:r>
            <a:rPr lang="en-US" dirty="0" err="1"/>
            <a:t>kao</a:t>
          </a:r>
          <a:r>
            <a:rPr lang="en-US" dirty="0"/>
            <a:t> </a:t>
          </a:r>
          <a:r>
            <a:rPr lang="en-US" dirty="0" err="1"/>
            <a:t>darivanje</a:t>
          </a:r>
          <a:endParaRPr lang="en-US" dirty="0"/>
        </a:p>
      </dgm:t>
    </dgm:pt>
    <dgm:pt modelId="{EDBC9E47-8785-47C1-A552-967FAEEC90F4}" type="parTrans" cxnId="{10ED910B-9646-48E9-A21C-3AD9095A3273}">
      <dgm:prSet/>
      <dgm:spPr/>
      <dgm:t>
        <a:bodyPr/>
        <a:lstStyle/>
        <a:p>
          <a:endParaRPr lang="hr-HR"/>
        </a:p>
      </dgm:t>
    </dgm:pt>
    <dgm:pt modelId="{ACC1743F-A7C9-45C8-B94D-858579335B42}" type="sibTrans" cxnId="{10ED910B-9646-48E9-A21C-3AD9095A3273}">
      <dgm:prSet/>
      <dgm:spPr/>
      <dgm:t>
        <a:bodyPr/>
        <a:lstStyle/>
        <a:p>
          <a:endParaRPr lang="hr-HR"/>
        </a:p>
      </dgm:t>
    </dgm:pt>
    <dgm:pt modelId="{5395F8AA-F92D-4CCE-9CC9-AA58BB3D0935}" type="pres">
      <dgm:prSet presAssocID="{E044EBF3-5CA1-4FD7-8089-6C007228111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43E8519-2C90-4D19-8580-6D03A891B7C0}" type="pres">
      <dgm:prSet presAssocID="{E044EBF3-5CA1-4FD7-8089-6C0072281115}" presName="hierFlow" presStyleCnt="0"/>
      <dgm:spPr/>
    </dgm:pt>
    <dgm:pt modelId="{55D3ED79-EA0E-4776-BE32-5CDC9585E75F}" type="pres">
      <dgm:prSet presAssocID="{E044EBF3-5CA1-4FD7-8089-6C007228111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A5A8559-7511-482A-A832-B47FA6F44631}" type="pres">
      <dgm:prSet presAssocID="{4028FAC3-5196-4875-BE91-739945898886}" presName="Name14" presStyleCnt="0"/>
      <dgm:spPr/>
    </dgm:pt>
    <dgm:pt modelId="{C1C711A7-9204-47B0-8E82-78956A588F4F}" type="pres">
      <dgm:prSet presAssocID="{4028FAC3-5196-4875-BE91-739945898886}" presName="level1Shape" presStyleLbl="node0" presStyleIdx="0" presStyleCnt="1" custScaleX="209428" custScaleY="76123">
        <dgm:presLayoutVars>
          <dgm:chPref val="3"/>
        </dgm:presLayoutVars>
      </dgm:prSet>
      <dgm:spPr/>
    </dgm:pt>
    <dgm:pt modelId="{76BDEC79-0261-4162-B404-090DED111641}" type="pres">
      <dgm:prSet presAssocID="{4028FAC3-5196-4875-BE91-739945898886}" presName="hierChild2" presStyleCnt="0"/>
      <dgm:spPr/>
    </dgm:pt>
    <dgm:pt modelId="{1755C0BE-8AA7-4D9B-AB07-71051397109C}" type="pres">
      <dgm:prSet presAssocID="{4DD21E16-50BE-4007-BDAE-6997F91BEC17}" presName="Name19" presStyleLbl="parChTrans1D2" presStyleIdx="0" presStyleCnt="3"/>
      <dgm:spPr/>
    </dgm:pt>
    <dgm:pt modelId="{B2A61ABF-9468-4B58-9C04-05C9B53FCB7D}" type="pres">
      <dgm:prSet presAssocID="{DC36375C-A491-4E46-9748-727AB88BA4A0}" presName="Name21" presStyleCnt="0"/>
      <dgm:spPr/>
    </dgm:pt>
    <dgm:pt modelId="{EE290D38-99EA-4DB8-89EA-88773A41C5F0}" type="pres">
      <dgm:prSet presAssocID="{DC36375C-A491-4E46-9748-727AB88BA4A0}" presName="level2Shape" presStyleLbl="node2" presStyleIdx="0" presStyleCnt="3"/>
      <dgm:spPr/>
    </dgm:pt>
    <dgm:pt modelId="{557D6856-B85F-4A40-8DB6-6655121C24C2}" type="pres">
      <dgm:prSet presAssocID="{DC36375C-A491-4E46-9748-727AB88BA4A0}" presName="hierChild3" presStyleCnt="0"/>
      <dgm:spPr/>
    </dgm:pt>
    <dgm:pt modelId="{E01B655D-62E6-425A-BB63-6D867CCD5945}" type="pres">
      <dgm:prSet presAssocID="{AB229570-40AC-4CAB-9E62-E8C5EB9FF8C4}" presName="Name19" presStyleLbl="parChTrans1D2" presStyleIdx="1" presStyleCnt="3"/>
      <dgm:spPr/>
    </dgm:pt>
    <dgm:pt modelId="{570DA47A-52B2-4E3E-9D88-D5D8D2AB0DFB}" type="pres">
      <dgm:prSet presAssocID="{D66DA50F-35CD-49B7-B1F7-526A911ADFA6}" presName="Name21" presStyleCnt="0"/>
      <dgm:spPr/>
    </dgm:pt>
    <dgm:pt modelId="{CCA50699-F8FE-4465-AC76-BB12A5550597}" type="pres">
      <dgm:prSet presAssocID="{D66DA50F-35CD-49B7-B1F7-526A911ADFA6}" presName="level2Shape" presStyleLbl="node2" presStyleIdx="1" presStyleCnt="3"/>
      <dgm:spPr/>
    </dgm:pt>
    <dgm:pt modelId="{69A27060-049F-46FC-A08E-0995CD0EF282}" type="pres">
      <dgm:prSet presAssocID="{D66DA50F-35CD-49B7-B1F7-526A911ADFA6}" presName="hierChild3" presStyleCnt="0"/>
      <dgm:spPr/>
    </dgm:pt>
    <dgm:pt modelId="{CFEC9829-D2A8-4589-A315-A501C04B4B2B}" type="pres">
      <dgm:prSet presAssocID="{EDBC9E47-8785-47C1-A552-967FAEEC90F4}" presName="Name19" presStyleLbl="parChTrans1D2" presStyleIdx="2" presStyleCnt="3"/>
      <dgm:spPr/>
    </dgm:pt>
    <dgm:pt modelId="{EC05213E-0190-4683-8E12-C10262AF6CB5}" type="pres">
      <dgm:prSet presAssocID="{09E5ECB8-A52C-41BF-980A-58A70A3ED7D9}" presName="Name21" presStyleCnt="0"/>
      <dgm:spPr/>
    </dgm:pt>
    <dgm:pt modelId="{082B079F-D4CE-4A1A-89EE-CD801BBC2ECE}" type="pres">
      <dgm:prSet presAssocID="{09E5ECB8-A52C-41BF-980A-58A70A3ED7D9}" presName="level2Shape" presStyleLbl="node2" presStyleIdx="2" presStyleCnt="3"/>
      <dgm:spPr/>
    </dgm:pt>
    <dgm:pt modelId="{FD6D4812-4026-42C4-8E22-0BEAD069548D}" type="pres">
      <dgm:prSet presAssocID="{09E5ECB8-A52C-41BF-980A-58A70A3ED7D9}" presName="hierChild3" presStyleCnt="0"/>
      <dgm:spPr/>
    </dgm:pt>
    <dgm:pt modelId="{35D70688-D095-435C-83A5-A3A55489E98D}" type="pres">
      <dgm:prSet presAssocID="{E044EBF3-5CA1-4FD7-8089-6C0072281115}" presName="bgShapesFlow" presStyleCnt="0"/>
      <dgm:spPr/>
    </dgm:pt>
  </dgm:ptLst>
  <dgm:cxnLst>
    <dgm:cxn modelId="{4FCD4C02-4915-4973-8EBF-DA3326DC8603}" srcId="{E044EBF3-5CA1-4FD7-8089-6C0072281115}" destId="{4028FAC3-5196-4875-BE91-739945898886}" srcOrd="0" destOrd="0" parTransId="{CCBAA10D-80BC-454A-B09D-D1590A1180CF}" sibTransId="{102E8A8C-7D1F-4DCF-AF0C-BFACFC8DD160}"/>
    <dgm:cxn modelId="{32922C0B-BD48-4806-949C-FC0F8F9B868D}" type="presOf" srcId="{DC36375C-A491-4E46-9748-727AB88BA4A0}" destId="{EE290D38-99EA-4DB8-89EA-88773A41C5F0}" srcOrd="0" destOrd="0" presId="urn:microsoft.com/office/officeart/2005/8/layout/hierarchy6"/>
    <dgm:cxn modelId="{10ED910B-9646-48E9-A21C-3AD9095A3273}" srcId="{4028FAC3-5196-4875-BE91-739945898886}" destId="{09E5ECB8-A52C-41BF-980A-58A70A3ED7D9}" srcOrd="2" destOrd="0" parTransId="{EDBC9E47-8785-47C1-A552-967FAEEC90F4}" sibTransId="{ACC1743F-A7C9-45C8-B94D-858579335B42}"/>
    <dgm:cxn modelId="{BB75DF0C-A44C-4A64-A63E-AA2FA641A0E0}" type="presOf" srcId="{4028FAC3-5196-4875-BE91-739945898886}" destId="{C1C711A7-9204-47B0-8E82-78956A588F4F}" srcOrd="0" destOrd="0" presId="urn:microsoft.com/office/officeart/2005/8/layout/hierarchy6"/>
    <dgm:cxn modelId="{87C21E14-DDEF-4912-A4F5-C6159C1D7A93}" srcId="{4028FAC3-5196-4875-BE91-739945898886}" destId="{DC36375C-A491-4E46-9748-727AB88BA4A0}" srcOrd="0" destOrd="0" parTransId="{4DD21E16-50BE-4007-BDAE-6997F91BEC17}" sibTransId="{C704E6A7-4F0B-4752-A8C2-35DE679AE032}"/>
    <dgm:cxn modelId="{B027F21B-3685-40BC-93EA-6089512FB1E3}" type="presOf" srcId="{E044EBF3-5CA1-4FD7-8089-6C0072281115}" destId="{5395F8AA-F92D-4CCE-9CC9-AA58BB3D0935}" srcOrd="0" destOrd="0" presId="urn:microsoft.com/office/officeart/2005/8/layout/hierarchy6"/>
    <dgm:cxn modelId="{DE3A3820-A24E-4869-ACE3-CD68F5426B02}" type="presOf" srcId="{09E5ECB8-A52C-41BF-980A-58A70A3ED7D9}" destId="{082B079F-D4CE-4A1A-89EE-CD801BBC2ECE}" srcOrd="0" destOrd="0" presId="urn:microsoft.com/office/officeart/2005/8/layout/hierarchy6"/>
    <dgm:cxn modelId="{F8EE8C42-E425-4A26-8AFC-7176BA83CB61}" type="presOf" srcId="{EDBC9E47-8785-47C1-A552-967FAEEC90F4}" destId="{CFEC9829-D2A8-4589-A315-A501C04B4B2B}" srcOrd="0" destOrd="0" presId="urn:microsoft.com/office/officeart/2005/8/layout/hierarchy6"/>
    <dgm:cxn modelId="{B3FE5292-01F1-4873-B6FC-FEB0AA01F86C}" type="presOf" srcId="{4DD21E16-50BE-4007-BDAE-6997F91BEC17}" destId="{1755C0BE-8AA7-4D9B-AB07-71051397109C}" srcOrd="0" destOrd="0" presId="urn:microsoft.com/office/officeart/2005/8/layout/hierarchy6"/>
    <dgm:cxn modelId="{9CD9C29D-B967-45F4-BA0A-256CDB1087CB}" type="presOf" srcId="{AB229570-40AC-4CAB-9E62-E8C5EB9FF8C4}" destId="{E01B655D-62E6-425A-BB63-6D867CCD5945}" srcOrd="0" destOrd="0" presId="urn:microsoft.com/office/officeart/2005/8/layout/hierarchy6"/>
    <dgm:cxn modelId="{280CF2AC-C729-45FB-ADA2-10CA34D6ADB4}" type="presOf" srcId="{D66DA50F-35CD-49B7-B1F7-526A911ADFA6}" destId="{CCA50699-F8FE-4465-AC76-BB12A5550597}" srcOrd="0" destOrd="0" presId="urn:microsoft.com/office/officeart/2005/8/layout/hierarchy6"/>
    <dgm:cxn modelId="{268235FE-E38D-4AFD-A736-DFA17A7E9454}" srcId="{4028FAC3-5196-4875-BE91-739945898886}" destId="{D66DA50F-35CD-49B7-B1F7-526A911ADFA6}" srcOrd="1" destOrd="0" parTransId="{AB229570-40AC-4CAB-9E62-E8C5EB9FF8C4}" sibTransId="{104DE762-07FC-4A95-88C2-0DF69D5EC905}"/>
    <dgm:cxn modelId="{EB2AFDDA-70B5-4C19-865E-49A0E1D06856}" type="presParOf" srcId="{5395F8AA-F92D-4CCE-9CC9-AA58BB3D0935}" destId="{443E8519-2C90-4D19-8580-6D03A891B7C0}" srcOrd="0" destOrd="0" presId="urn:microsoft.com/office/officeart/2005/8/layout/hierarchy6"/>
    <dgm:cxn modelId="{F9688CCE-4CFD-4590-A96E-9B8396A85D10}" type="presParOf" srcId="{443E8519-2C90-4D19-8580-6D03A891B7C0}" destId="{55D3ED79-EA0E-4776-BE32-5CDC9585E75F}" srcOrd="0" destOrd="0" presId="urn:microsoft.com/office/officeart/2005/8/layout/hierarchy6"/>
    <dgm:cxn modelId="{802AD701-76F3-4978-81B1-AD25F362C93B}" type="presParOf" srcId="{55D3ED79-EA0E-4776-BE32-5CDC9585E75F}" destId="{3A5A8559-7511-482A-A832-B47FA6F44631}" srcOrd="0" destOrd="0" presId="urn:microsoft.com/office/officeart/2005/8/layout/hierarchy6"/>
    <dgm:cxn modelId="{707B2BB9-A38E-4EBC-AA2B-DEFAF46CAF06}" type="presParOf" srcId="{3A5A8559-7511-482A-A832-B47FA6F44631}" destId="{C1C711A7-9204-47B0-8E82-78956A588F4F}" srcOrd="0" destOrd="0" presId="urn:microsoft.com/office/officeart/2005/8/layout/hierarchy6"/>
    <dgm:cxn modelId="{FEB6D84E-4C54-4F4A-89E2-6F9D5F7DDDD6}" type="presParOf" srcId="{3A5A8559-7511-482A-A832-B47FA6F44631}" destId="{76BDEC79-0261-4162-B404-090DED111641}" srcOrd="1" destOrd="0" presId="urn:microsoft.com/office/officeart/2005/8/layout/hierarchy6"/>
    <dgm:cxn modelId="{CAA43C97-748A-4B8D-9A36-6C85A7F95F4F}" type="presParOf" srcId="{76BDEC79-0261-4162-B404-090DED111641}" destId="{1755C0BE-8AA7-4D9B-AB07-71051397109C}" srcOrd="0" destOrd="0" presId="urn:microsoft.com/office/officeart/2005/8/layout/hierarchy6"/>
    <dgm:cxn modelId="{D32A97FC-6E90-40F8-937E-74989A1ABC66}" type="presParOf" srcId="{76BDEC79-0261-4162-B404-090DED111641}" destId="{B2A61ABF-9468-4B58-9C04-05C9B53FCB7D}" srcOrd="1" destOrd="0" presId="urn:microsoft.com/office/officeart/2005/8/layout/hierarchy6"/>
    <dgm:cxn modelId="{ADBB3834-FD52-4C47-BBBA-24B998BE46BF}" type="presParOf" srcId="{B2A61ABF-9468-4B58-9C04-05C9B53FCB7D}" destId="{EE290D38-99EA-4DB8-89EA-88773A41C5F0}" srcOrd="0" destOrd="0" presId="urn:microsoft.com/office/officeart/2005/8/layout/hierarchy6"/>
    <dgm:cxn modelId="{D72D1EED-DCAD-402D-965D-9B3C91300AED}" type="presParOf" srcId="{B2A61ABF-9468-4B58-9C04-05C9B53FCB7D}" destId="{557D6856-B85F-4A40-8DB6-6655121C24C2}" srcOrd="1" destOrd="0" presId="urn:microsoft.com/office/officeart/2005/8/layout/hierarchy6"/>
    <dgm:cxn modelId="{03CEB002-2BB8-401E-BA38-D56AD0112360}" type="presParOf" srcId="{76BDEC79-0261-4162-B404-090DED111641}" destId="{E01B655D-62E6-425A-BB63-6D867CCD5945}" srcOrd="2" destOrd="0" presId="urn:microsoft.com/office/officeart/2005/8/layout/hierarchy6"/>
    <dgm:cxn modelId="{5F38624C-969E-46E1-AF53-3610F4091936}" type="presParOf" srcId="{76BDEC79-0261-4162-B404-090DED111641}" destId="{570DA47A-52B2-4E3E-9D88-D5D8D2AB0DFB}" srcOrd="3" destOrd="0" presId="urn:microsoft.com/office/officeart/2005/8/layout/hierarchy6"/>
    <dgm:cxn modelId="{DD4AC2FA-9C4A-434D-872F-6CD6E6A57B85}" type="presParOf" srcId="{570DA47A-52B2-4E3E-9D88-D5D8D2AB0DFB}" destId="{CCA50699-F8FE-4465-AC76-BB12A5550597}" srcOrd="0" destOrd="0" presId="urn:microsoft.com/office/officeart/2005/8/layout/hierarchy6"/>
    <dgm:cxn modelId="{851BE18A-7EE1-4ECC-B346-EA38DEC94025}" type="presParOf" srcId="{570DA47A-52B2-4E3E-9D88-D5D8D2AB0DFB}" destId="{69A27060-049F-46FC-A08E-0995CD0EF282}" srcOrd="1" destOrd="0" presId="urn:microsoft.com/office/officeart/2005/8/layout/hierarchy6"/>
    <dgm:cxn modelId="{A64536DC-D464-4572-9DC2-16BEFAF3516F}" type="presParOf" srcId="{76BDEC79-0261-4162-B404-090DED111641}" destId="{CFEC9829-D2A8-4589-A315-A501C04B4B2B}" srcOrd="4" destOrd="0" presId="urn:microsoft.com/office/officeart/2005/8/layout/hierarchy6"/>
    <dgm:cxn modelId="{5EA99E33-71C4-4E1E-801B-785453665025}" type="presParOf" srcId="{76BDEC79-0261-4162-B404-090DED111641}" destId="{EC05213E-0190-4683-8E12-C10262AF6CB5}" srcOrd="5" destOrd="0" presId="urn:microsoft.com/office/officeart/2005/8/layout/hierarchy6"/>
    <dgm:cxn modelId="{2A3E5057-6A83-4EDD-B768-3E5086FD203F}" type="presParOf" srcId="{EC05213E-0190-4683-8E12-C10262AF6CB5}" destId="{082B079F-D4CE-4A1A-89EE-CD801BBC2ECE}" srcOrd="0" destOrd="0" presId="urn:microsoft.com/office/officeart/2005/8/layout/hierarchy6"/>
    <dgm:cxn modelId="{0B81C22A-45D2-4266-B892-4745243CE82F}" type="presParOf" srcId="{EC05213E-0190-4683-8E12-C10262AF6CB5}" destId="{FD6D4812-4026-42C4-8E22-0BEAD069548D}" srcOrd="1" destOrd="0" presId="urn:microsoft.com/office/officeart/2005/8/layout/hierarchy6"/>
    <dgm:cxn modelId="{A622237E-B988-4883-8358-3B99E9CC0993}" type="presParOf" srcId="{5395F8AA-F92D-4CCE-9CC9-AA58BB3D0935}" destId="{35D70688-D095-435C-83A5-A3A55489E98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665554-B388-443E-A79A-3EFAFF958B56}" type="doc">
      <dgm:prSet loTypeId="urn:microsoft.com/office/officeart/2005/8/layout/pList2" loCatId="list" qsTypeId="urn:microsoft.com/office/officeart/2005/8/quickstyle/simple1" qsCatId="simple" csTypeId="urn:microsoft.com/office/officeart/2005/8/colors/colorful1" csCatId="colorful" phldr="1"/>
      <dgm:spPr/>
    </dgm:pt>
    <dgm:pt modelId="{0F91BC18-199A-4FB8-B8DB-2AD9ABE63161}">
      <dgm:prSet phldrT="[Text]"/>
      <dgm:spPr/>
      <dgm:t>
        <a:bodyPr/>
        <a:lstStyle/>
        <a:p>
          <a:r>
            <a:rPr lang="hr-HR" b="1" dirty="0"/>
            <a:t>Zadatak opraštanja</a:t>
          </a:r>
        </a:p>
      </dgm:t>
    </dgm:pt>
    <dgm:pt modelId="{8873954B-634A-4FE6-86D1-FC0A61A3FC69}" type="parTrans" cxnId="{B541D481-4A9E-416A-A3F8-D566606386AD}">
      <dgm:prSet/>
      <dgm:spPr/>
      <dgm:t>
        <a:bodyPr/>
        <a:lstStyle/>
        <a:p>
          <a:endParaRPr lang="en-US"/>
        </a:p>
      </dgm:t>
    </dgm:pt>
    <dgm:pt modelId="{E3640CF3-4860-4A61-AB75-1E90EC5AA442}" type="sibTrans" cxnId="{B541D481-4A9E-416A-A3F8-D566606386AD}">
      <dgm:prSet/>
      <dgm:spPr/>
      <dgm:t>
        <a:bodyPr/>
        <a:lstStyle/>
        <a:p>
          <a:endParaRPr lang="en-US"/>
        </a:p>
      </dgm:t>
    </dgm:pt>
    <dgm:pt modelId="{73488103-C5C6-43A0-96E8-F66D6E748541}">
      <dgm:prSet phldrT="[Text]"/>
      <dgm:spPr/>
      <dgm:t>
        <a:bodyPr/>
        <a:lstStyle/>
        <a:p>
          <a:r>
            <a:rPr lang="hr-HR" b="1" dirty="0"/>
            <a:t>Zadatak služenja</a:t>
          </a:r>
          <a:endParaRPr lang="en-US" dirty="0"/>
        </a:p>
      </dgm:t>
    </dgm:pt>
    <dgm:pt modelId="{7F4DE486-12FD-424F-B960-C6DB3295583D}" type="sibTrans" cxnId="{6789CD7A-7714-4EB6-AF52-30989C83AD37}">
      <dgm:prSet/>
      <dgm:spPr/>
      <dgm:t>
        <a:bodyPr/>
        <a:lstStyle/>
        <a:p>
          <a:endParaRPr lang="en-US"/>
        </a:p>
      </dgm:t>
    </dgm:pt>
    <dgm:pt modelId="{D1E7B8B6-172E-4EFA-9E18-808DCD05B5ED}" type="parTrans" cxnId="{6789CD7A-7714-4EB6-AF52-30989C83AD37}">
      <dgm:prSet/>
      <dgm:spPr/>
      <dgm:t>
        <a:bodyPr/>
        <a:lstStyle/>
        <a:p>
          <a:endParaRPr lang="en-US"/>
        </a:p>
      </dgm:t>
    </dgm:pt>
    <dgm:pt modelId="{879D070E-A25D-4776-8F57-6CEA33DCCA3C}">
      <dgm:prSet phldrT="[Text]"/>
      <dgm:spPr/>
      <dgm:t>
        <a:bodyPr/>
        <a:lstStyle/>
        <a:p>
          <a:r>
            <a:rPr lang="hr-HR" b="1" dirty="0"/>
            <a:t>Zadatak razumijevanja</a:t>
          </a:r>
          <a:endParaRPr lang="en-US" dirty="0"/>
        </a:p>
      </dgm:t>
    </dgm:pt>
    <dgm:pt modelId="{D8ACB783-DCD5-4FD2-A5AA-2575596B2C54}" type="sibTrans" cxnId="{25162E27-64DF-45B1-B972-A3D7E350B1A6}">
      <dgm:prSet/>
      <dgm:spPr/>
      <dgm:t>
        <a:bodyPr/>
        <a:lstStyle/>
        <a:p>
          <a:endParaRPr lang="en-US"/>
        </a:p>
      </dgm:t>
    </dgm:pt>
    <dgm:pt modelId="{509E9B0F-A865-4C66-81C6-ADD9D74FABF8}" type="parTrans" cxnId="{25162E27-64DF-45B1-B972-A3D7E350B1A6}">
      <dgm:prSet/>
      <dgm:spPr/>
      <dgm:t>
        <a:bodyPr/>
        <a:lstStyle/>
        <a:p>
          <a:endParaRPr lang="en-US"/>
        </a:p>
      </dgm:t>
    </dgm:pt>
    <dgm:pt modelId="{B126510B-178E-44FF-8193-E1C65012311C}">
      <dgm:prSet/>
      <dgm:spPr/>
      <dgm:t>
        <a:bodyPr/>
        <a:lstStyle/>
        <a:p>
          <a:r>
            <a:rPr lang="hr-HR" b="1" dirty="0"/>
            <a:t>Zadatak strpljivosti</a:t>
          </a:r>
          <a:endParaRPr lang="en-US" dirty="0"/>
        </a:p>
      </dgm:t>
    </dgm:pt>
    <dgm:pt modelId="{264E15DA-FD3E-403B-AEF0-A9AF30BC6363}" type="sibTrans" cxnId="{21D3FBB6-B268-44BE-B033-67A4C91EA124}">
      <dgm:prSet/>
      <dgm:spPr/>
      <dgm:t>
        <a:bodyPr/>
        <a:lstStyle/>
        <a:p>
          <a:endParaRPr lang="en-US"/>
        </a:p>
      </dgm:t>
    </dgm:pt>
    <dgm:pt modelId="{C26C4F56-1CB4-41B2-899B-34F8332B13D8}" type="parTrans" cxnId="{21D3FBB6-B268-44BE-B033-67A4C91EA124}">
      <dgm:prSet/>
      <dgm:spPr/>
      <dgm:t>
        <a:bodyPr/>
        <a:lstStyle/>
        <a:p>
          <a:endParaRPr lang="en-US"/>
        </a:p>
      </dgm:t>
    </dgm:pt>
    <dgm:pt modelId="{6C53E65B-2599-4816-81B4-8C5157A580E6}">
      <dgm:prSet phldrT="[Text]"/>
      <dgm:spPr/>
      <dgm:t>
        <a:bodyPr/>
        <a:lstStyle/>
        <a:p>
          <a:r>
            <a:rPr lang="hr-HR" b="1"/>
            <a:t>Pismo se ne mora poslati, ali u njemu sudionici izražavaju svoje osjećaje i želju da oslobode srce od mržnje, a završavaju ga kratkom molitvom povjeravajući tu osobu Bogu.</a:t>
          </a:r>
          <a:endParaRPr lang="hr-HR" b="1" dirty="0"/>
        </a:p>
      </dgm:t>
    </dgm:pt>
    <dgm:pt modelId="{C6904380-2468-4188-ACBC-6282907FE94C}" type="parTrans" cxnId="{880E72E3-6ECD-40BC-A09D-9517C0117A79}">
      <dgm:prSet/>
      <dgm:spPr/>
      <dgm:t>
        <a:bodyPr/>
        <a:lstStyle/>
        <a:p>
          <a:endParaRPr lang="hr-HR"/>
        </a:p>
      </dgm:t>
    </dgm:pt>
    <dgm:pt modelId="{BBF5E77A-8747-47DC-BD10-944C01ABA420}" type="sibTrans" cxnId="{880E72E3-6ECD-40BC-A09D-9517C0117A79}">
      <dgm:prSet/>
      <dgm:spPr/>
      <dgm:t>
        <a:bodyPr/>
        <a:lstStyle/>
        <a:p>
          <a:endParaRPr lang="hr-HR"/>
        </a:p>
      </dgm:t>
    </dgm:pt>
    <dgm:pt modelId="{41923F49-4371-4981-8AC0-1F1622924A3E}">
      <dgm:prSet phldrT="[Text]"/>
      <dgm:spPr/>
      <dgm:t>
        <a:bodyPr/>
        <a:lstStyle/>
        <a:p>
          <a:r>
            <a:rPr lang="hr-HR" b="1" dirty="0"/>
            <a:t>pisanje pisma osobi kojoj je teško oprostiti. </a:t>
          </a:r>
        </a:p>
      </dgm:t>
    </dgm:pt>
    <dgm:pt modelId="{1F918C5B-CEC2-45FC-97B7-C9BEFDACF14A}" type="parTrans" cxnId="{AC210321-3A1B-4132-B92B-344C8C141397}">
      <dgm:prSet/>
      <dgm:spPr/>
      <dgm:t>
        <a:bodyPr/>
        <a:lstStyle/>
        <a:p>
          <a:endParaRPr lang="hr-HR"/>
        </a:p>
      </dgm:t>
    </dgm:pt>
    <dgm:pt modelId="{4BEB9CF9-E492-4303-80C1-74CF28964CBB}" type="sibTrans" cxnId="{AC210321-3A1B-4132-B92B-344C8C141397}">
      <dgm:prSet/>
      <dgm:spPr/>
      <dgm:t>
        <a:bodyPr/>
        <a:lstStyle/>
        <a:p>
          <a:endParaRPr lang="hr-HR"/>
        </a:p>
      </dgm:t>
    </dgm:pt>
    <dgm:pt modelId="{668FFC65-584F-4BFA-86E7-1FF42AC011E6}">
      <dgm:prSet phldrT="[Text]"/>
      <dgm:spPr/>
      <dgm:t>
        <a:bodyPr/>
        <a:lstStyle/>
        <a:p>
          <a:r>
            <a:rPr lang="hr-HR" b="1" dirty="0"/>
            <a:t>mladi osmišljavaju mala djela dobrote i stavljaju ih u „kutiju dobrote”, popunjavajući abecedu idejama. </a:t>
          </a:r>
          <a:endParaRPr lang="en-US" dirty="0"/>
        </a:p>
      </dgm:t>
    </dgm:pt>
    <dgm:pt modelId="{2371542F-A63A-4197-8215-C25E66C2DC80}" type="parTrans" cxnId="{896756C8-C2A9-4B6B-AA5E-42FC847D3006}">
      <dgm:prSet/>
      <dgm:spPr/>
      <dgm:t>
        <a:bodyPr/>
        <a:lstStyle/>
        <a:p>
          <a:endParaRPr lang="hr-HR"/>
        </a:p>
      </dgm:t>
    </dgm:pt>
    <dgm:pt modelId="{D49F7B35-F6E4-4EAA-A747-302D0EBB4EBC}" type="sibTrans" cxnId="{896756C8-C2A9-4B6B-AA5E-42FC847D3006}">
      <dgm:prSet/>
      <dgm:spPr/>
      <dgm:t>
        <a:bodyPr/>
        <a:lstStyle/>
        <a:p>
          <a:endParaRPr lang="hr-HR"/>
        </a:p>
      </dgm:t>
    </dgm:pt>
    <dgm:pt modelId="{68A6DE7D-22F2-4FBD-8A89-80AF37BCDEDE}">
      <dgm:prSet phldrT="[Text]"/>
      <dgm:spPr/>
      <dgm:t>
        <a:bodyPr/>
        <a:lstStyle/>
        <a:p>
          <a:r>
            <a:rPr lang="hr-HR" b="1" dirty="0"/>
            <a:t>Sudionici se trebaju staviti „u tuđe cipele”: </a:t>
          </a:r>
          <a:br>
            <a:rPr lang="hr-HR" b="1" dirty="0"/>
          </a:br>
          <a:r>
            <a:rPr lang="hr-HR" b="1" dirty="0"/>
            <a:t>zamišljaju da su neka osoba koja prolazi kroz teškoće ili netko s kim im je teško komunicirati.</a:t>
          </a:r>
          <a:endParaRPr lang="hr-HR" dirty="0"/>
        </a:p>
      </dgm:t>
    </dgm:pt>
    <dgm:pt modelId="{13D2C6D8-CE4D-41D0-A74A-490335E6125A}" type="parTrans" cxnId="{E128B87D-3502-4BBB-8166-D8F8836675AA}">
      <dgm:prSet/>
      <dgm:spPr/>
      <dgm:t>
        <a:bodyPr/>
        <a:lstStyle/>
        <a:p>
          <a:endParaRPr lang="hr-HR"/>
        </a:p>
      </dgm:t>
    </dgm:pt>
    <dgm:pt modelId="{01B4AE27-E53E-4D44-83DA-FACDD907E646}" type="sibTrans" cxnId="{E128B87D-3502-4BBB-8166-D8F8836675AA}">
      <dgm:prSet/>
      <dgm:spPr/>
      <dgm:t>
        <a:bodyPr/>
        <a:lstStyle/>
        <a:p>
          <a:endParaRPr lang="hr-HR"/>
        </a:p>
      </dgm:t>
    </dgm:pt>
    <dgm:pt modelId="{DBB4E69A-D413-4A7D-B1CA-4B58E8F63231}">
      <dgm:prSet/>
      <dgm:spPr/>
      <dgm:t>
        <a:bodyPr/>
        <a:lstStyle/>
        <a:p>
          <a:r>
            <a:rPr lang="hr-HR" b="1" dirty="0"/>
            <a:t>rad u skupini</a:t>
          </a:r>
          <a:endParaRPr lang="en-US" dirty="0"/>
        </a:p>
      </dgm:t>
    </dgm:pt>
    <dgm:pt modelId="{5271895A-6507-4261-96D5-B4EAF2D8F2A9}" type="parTrans" cxnId="{54CC832F-883B-49AA-830A-4F9AD2106DB3}">
      <dgm:prSet/>
      <dgm:spPr/>
      <dgm:t>
        <a:bodyPr/>
        <a:lstStyle/>
        <a:p>
          <a:endParaRPr lang="hr-HR"/>
        </a:p>
      </dgm:t>
    </dgm:pt>
    <dgm:pt modelId="{41597594-A939-4795-B705-4F3F8B9E3509}" type="sibTrans" cxnId="{54CC832F-883B-49AA-830A-4F9AD2106DB3}">
      <dgm:prSet/>
      <dgm:spPr/>
      <dgm:t>
        <a:bodyPr/>
        <a:lstStyle/>
        <a:p>
          <a:endParaRPr lang="hr-HR"/>
        </a:p>
      </dgm:t>
    </dgm:pt>
    <dgm:pt modelId="{01F994AC-864A-41EA-9948-B9DFA3EF9A6C}">
      <dgm:prSet/>
      <dgm:spPr/>
      <dgm:t>
        <a:bodyPr/>
        <a:lstStyle/>
        <a:p>
          <a:r>
            <a:rPr lang="hr-HR" b="1" dirty="0"/>
            <a:t>Mladi zapisuju situacije u kojima su se suočili s tuđim slabostima ili vlastitom nestrpljivošću, promišljaju što bi učinili drugačije da pokažu više strpljivosti i što bi u toj situaciji učinio Isus.</a:t>
          </a:r>
          <a:endParaRPr lang="en-US" dirty="0"/>
        </a:p>
      </dgm:t>
    </dgm:pt>
    <dgm:pt modelId="{56E57A59-632D-48D6-BAAA-5D1139FD3215}" type="parTrans" cxnId="{5EB742AC-D97A-4AA1-80C6-F0648D5AA266}">
      <dgm:prSet/>
      <dgm:spPr/>
      <dgm:t>
        <a:bodyPr/>
        <a:lstStyle/>
        <a:p>
          <a:endParaRPr lang="hr-HR"/>
        </a:p>
      </dgm:t>
    </dgm:pt>
    <dgm:pt modelId="{BD171400-42A0-4B10-ADD7-95F3CAF4BD23}" type="sibTrans" cxnId="{5EB742AC-D97A-4AA1-80C6-F0648D5AA266}">
      <dgm:prSet/>
      <dgm:spPr/>
      <dgm:t>
        <a:bodyPr/>
        <a:lstStyle/>
        <a:p>
          <a:endParaRPr lang="hr-HR"/>
        </a:p>
      </dgm:t>
    </dgm:pt>
    <dgm:pt modelId="{B69EDD03-1282-47F8-940D-17FA96028F44}">
      <dgm:prSet phldrT="[Text]"/>
      <dgm:spPr/>
      <dgm:t>
        <a:bodyPr/>
        <a:lstStyle/>
        <a:p>
          <a:r>
            <a:rPr lang="hr-HR" b="1"/>
            <a:t>Pišu </a:t>
          </a:r>
          <a:r>
            <a:rPr lang="hr-HR" b="1" dirty="0"/>
            <a:t>dnevnik iz te perspektive i razmišljaju o tome kako razumijevanje mijenja odnose te što im pomaže da budu otvoreni prema drugačijem mišljenju.</a:t>
          </a:r>
          <a:endParaRPr lang="hr-HR" dirty="0"/>
        </a:p>
      </dgm:t>
    </dgm:pt>
    <dgm:pt modelId="{425CC720-5A1D-4BE7-8A5C-A9CBBD10B3CB}" type="parTrans" cxnId="{EDA2715E-800B-4EE7-9466-F658F8A685E3}">
      <dgm:prSet/>
      <dgm:spPr/>
      <dgm:t>
        <a:bodyPr/>
        <a:lstStyle/>
        <a:p>
          <a:endParaRPr lang="hr-HR"/>
        </a:p>
      </dgm:t>
    </dgm:pt>
    <dgm:pt modelId="{3608F0D4-33E6-479B-8FF6-626E67230898}" type="sibTrans" cxnId="{EDA2715E-800B-4EE7-9466-F658F8A685E3}">
      <dgm:prSet/>
      <dgm:spPr/>
      <dgm:t>
        <a:bodyPr/>
        <a:lstStyle/>
        <a:p>
          <a:endParaRPr lang="hr-HR"/>
        </a:p>
      </dgm:t>
    </dgm:pt>
    <dgm:pt modelId="{FA557C0D-5719-4D70-9164-E4740CEB5614}">
      <dgm:prSet phldrT="[Text]"/>
      <dgm:spPr/>
      <dgm:t>
        <a:bodyPr/>
        <a:lstStyle/>
        <a:p>
          <a:r>
            <a:rPr lang="hr-HR" b="1"/>
            <a:t>Nakon </a:t>
          </a:r>
          <a:r>
            <a:rPr lang="hr-HR" b="1" dirty="0"/>
            <a:t>toga svatko izvlači jedan papirić i nastoji ostvariti zapisano dobro djelo. </a:t>
          </a:r>
          <a:endParaRPr lang="en-US" dirty="0"/>
        </a:p>
      </dgm:t>
    </dgm:pt>
    <dgm:pt modelId="{964509BE-A256-4256-BF4F-45380AB90455}" type="parTrans" cxnId="{D41F0788-2C33-4702-8A36-D9775F4F3790}">
      <dgm:prSet/>
      <dgm:spPr/>
      <dgm:t>
        <a:bodyPr/>
        <a:lstStyle/>
        <a:p>
          <a:endParaRPr lang="hr-HR"/>
        </a:p>
      </dgm:t>
    </dgm:pt>
    <dgm:pt modelId="{0DCE85C4-4028-44EA-9023-6C11B5188540}" type="sibTrans" cxnId="{D41F0788-2C33-4702-8A36-D9775F4F3790}">
      <dgm:prSet/>
      <dgm:spPr/>
      <dgm:t>
        <a:bodyPr/>
        <a:lstStyle/>
        <a:p>
          <a:endParaRPr lang="hr-HR"/>
        </a:p>
      </dgm:t>
    </dgm:pt>
    <dgm:pt modelId="{96D1BB57-C59C-4955-AB0C-33541D6CCB14}">
      <dgm:prSet/>
      <dgm:spPr/>
      <dgm:t>
        <a:bodyPr/>
        <a:lstStyle/>
        <a:p>
          <a:r>
            <a:rPr lang="hr-HR" b="1" dirty="0"/>
            <a:t>Kratka gluma!</a:t>
          </a:r>
          <a:endParaRPr lang="en-US" dirty="0"/>
        </a:p>
      </dgm:t>
    </dgm:pt>
    <dgm:pt modelId="{E1C6F76A-DAC6-4D8D-8BB0-F26C9430FFB7}" type="parTrans" cxnId="{C826CB6B-FA49-40D6-BFD9-E50527E0F49E}">
      <dgm:prSet/>
      <dgm:spPr/>
      <dgm:t>
        <a:bodyPr/>
        <a:lstStyle/>
        <a:p>
          <a:endParaRPr lang="hr-HR"/>
        </a:p>
      </dgm:t>
    </dgm:pt>
    <dgm:pt modelId="{840F7A10-7790-4736-8DE3-BD7B3CBAF863}" type="sibTrans" cxnId="{C826CB6B-FA49-40D6-BFD9-E50527E0F49E}">
      <dgm:prSet/>
      <dgm:spPr/>
      <dgm:t>
        <a:bodyPr/>
        <a:lstStyle/>
        <a:p>
          <a:endParaRPr lang="hr-HR"/>
        </a:p>
      </dgm:t>
    </dgm:pt>
    <dgm:pt modelId="{3E8BF7AF-01ED-4125-A97E-6D92121845FE}" type="pres">
      <dgm:prSet presAssocID="{D0665554-B388-443E-A79A-3EFAFF958B56}" presName="Name0" presStyleCnt="0">
        <dgm:presLayoutVars>
          <dgm:dir/>
          <dgm:resizeHandles val="exact"/>
        </dgm:presLayoutVars>
      </dgm:prSet>
      <dgm:spPr/>
    </dgm:pt>
    <dgm:pt modelId="{5981AC89-63A4-4DD0-8C7A-60DAABA7DC4C}" type="pres">
      <dgm:prSet presAssocID="{D0665554-B388-443E-A79A-3EFAFF958B56}" presName="bkgdShp" presStyleLbl="alignAccFollowNode1" presStyleIdx="0" presStyleCnt="1" custScaleY="119026" custLinFactNeighborX="57" custLinFactNeighborY="6672"/>
      <dgm:spPr/>
    </dgm:pt>
    <dgm:pt modelId="{1879EF15-5537-4F8D-81A0-DD79803AFB3F}" type="pres">
      <dgm:prSet presAssocID="{D0665554-B388-443E-A79A-3EFAFF958B56}" presName="linComp" presStyleCnt="0"/>
      <dgm:spPr/>
    </dgm:pt>
    <dgm:pt modelId="{64D872F1-6253-473E-8E65-1D2F5A225E13}" type="pres">
      <dgm:prSet presAssocID="{0F91BC18-199A-4FB8-B8DB-2AD9ABE63161}" presName="compNode" presStyleCnt="0"/>
      <dgm:spPr/>
    </dgm:pt>
    <dgm:pt modelId="{556875F1-938F-4B12-A1EC-EF988070F237}" type="pres">
      <dgm:prSet presAssocID="{0F91BC18-199A-4FB8-B8DB-2AD9ABE63161}" presName="node" presStyleLbl="node1" presStyleIdx="0" presStyleCnt="4" custScaleY="113234">
        <dgm:presLayoutVars>
          <dgm:bulletEnabled val="1"/>
        </dgm:presLayoutVars>
      </dgm:prSet>
      <dgm:spPr/>
    </dgm:pt>
    <dgm:pt modelId="{A83DFB41-0A75-4B4F-85EF-65FA94FE9DCD}" type="pres">
      <dgm:prSet presAssocID="{0F91BC18-199A-4FB8-B8DB-2AD9ABE63161}" presName="invisiNode" presStyleLbl="node1" presStyleIdx="0" presStyleCnt="4"/>
      <dgm:spPr/>
    </dgm:pt>
    <dgm:pt modelId="{9EC7973F-616C-467A-8B9B-F7FA23AB2043}" type="pres">
      <dgm:prSet presAssocID="{0F91BC18-199A-4FB8-B8DB-2AD9ABE63161}" presName="imagNode" presStyleLbl="fgImgPlace1" presStyleIdx="0" presStyleCnt="4" custLinFactNeighborX="-760" custLinFactNeighborY="-1202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6DBC4FB-4149-42FB-B5CF-362AC4427294}" type="pres">
      <dgm:prSet presAssocID="{E3640CF3-4860-4A61-AB75-1E90EC5AA442}" presName="sibTrans" presStyleLbl="sibTrans2D1" presStyleIdx="0" presStyleCnt="0"/>
      <dgm:spPr/>
    </dgm:pt>
    <dgm:pt modelId="{61CC2183-773D-4240-898A-C3A5F197EB62}" type="pres">
      <dgm:prSet presAssocID="{73488103-C5C6-43A0-96E8-F66D6E748541}" presName="compNode" presStyleCnt="0"/>
      <dgm:spPr/>
    </dgm:pt>
    <dgm:pt modelId="{800BE577-510B-4DE6-9B2D-781380B9D9F2}" type="pres">
      <dgm:prSet presAssocID="{73488103-C5C6-43A0-96E8-F66D6E748541}" presName="node" presStyleLbl="node1" presStyleIdx="1" presStyleCnt="4" custScaleY="114437">
        <dgm:presLayoutVars>
          <dgm:bulletEnabled val="1"/>
        </dgm:presLayoutVars>
      </dgm:prSet>
      <dgm:spPr/>
    </dgm:pt>
    <dgm:pt modelId="{3C380594-5704-48A8-A9E7-F45007C59146}" type="pres">
      <dgm:prSet presAssocID="{73488103-C5C6-43A0-96E8-F66D6E748541}" presName="invisiNode" presStyleLbl="node1" presStyleIdx="1" presStyleCnt="4"/>
      <dgm:spPr/>
    </dgm:pt>
    <dgm:pt modelId="{5E9BE98B-C7B5-4631-9C57-7FF6BB6DA5FD}" type="pres">
      <dgm:prSet presAssocID="{73488103-C5C6-43A0-96E8-F66D6E748541}" presName="imagNode" presStyleLbl="fgImgPlace1" presStyleIdx="1" presStyleCnt="4" custLinFactNeighborX="-2683" custLinFactNeighborY="-12496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E850FC5-5553-49DF-B657-6B1D9D1232F4}" type="pres">
      <dgm:prSet presAssocID="{7F4DE486-12FD-424F-B960-C6DB3295583D}" presName="sibTrans" presStyleLbl="sibTrans2D1" presStyleIdx="0" presStyleCnt="0"/>
      <dgm:spPr/>
    </dgm:pt>
    <dgm:pt modelId="{C13BB20B-DB88-4847-889D-9BD666931354}" type="pres">
      <dgm:prSet presAssocID="{879D070E-A25D-4776-8F57-6CEA33DCCA3C}" presName="compNode" presStyleCnt="0"/>
      <dgm:spPr/>
    </dgm:pt>
    <dgm:pt modelId="{11541172-2124-4529-A4DD-E042D3E9253C}" type="pres">
      <dgm:prSet presAssocID="{879D070E-A25D-4776-8F57-6CEA33DCCA3C}" presName="node" presStyleLbl="node1" presStyleIdx="2" presStyleCnt="4" custScaleY="113791">
        <dgm:presLayoutVars>
          <dgm:bulletEnabled val="1"/>
        </dgm:presLayoutVars>
      </dgm:prSet>
      <dgm:spPr/>
    </dgm:pt>
    <dgm:pt modelId="{3726D4EA-683B-476A-8755-2C258B8AA951}" type="pres">
      <dgm:prSet presAssocID="{879D070E-A25D-4776-8F57-6CEA33DCCA3C}" presName="invisiNode" presStyleLbl="node1" presStyleIdx="2" presStyleCnt="4"/>
      <dgm:spPr/>
    </dgm:pt>
    <dgm:pt modelId="{4ADBF9F9-5041-4F89-9183-E0834A344786}" type="pres">
      <dgm:prSet presAssocID="{879D070E-A25D-4776-8F57-6CEA33DCCA3C}" presName="imagNode" presStyleLbl="fgImgPlace1" presStyleIdx="2" presStyleCnt="4" custLinFactNeighborX="-1308" custLinFactNeighborY="-13000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B072EF7-6192-418B-B579-29C66B819C8A}" type="pres">
      <dgm:prSet presAssocID="{D8ACB783-DCD5-4FD2-A5AA-2575596B2C54}" presName="sibTrans" presStyleLbl="sibTrans2D1" presStyleIdx="0" presStyleCnt="0"/>
      <dgm:spPr/>
    </dgm:pt>
    <dgm:pt modelId="{0F307924-22A9-4556-AC8B-C709235580E5}" type="pres">
      <dgm:prSet presAssocID="{B126510B-178E-44FF-8193-E1C65012311C}" presName="compNode" presStyleCnt="0"/>
      <dgm:spPr/>
    </dgm:pt>
    <dgm:pt modelId="{D05A71FF-CAFD-4D9F-9299-4B9C2CDC8AA3}" type="pres">
      <dgm:prSet presAssocID="{B126510B-178E-44FF-8193-E1C65012311C}" presName="node" presStyleLbl="node1" presStyleIdx="3" presStyleCnt="4" custScaleY="114276">
        <dgm:presLayoutVars>
          <dgm:bulletEnabled val="1"/>
        </dgm:presLayoutVars>
      </dgm:prSet>
      <dgm:spPr/>
    </dgm:pt>
    <dgm:pt modelId="{1FE1ADC9-8448-4E4F-A116-AE59FF4CF6DE}" type="pres">
      <dgm:prSet presAssocID="{B126510B-178E-44FF-8193-E1C65012311C}" presName="invisiNode" presStyleLbl="node1" presStyleIdx="3" presStyleCnt="4"/>
      <dgm:spPr/>
    </dgm:pt>
    <dgm:pt modelId="{65951AA1-2872-4E31-9B7C-BCC909105A22}" type="pres">
      <dgm:prSet presAssocID="{B126510B-178E-44FF-8193-E1C65012311C}" presName="imagNode" presStyleLbl="fgImgPlace1" presStyleIdx="3" presStyleCnt="4" custLinFactNeighborY="-1202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5ABC6A0C-B297-4A42-BE9E-5EA0A5073A70}" type="presOf" srcId="{B126510B-178E-44FF-8193-E1C65012311C}" destId="{D05A71FF-CAFD-4D9F-9299-4B9C2CDC8AA3}" srcOrd="0" destOrd="0" presId="urn:microsoft.com/office/officeart/2005/8/layout/pList2"/>
    <dgm:cxn modelId="{D9265212-FF04-4CA1-9A18-0EF453639EAC}" type="presOf" srcId="{DBB4E69A-D413-4A7D-B1CA-4B58E8F63231}" destId="{D05A71FF-CAFD-4D9F-9299-4B9C2CDC8AA3}" srcOrd="0" destOrd="1" presId="urn:microsoft.com/office/officeart/2005/8/layout/pList2"/>
    <dgm:cxn modelId="{BF1B9C1A-958C-41D6-8B0D-0E2F6A96289F}" type="presOf" srcId="{B69EDD03-1282-47F8-940D-17FA96028F44}" destId="{11541172-2124-4529-A4DD-E042D3E9253C}" srcOrd="0" destOrd="2" presId="urn:microsoft.com/office/officeart/2005/8/layout/pList2"/>
    <dgm:cxn modelId="{AC210321-3A1B-4132-B92B-344C8C141397}" srcId="{0F91BC18-199A-4FB8-B8DB-2AD9ABE63161}" destId="{41923F49-4371-4981-8AC0-1F1622924A3E}" srcOrd="0" destOrd="0" parTransId="{1F918C5B-CEC2-45FC-97B7-C9BEFDACF14A}" sibTransId="{4BEB9CF9-E492-4303-80C1-74CF28964CBB}"/>
    <dgm:cxn modelId="{75C83926-A75F-49CB-9D12-D1D39F4309B7}" type="presOf" srcId="{73488103-C5C6-43A0-96E8-F66D6E748541}" destId="{800BE577-510B-4DE6-9B2D-781380B9D9F2}" srcOrd="0" destOrd="0" presId="urn:microsoft.com/office/officeart/2005/8/layout/pList2"/>
    <dgm:cxn modelId="{25162E27-64DF-45B1-B972-A3D7E350B1A6}" srcId="{D0665554-B388-443E-A79A-3EFAFF958B56}" destId="{879D070E-A25D-4776-8F57-6CEA33DCCA3C}" srcOrd="2" destOrd="0" parTransId="{509E9B0F-A865-4C66-81C6-ADD9D74FABF8}" sibTransId="{D8ACB783-DCD5-4FD2-A5AA-2575596B2C54}"/>
    <dgm:cxn modelId="{54CC832F-883B-49AA-830A-4F9AD2106DB3}" srcId="{B126510B-178E-44FF-8193-E1C65012311C}" destId="{DBB4E69A-D413-4A7D-B1CA-4B58E8F63231}" srcOrd="0" destOrd="0" parTransId="{5271895A-6507-4261-96D5-B4EAF2D8F2A9}" sibTransId="{41597594-A939-4795-B705-4F3F8B9E3509}"/>
    <dgm:cxn modelId="{2158643E-5336-4C85-BEBA-C9308C6C527B}" type="presOf" srcId="{879D070E-A25D-4776-8F57-6CEA33DCCA3C}" destId="{11541172-2124-4529-A4DD-E042D3E9253C}" srcOrd="0" destOrd="0" presId="urn:microsoft.com/office/officeart/2005/8/layout/pList2"/>
    <dgm:cxn modelId="{EDA2715E-800B-4EE7-9466-F658F8A685E3}" srcId="{879D070E-A25D-4776-8F57-6CEA33DCCA3C}" destId="{B69EDD03-1282-47F8-940D-17FA96028F44}" srcOrd="1" destOrd="0" parTransId="{425CC720-5A1D-4BE7-8A5C-A9CBBD10B3CB}" sibTransId="{3608F0D4-33E6-479B-8FF6-626E67230898}"/>
    <dgm:cxn modelId="{4959875F-0879-4E12-954C-20F4A74F775B}" type="presOf" srcId="{FA557C0D-5719-4D70-9164-E4740CEB5614}" destId="{800BE577-510B-4DE6-9B2D-781380B9D9F2}" srcOrd="0" destOrd="2" presId="urn:microsoft.com/office/officeart/2005/8/layout/pList2"/>
    <dgm:cxn modelId="{F0C14644-782D-4EE1-9823-D8F97D9EFEDC}" type="presOf" srcId="{96D1BB57-C59C-4955-AB0C-33541D6CCB14}" destId="{D05A71FF-CAFD-4D9F-9299-4B9C2CDC8AA3}" srcOrd="0" destOrd="3" presId="urn:microsoft.com/office/officeart/2005/8/layout/pList2"/>
    <dgm:cxn modelId="{3F98C446-3805-471F-B9DC-7868CE7FC851}" type="presOf" srcId="{41923F49-4371-4981-8AC0-1F1622924A3E}" destId="{556875F1-938F-4B12-A1EC-EF988070F237}" srcOrd="0" destOrd="1" presId="urn:microsoft.com/office/officeart/2005/8/layout/pList2"/>
    <dgm:cxn modelId="{C826CB6B-FA49-40D6-BFD9-E50527E0F49E}" srcId="{B126510B-178E-44FF-8193-E1C65012311C}" destId="{96D1BB57-C59C-4955-AB0C-33541D6CCB14}" srcOrd="2" destOrd="0" parTransId="{E1C6F76A-DAC6-4D8D-8BB0-F26C9430FFB7}" sibTransId="{840F7A10-7790-4736-8DE3-BD7B3CBAF863}"/>
    <dgm:cxn modelId="{7C926F6D-7F47-4A6D-BD2A-FC3517C39FEA}" type="presOf" srcId="{0F91BC18-199A-4FB8-B8DB-2AD9ABE63161}" destId="{556875F1-938F-4B12-A1EC-EF988070F237}" srcOrd="0" destOrd="0" presId="urn:microsoft.com/office/officeart/2005/8/layout/pList2"/>
    <dgm:cxn modelId="{6789CD7A-7714-4EB6-AF52-30989C83AD37}" srcId="{D0665554-B388-443E-A79A-3EFAFF958B56}" destId="{73488103-C5C6-43A0-96E8-F66D6E748541}" srcOrd="1" destOrd="0" parTransId="{D1E7B8B6-172E-4EFA-9E18-808DCD05B5ED}" sibTransId="{7F4DE486-12FD-424F-B960-C6DB3295583D}"/>
    <dgm:cxn modelId="{7D1CEB5A-7530-46E7-AF30-0BEA0712AA52}" type="presOf" srcId="{D8ACB783-DCD5-4FD2-A5AA-2575596B2C54}" destId="{0B072EF7-6192-418B-B579-29C66B819C8A}" srcOrd="0" destOrd="0" presId="urn:microsoft.com/office/officeart/2005/8/layout/pList2"/>
    <dgm:cxn modelId="{E128B87D-3502-4BBB-8166-D8F8836675AA}" srcId="{879D070E-A25D-4776-8F57-6CEA33DCCA3C}" destId="{68A6DE7D-22F2-4FBD-8A89-80AF37BCDEDE}" srcOrd="0" destOrd="0" parTransId="{13D2C6D8-CE4D-41D0-A74A-490335E6125A}" sibTransId="{01B4AE27-E53E-4D44-83DA-FACDD907E646}"/>
    <dgm:cxn modelId="{B541D481-4A9E-416A-A3F8-D566606386AD}" srcId="{D0665554-B388-443E-A79A-3EFAFF958B56}" destId="{0F91BC18-199A-4FB8-B8DB-2AD9ABE63161}" srcOrd="0" destOrd="0" parTransId="{8873954B-634A-4FE6-86D1-FC0A61A3FC69}" sibTransId="{E3640CF3-4860-4A61-AB75-1E90EC5AA442}"/>
    <dgm:cxn modelId="{D41F0788-2C33-4702-8A36-D9775F4F3790}" srcId="{73488103-C5C6-43A0-96E8-F66D6E748541}" destId="{FA557C0D-5719-4D70-9164-E4740CEB5614}" srcOrd="1" destOrd="0" parTransId="{964509BE-A256-4256-BF4F-45380AB90455}" sibTransId="{0DCE85C4-4028-44EA-9023-6C11B5188540}"/>
    <dgm:cxn modelId="{B3F15096-8412-4033-843C-92B29BC204FE}" type="presOf" srcId="{E3640CF3-4860-4A61-AB75-1E90EC5AA442}" destId="{D6DBC4FB-4149-42FB-B5CF-362AC4427294}" srcOrd="0" destOrd="0" presId="urn:microsoft.com/office/officeart/2005/8/layout/pList2"/>
    <dgm:cxn modelId="{F9FF349A-9A36-4584-B515-BC0F34388EFC}" type="presOf" srcId="{01F994AC-864A-41EA-9948-B9DFA3EF9A6C}" destId="{D05A71FF-CAFD-4D9F-9299-4B9C2CDC8AA3}" srcOrd="0" destOrd="2" presId="urn:microsoft.com/office/officeart/2005/8/layout/pList2"/>
    <dgm:cxn modelId="{E0B5E0A8-29C5-429B-8C2B-6E200C2D9D48}" type="presOf" srcId="{D0665554-B388-443E-A79A-3EFAFF958B56}" destId="{3E8BF7AF-01ED-4125-A97E-6D92121845FE}" srcOrd="0" destOrd="0" presId="urn:microsoft.com/office/officeart/2005/8/layout/pList2"/>
    <dgm:cxn modelId="{5EB742AC-D97A-4AA1-80C6-F0648D5AA266}" srcId="{B126510B-178E-44FF-8193-E1C65012311C}" destId="{01F994AC-864A-41EA-9948-B9DFA3EF9A6C}" srcOrd="1" destOrd="0" parTransId="{56E57A59-632D-48D6-BAAA-5D1139FD3215}" sibTransId="{BD171400-42A0-4B10-ADD7-95F3CAF4BD23}"/>
    <dgm:cxn modelId="{ED026BB0-87E2-4DA7-B380-F95542FBB9A0}" type="presOf" srcId="{6C53E65B-2599-4816-81B4-8C5157A580E6}" destId="{556875F1-938F-4B12-A1EC-EF988070F237}" srcOrd="0" destOrd="2" presId="urn:microsoft.com/office/officeart/2005/8/layout/pList2"/>
    <dgm:cxn modelId="{21D3FBB6-B268-44BE-B033-67A4C91EA124}" srcId="{D0665554-B388-443E-A79A-3EFAFF958B56}" destId="{B126510B-178E-44FF-8193-E1C65012311C}" srcOrd="3" destOrd="0" parTransId="{C26C4F56-1CB4-41B2-899B-34F8332B13D8}" sibTransId="{264E15DA-FD3E-403B-AEF0-A9AF30BC6363}"/>
    <dgm:cxn modelId="{896756C8-C2A9-4B6B-AA5E-42FC847D3006}" srcId="{73488103-C5C6-43A0-96E8-F66D6E748541}" destId="{668FFC65-584F-4BFA-86E7-1FF42AC011E6}" srcOrd="0" destOrd="0" parTransId="{2371542F-A63A-4197-8215-C25E66C2DC80}" sibTransId="{D49F7B35-F6E4-4EAA-A747-302D0EBB4EBC}"/>
    <dgm:cxn modelId="{78892FC9-7E83-4AC1-85AE-2C1BA68821C8}" type="presOf" srcId="{7F4DE486-12FD-424F-B960-C6DB3295583D}" destId="{5E850FC5-5553-49DF-B657-6B1D9D1232F4}" srcOrd="0" destOrd="0" presId="urn:microsoft.com/office/officeart/2005/8/layout/pList2"/>
    <dgm:cxn modelId="{AA82CADE-515C-42E9-8CFF-F3F155714ADE}" type="presOf" srcId="{668FFC65-584F-4BFA-86E7-1FF42AC011E6}" destId="{800BE577-510B-4DE6-9B2D-781380B9D9F2}" srcOrd="0" destOrd="1" presId="urn:microsoft.com/office/officeart/2005/8/layout/pList2"/>
    <dgm:cxn modelId="{880E72E3-6ECD-40BC-A09D-9517C0117A79}" srcId="{0F91BC18-199A-4FB8-B8DB-2AD9ABE63161}" destId="{6C53E65B-2599-4816-81B4-8C5157A580E6}" srcOrd="1" destOrd="0" parTransId="{C6904380-2468-4188-ACBC-6282907FE94C}" sibTransId="{BBF5E77A-8747-47DC-BD10-944C01ABA420}"/>
    <dgm:cxn modelId="{709689E6-599E-4ADB-8649-AFF2E38ADC38}" type="presOf" srcId="{68A6DE7D-22F2-4FBD-8A89-80AF37BCDEDE}" destId="{11541172-2124-4529-A4DD-E042D3E9253C}" srcOrd="0" destOrd="1" presId="urn:microsoft.com/office/officeart/2005/8/layout/pList2"/>
    <dgm:cxn modelId="{011D316D-02D3-48C9-9696-170D0931CF3E}" type="presParOf" srcId="{3E8BF7AF-01ED-4125-A97E-6D92121845FE}" destId="{5981AC89-63A4-4DD0-8C7A-60DAABA7DC4C}" srcOrd="0" destOrd="0" presId="urn:microsoft.com/office/officeart/2005/8/layout/pList2"/>
    <dgm:cxn modelId="{13312AD6-F5F7-4ED6-8536-A825B64D93CF}" type="presParOf" srcId="{3E8BF7AF-01ED-4125-A97E-6D92121845FE}" destId="{1879EF15-5537-4F8D-81A0-DD79803AFB3F}" srcOrd="1" destOrd="0" presId="urn:microsoft.com/office/officeart/2005/8/layout/pList2"/>
    <dgm:cxn modelId="{E9ADD3AA-46D9-4C2C-86D5-F669AAB66F67}" type="presParOf" srcId="{1879EF15-5537-4F8D-81A0-DD79803AFB3F}" destId="{64D872F1-6253-473E-8E65-1D2F5A225E13}" srcOrd="0" destOrd="0" presId="urn:microsoft.com/office/officeart/2005/8/layout/pList2"/>
    <dgm:cxn modelId="{503EEEC9-C3EB-48A7-9E07-6727C12E590C}" type="presParOf" srcId="{64D872F1-6253-473E-8E65-1D2F5A225E13}" destId="{556875F1-938F-4B12-A1EC-EF988070F237}" srcOrd="0" destOrd="0" presId="urn:microsoft.com/office/officeart/2005/8/layout/pList2"/>
    <dgm:cxn modelId="{E60B4A18-356D-4AEE-8CEB-7B8C1CEA81BB}" type="presParOf" srcId="{64D872F1-6253-473E-8E65-1D2F5A225E13}" destId="{A83DFB41-0A75-4B4F-85EF-65FA94FE9DCD}" srcOrd="1" destOrd="0" presId="urn:microsoft.com/office/officeart/2005/8/layout/pList2"/>
    <dgm:cxn modelId="{0D795D08-BFCC-42F9-96F1-F610A6099FEF}" type="presParOf" srcId="{64D872F1-6253-473E-8E65-1D2F5A225E13}" destId="{9EC7973F-616C-467A-8B9B-F7FA23AB2043}" srcOrd="2" destOrd="0" presId="urn:microsoft.com/office/officeart/2005/8/layout/pList2"/>
    <dgm:cxn modelId="{CAF340A5-EAF1-4A6C-865D-29ECB29175ED}" type="presParOf" srcId="{1879EF15-5537-4F8D-81A0-DD79803AFB3F}" destId="{D6DBC4FB-4149-42FB-B5CF-362AC4427294}" srcOrd="1" destOrd="0" presId="urn:microsoft.com/office/officeart/2005/8/layout/pList2"/>
    <dgm:cxn modelId="{F4EC8070-C147-4565-A276-5D9015E43DDB}" type="presParOf" srcId="{1879EF15-5537-4F8D-81A0-DD79803AFB3F}" destId="{61CC2183-773D-4240-898A-C3A5F197EB62}" srcOrd="2" destOrd="0" presId="urn:microsoft.com/office/officeart/2005/8/layout/pList2"/>
    <dgm:cxn modelId="{B4887762-9920-4648-8C98-8005820B7183}" type="presParOf" srcId="{61CC2183-773D-4240-898A-C3A5F197EB62}" destId="{800BE577-510B-4DE6-9B2D-781380B9D9F2}" srcOrd="0" destOrd="0" presId="urn:microsoft.com/office/officeart/2005/8/layout/pList2"/>
    <dgm:cxn modelId="{A7617ACA-F88F-4CF0-B4CD-BAADB4939693}" type="presParOf" srcId="{61CC2183-773D-4240-898A-C3A5F197EB62}" destId="{3C380594-5704-48A8-A9E7-F45007C59146}" srcOrd="1" destOrd="0" presId="urn:microsoft.com/office/officeart/2005/8/layout/pList2"/>
    <dgm:cxn modelId="{6CCA1216-3325-4C35-9826-087C9F521F0F}" type="presParOf" srcId="{61CC2183-773D-4240-898A-C3A5F197EB62}" destId="{5E9BE98B-C7B5-4631-9C57-7FF6BB6DA5FD}" srcOrd="2" destOrd="0" presId="urn:microsoft.com/office/officeart/2005/8/layout/pList2"/>
    <dgm:cxn modelId="{780D8812-E412-43C4-8655-F92AE0A082CA}" type="presParOf" srcId="{1879EF15-5537-4F8D-81A0-DD79803AFB3F}" destId="{5E850FC5-5553-49DF-B657-6B1D9D1232F4}" srcOrd="3" destOrd="0" presId="urn:microsoft.com/office/officeart/2005/8/layout/pList2"/>
    <dgm:cxn modelId="{33DAB2FE-3A28-4DB5-9527-264D40405F6D}" type="presParOf" srcId="{1879EF15-5537-4F8D-81A0-DD79803AFB3F}" destId="{C13BB20B-DB88-4847-889D-9BD666931354}" srcOrd="4" destOrd="0" presId="urn:microsoft.com/office/officeart/2005/8/layout/pList2"/>
    <dgm:cxn modelId="{702A8EC9-EC08-474C-8163-9907845A6431}" type="presParOf" srcId="{C13BB20B-DB88-4847-889D-9BD666931354}" destId="{11541172-2124-4529-A4DD-E042D3E9253C}" srcOrd="0" destOrd="0" presId="urn:microsoft.com/office/officeart/2005/8/layout/pList2"/>
    <dgm:cxn modelId="{BFC5E74B-02F1-4C3A-8E1F-1C507F464AD8}" type="presParOf" srcId="{C13BB20B-DB88-4847-889D-9BD666931354}" destId="{3726D4EA-683B-476A-8755-2C258B8AA951}" srcOrd="1" destOrd="0" presId="urn:microsoft.com/office/officeart/2005/8/layout/pList2"/>
    <dgm:cxn modelId="{92C0DF30-34B4-4CAE-B77D-16788AD656E6}" type="presParOf" srcId="{C13BB20B-DB88-4847-889D-9BD666931354}" destId="{4ADBF9F9-5041-4F89-9183-E0834A344786}" srcOrd="2" destOrd="0" presId="urn:microsoft.com/office/officeart/2005/8/layout/pList2"/>
    <dgm:cxn modelId="{4158F0FC-191F-4FE7-BC69-BECED5A23FCA}" type="presParOf" srcId="{1879EF15-5537-4F8D-81A0-DD79803AFB3F}" destId="{0B072EF7-6192-418B-B579-29C66B819C8A}" srcOrd="5" destOrd="0" presId="urn:microsoft.com/office/officeart/2005/8/layout/pList2"/>
    <dgm:cxn modelId="{07B2269A-C2AC-4BEB-87BF-ED591DF1C63B}" type="presParOf" srcId="{1879EF15-5537-4F8D-81A0-DD79803AFB3F}" destId="{0F307924-22A9-4556-AC8B-C709235580E5}" srcOrd="6" destOrd="0" presId="urn:microsoft.com/office/officeart/2005/8/layout/pList2"/>
    <dgm:cxn modelId="{50949CD9-204A-40BF-B70E-655E11F72043}" type="presParOf" srcId="{0F307924-22A9-4556-AC8B-C709235580E5}" destId="{D05A71FF-CAFD-4D9F-9299-4B9C2CDC8AA3}" srcOrd="0" destOrd="0" presId="urn:microsoft.com/office/officeart/2005/8/layout/pList2"/>
    <dgm:cxn modelId="{82E59AD4-6E8B-45A5-A6D2-9D962A08BEAB}" type="presParOf" srcId="{0F307924-22A9-4556-AC8B-C709235580E5}" destId="{1FE1ADC9-8448-4E4F-A116-AE59FF4CF6DE}" srcOrd="1" destOrd="0" presId="urn:microsoft.com/office/officeart/2005/8/layout/pList2"/>
    <dgm:cxn modelId="{0EEB240C-F2F0-4574-A8A8-8C7B85DE7608}" type="presParOf" srcId="{0F307924-22A9-4556-AC8B-C709235580E5}" destId="{65951AA1-2872-4E31-9B7C-BCC909105A2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44EBF3-5CA1-4FD7-8089-6C0072281115}" type="doc">
      <dgm:prSet loTypeId="urn:microsoft.com/office/officeart/2011/layout/CircleProcess" loCatId="process" qsTypeId="urn:microsoft.com/office/officeart/2005/8/quickstyle/3d6" qsCatId="3D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7312552E-0FAA-4CDF-8257-BA48FC1AA2B8}">
      <dgm:prSet/>
      <dgm:spPr/>
      <dgm:t>
        <a:bodyPr/>
        <a:lstStyle/>
        <a:p>
          <a:pPr>
            <a:buNone/>
          </a:pPr>
          <a:r>
            <a:rPr lang="hr-HR" dirty="0"/>
            <a:t>... molitvu za osobu koja ne može oprostiti ili prolazi kroz nepravdu,</a:t>
          </a:r>
        </a:p>
      </dgm:t>
    </dgm:pt>
    <dgm:pt modelId="{2174119B-9F7A-4C01-B1D5-8C85E3A471D3}" type="sibTrans" cxnId="{0D14D8E9-9BFD-44DF-8EF4-41B0B77B06A3}">
      <dgm:prSet/>
      <dgm:spPr/>
      <dgm:t>
        <a:bodyPr/>
        <a:lstStyle/>
        <a:p>
          <a:endParaRPr lang="hr-HR"/>
        </a:p>
      </dgm:t>
    </dgm:pt>
    <dgm:pt modelId="{7475A846-778B-488C-B46A-35ECEB64663D}" type="parTrans" cxnId="{0D14D8E9-9BFD-44DF-8EF4-41B0B77B06A3}">
      <dgm:prSet/>
      <dgm:spPr/>
      <dgm:t>
        <a:bodyPr/>
        <a:lstStyle/>
        <a:p>
          <a:endParaRPr lang="hr-HR"/>
        </a:p>
      </dgm:t>
    </dgm:pt>
    <dgm:pt modelId="{3969B215-B836-4EE7-BA1C-B77C9D7C8932}">
      <dgm:prSet custT="1"/>
      <dgm:spPr/>
      <dgm:t>
        <a:bodyPr/>
        <a:lstStyle/>
        <a:p>
          <a:r>
            <a:rPr lang="pl-PL" sz="1800" dirty="0"/>
            <a:t>... za Božju milost i snagu za opraštanje drugima,</a:t>
          </a:r>
          <a:endParaRPr lang="en-US" sz="1800" dirty="0"/>
        </a:p>
      </dgm:t>
    </dgm:pt>
    <dgm:pt modelId="{916285BC-C522-4C3E-9F04-91798FEBC10D}" type="parTrans" cxnId="{C5010B9C-5870-4080-AAEE-836E7DA11FDF}">
      <dgm:prSet/>
      <dgm:spPr/>
      <dgm:t>
        <a:bodyPr/>
        <a:lstStyle/>
        <a:p>
          <a:endParaRPr lang="en-US"/>
        </a:p>
      </dgm:t>
    </dgm:pt>
    <dgm:pt modelId="{AD8F2386-0520-422A-8F4E-285122B1B0B2}" type="sibTrans" cxnId="{C5010B9C-5870-4080-AAEE-836E7DA11FDF}">
      <dgm:prSet/>
      <dgm:spPr/>
      <dgm:t>
        <a:bodyPr/>
        <a:lstStyle/>
        <a:p>
          <a:endParaRPr lang="en-US"/>
        </a:p>
      </dgm:t>
    </dgm:pt>
    <dgm:pt modelId="{971BABAE-265A-4F44-BB69-7335353D8730}">
      <dgm:prSet/>
      <dgm:spPr/>
      <dgm:t>
        <a:bodyPr/>
        <a:lstStyle/>
        <a:p>
          <a:r>
            <a:rPr lang="pl-PL" dirty="0"/>
            <a:t>...molitvu za osobe koje su proživjele ratna stradanja i gubitak svojih bližnjih.</a:t>
          </a:r>
          <a:endParaRPr lang="en-US" dirty="0"/>
        </a:p>
      </dgm:t>
    </dgm:pt>
    <dgm:pt modelId="{105EA2B1-2D73-4788-92CE-A6C9A41AF0A8}" type="parTrans" cxnId="{3C367A49-9357-42ED-9E02-638691B87EC3}">
      <dgm:prSet/>
      <dgm:spPr/>
      <dgm:t>
        <a:bodyPr/>
        <a:lstStyle/>
        <a:p>
          <a:endParaRPr lang="en-US"/>
        </a:p>
      </dgm:t>
    </dgm:pt>
    <dgm:pt modelId="{BDCF4104-80A3-48C5-9729-3EA76F2E7CC0}" type="sibTrans" cxnId="{3C367A49-9357-42ED-9E02-638691B87EC3}">
      <dgm:prSet/>
      <dgm:spPr/>
      <dgm:t>
        <a:bodyPr/>
        <a:lstStyle/>
        <a:p>
          <a:endParaRPr lang="en-US"/>
        </a:p>
      </dgm:t>
    </dgm:pt>
    <dgm:pt modelId="{DBBA3FB4-1D3F-4550-B569-749222873E79}" type="pres">
      <dgm:prSet presAssocID="{E044EBF3-5CA1-4FD7-8089-6C0072281115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6419874-A8AA-4257-A79A-68614E6C3579}" type="pres">
      <dgm:prSet presAssocID="{971BABAE-265A-4F44-BB69-7335353D8730}" presName="Accent3" presStyleCnt="0"/>
      <dgm:spPr/>
    </dgm:pt>
    <dgm:pt modelId="{BF461475-E741-4AA8-A02E-D9E1BD2BCD76}" type="pres">
      <dgm:prSet presAssocID="{971BABAE-265A-4F44-BB69-7335353D8730}" presName="Accent" presStyleLbl="node1" presStyleIdx="0" presStyleCnt="3"/>
      <dgm:spPr/>
    </dgm:pt>
    <dgm:pt modelId="{8DC5E781-E4D6-4CDA-B646-7128611B30D1}" type="pres">
      <dgm:prSet presAssocID="{971BABAE-265A-4F44-BB69-7335353D8730}" presName="ParentBackground3" presStyleCnt="0"/>
      <dgm:spPr/>
    </dgm:pt>
    <dgm:pt modelId="{66908098-FA79-4CAF-AB2B-DCEF6F08407D}" type="pres">
      <dgm:prSet presAssocID="{971BABAE-265A-4F44-BB69-7335353D8730}" presName="ParentBackground" presStyleLbl="fgAcc1" presStyleIdx="0" presStyleCnt="3"/>
      <dgm:spPr/>
    </dgm:pt>
    <dgm:pt modelId="{91CEA9E9-C70D-4200-B126-840203DE0C4C}" type="pres">
      <dgm:prSet presAssocID="{971BABAE-265A-4F44-BB69-7335353D8730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B8077C2-BE3E-4A88-A073-A930407F003C}" type="pres">
      <dgm:prSet presAssocID="{7312552E-0FAA-4CDF-8257-BA48FC1AA2B8}" presName="Accent2" presStyleCnt="0"/>
      <dgm:spPr/>
    </dgm:pt>
    <dgm:pt modelId="{64114774-E696-417F-B540-4A38F30135A5}" type="pres">
      <dgm:prSet presAssocID="{7312552E-0FAA-4CDF-8257-BA48FC1AA2B8}" presName="Accent" presStyleLbl="node1" presStyleIdx="1" presStyleCnt="3"/>
      <dgm:spPr/>
    </dgm:pt>
    <dgm:pt modelId="{64182E35-BC37-4100-B2C9-4356A65B82B6}" type="pres">
      <dgm:prSet presAssocID="{7312552E-0FAA-4CDF-8257-BA48FC1AA2B8}" presName="ParentBackground2" presStyleCnt="0"/>
      <dgm:spPr/>
    </dgm:pt>
    <dgm:pt modelId="{C3B09EF5-9D04-4555-AA6A-EED4D3159632}" type="pres">
      <dgm:prSet presAssocID="{7312552E-0FAA-4CDF-8257-BA48FC1AA2B8}" presName="ParentBackground" presStyleLbl="fgAcc1" presStyleIdx="1" presStyleCnt="3"/>
      <dgm:spPr/>
    </dgm:pt>
    <dgm:pt modelId="{54615091-33CD-4C42-BAF1-C5275C9AF853}" type="pres">
      <dgm:prSet presAssocID="{7312552E-0FAA-4CDF-8257-BA48FC1AA2B8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1AF9A12-AB97-4294-92C5-F3D86D9379C0}" type="pres">
      <dgm:prSet presAssocID="{3969B215-B836-4EE7-BA1C-B77C9D7C8932}" presName="Accent1" presStyleCnt="0"/>
      <dgm:spPr/>
    </dgm:pt>
    <dgm:pt modelId="{54E6906C-EAF0-45B8-A209-45DFC026D4EF}" type="pres">
      <dgm:prSet presAssocID="{3969B215-B836-4EE7-BA1C-B77C9D7C8932}" presName="Accent" presStyleLbl="node1" presStyleIdx="2" presStyleCnt="3"/>
      <dgm:spPr/>
    </dgm:pt>
    <dgm:pt modelId="{3E3EB309-3969-4D51-ACA1-DD0A44150767}" type="pres">
      <dgm:prSet presAssocID="{3969B215-B836-4EE7-BA1C-B77C9D7C8932}" presName="ParentBackground1" presStyleCnt="0"/>
      <dgm:spPr/>
    </dgm:pt>
    <dgm:pt modelId="{DE903537-4F9B-4993-84AD-83D234A98E44}" type="pres">
      <dgm:prSet presAssocID="{3969B215-B836-4EE7-BA1C-B77C9D7C8932}" presName="ParentBackground" presStyleLbl="fgAcc1" presStyleIdx="2" presStyleCnt="3"/>
      <dgm:spPr/>
    </dgm:pt>
    <dgm:pt modelId="{A2A64789-568C-4AD4-8527-0DABE6EA7465}" type="pres">
      <dgm:prSet presAssocID="{3969B215-B836-4EE7-BA1C-B77C9D7C8932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3660E212-CC70-4982-846C-A94CD4972D72}" type="presOf" srcId="{971BABAE-265A-4F44-BB69-7335353D8730}" destId="{91CEA9E9-C70D-4200-B126-840203DE0C4C}" srcOrd="1" destOrd="0" presId="urn:microsoft.com/office/officeart/2011/layout/CircleProcess"/>
    <dgm:cxn modelId="{A57A0515-19F2-4074-8F8D-B7BE397F32DB}" type="presOf" srcId="{971BABAE-265A-4F44-BB69-7335353D8730}" destId="{66908098-FA79-4CAF-AB2B-DCEF6F08407D}" srcOrd="0" destOrd="0" presId="urn:microsoft.com/office/officeart/2011/layout/CircleProcess"/>
    <dgm:cxn modelId="{3C367A49-9357-42ED-9E02-638691B87EC3}" srcId="{E044EBF3-5CA1-4FD7-8089-6C0072281115}" destId="{971BABAE-265A-4F44-BB69-7335353D8730}" srcOrd="2" destOrd="0" parTransId="{105EA2B1-2D73-4788-92CE-A6C9A41AF0A8}" sibTransId="{BDCF4104-80A3-48C5-9729-3EA76F2E7CC0}"/>
    <dgm:cxn modelId="{63858D70-CBC3-4518-99A1-C95393DAC251}" type="presOf" srcId="{3969B215-B836-4EE7-BA1C-B77C9D7C8932}" destId="{A2A64789-568C-4AD4-8527-0DABE6EA7465}" srcOrd="1" destOrd="0" presId="urn:microsoft.com/office/officeart/2011/layout/CircleProcess"/>
    <dgm:cxn modelId="{C5010B9C-5870-4080-AAEE-836E7DA11FDF}" srcId="{E044EBF3-5CA1-4FD7-8089-6C0072281115}" destId="{3969B215-B836-4EE7-BA1C-B77C9D7C8932}" srcOrd="0" destOrd="0" parTransId="{916285BC-C522-4C3E-9F04-91798FEBC10D}" sibTransId="{AD8F2386-0520-422A-8F4E-285122B1B0B2}"/>
    <dgm:cxn modelId="{4872F6C8-E162-463F-BD33-3A1EBD796FA4}" type="presOf" srcId="{7312552E-0FAA-4CDF-8257-BA48FC1AA2B8}" destId="{C3B09EF5-9D04-4555-AA6A-EED4D3159632}" srcOrd="0" destOrd="0" presId="urn:microsoft.com/office/officeart/2011/layout/CircleProcess"/>
    <dgm:cxn modelId="{E4C602CA-8116-432F-BEB8-5C780908E2D0}" type="presOf" srcId="{7312552E-0FAA-4CDF-8257-BA48FC1AA2B8}" destId="{54615091-33CD-4C42-BAF1-C5275C9AF853}" srcOrd="1" destOrd="0" presId="urn:microsoft.com/office/officeart/2011/layout/CircleProcess"/>
    <dgm:cxn modelId="{06EA55DE-D723-4F71-894E-BA995E10CD87}" type="presOf" srcId="{E044EBF3-5CA1-4FD7-8089-6C0072281115}" destId="{DBBA3FB4-1D3F-4550-B569-749222873E79}" srcOrd="0" destOrd="0" presId="urn:microsoft.com/office/officeart/2011/layout/CircleProcess"/>
    <dgm:cxn modelId="{0D14D8E9-9BFD-44DF-8EF4-41B0B77B06A3}" srcId="{E044EBF3-5CA1-4FD7-8089-6C0072281115}" destId="{7312552E-0FAA-4CDF-8257-BA48FC1AA2B8}" srcOrd="1" destOrd="0" parTransId="{7475A846-778B-488C-B46A-35ECEB64663D}" sibTransId="{2174119B-9F7A-4C01-B1D5-8C85E3A471D3}"/>
    <dgm:cxn modelId="{81769EED-7CB5-4B1B-8D3A-9E6D92E96F75}" type="presOf" srcId="{3969B215-B836-4EE7-BA1C-B77C9D7C8932}" destId="{DE903537-4F9B-4993-84AD-83D234A98E44}" srcOrd="0" destOrd="0" presId="urn:microsoft.com/office/officeart/2011/layout/CircleProcess"/>
    <dgm:cxn modelId="{A320E05F-C832-496A-8E1F-90F7A762E3F9}" type="presParOf" srcId="{DBBA3FB4-1D3F-4550-B569-749222873E79}" destId="{86419874-A8AA-4257-A79A-68614E6C3579}" srcOrd="0" destOrd="0" presId="urn:microsoft.com/office/officeart/2011/layout/CircleProcess"/>
    <dgm:cxn modelId="{065825C3-DD28-4D2F-A5B0-5F16C24B3412}" type="presParOf" srcId="{86419874-A8AA-4257-A79A-68614E6C3579}" destId="{BF461475-E741-4AA8-A02E-D9E1BD2BCD76}" srcOrd="0" destOrd="0" presId="urn:microsoft.com/office/officeart/2011/layout/CircleProcess"/>
    <dgm:cxn modelId="{4F04375D-4DDA-452B-A446-9FA9C0B469DE}" type="presParOf" srcId="{DBBA3FB4-1D3F-4550-B569-749222873E79}" destId="{8DC5E781-E4D6-4CDA-B646-7128611B30D1}" srcOrd="1" destOrd="0" presId="urn:microsoft.com/office/officeart/2011/layout/CircleProcess"/>
    <dgm:cxn modelId="{BB40FB47-48DB-4918-A04F-9699F383B894}" type="presParOf" srcId="{8DC5E781-E4D6-4CDA-B646-7128611B30D1}" destId="{66908098-FA79-4CAF-AB2B-DCEF6F08407D}" srcOrd="0" destOrd="0" presId="urn:microsoft.com/office/officeart/2011/layout/CircleProcess"/>
    <dgm:cxn modelId="{49D1A243-1767-4704-9453-592A7A6D98E4}" type="presParOf" srcId="{DBBA3FB4-1D3F-4550-B569-749222873E79}" destId="{91CEA9E9-C70D-4200-B126-840203DE0C4C}" srcOrd="2" destOrd="0" presId="urn:microsoft.com/office/officeart/2011/layout/CircleProcess"/>
    <dgm:cxn modelId="{5B5C6BEE-0EA0-447E-B785-E9A1053276A7}" type="presParOf" srcId="{DBBA3FB4-1D3F-4550-B569-749222873E79}" destId="{2B8077C2-BE3E-4A88-A073-A930407F003C}" srcOrd="3" destOrd="0" presId="urn:microsoft.com/office/officeart/2011/layout/CircleProcess"/>
    <dgm:cxn modelId="{4C78289D-DA2C-4EEB-A712-3888FEF5060E}" type="presParOf" srcId="{2B8077C2-BE3E-4A88-A073-A930407F003C}" destId="{64114774-E696-417F-B540-4A38F30135A5}" srcOrd="0" destOrd="0" presId="urn:microsoft.com/office/officeart/2011/layout/CircleProcess"/>
    <dgm:cxn modelId="{3A605EB9-0E72-4FF3-A224-47112C41025D}" type="presParOf" srcId="{DBBA3FB4-1D3F-4550-B569-749222873E79}" destId="{64182E35-BC37-4100-B2C9-4356A65B82B6}" srcOrd="4" destOrd="0" presId="urn:microsoft.com/office/officeart/2011/layout/CircleProcess"/>
    <dgm:cxn modelId="{418C8818-DD9F-4BB3-BA39-54EA3F8AC995}" type="presParOf" srcId="{64182E35-BC37-4100-B2C9-4356A65B82B6}" destId="{C3B09EF5-9D04-4555-AA6A-EED4D3159632}" srcOrd="0" destOrd="0" presId="urn:microsoft.com/office/officeart/2011/layout/CircleProcess"/>
    <dgm:cxn modelId="{D5D47D06-66E1-4CA6-9FB4-0AF4BFEF9B5C}" type="presParOf" srcId="{DBBA3FB4-1D3F-4550-B569-749222873E79}" destId="{54615091-33CD-4C42-BAF1-C5275C9AF853}" srcOrd="5" destOrd="0" presId="urn:microsoft.com/office/officeart/2011/layout/CircleProcess"/>
    <dgm:cxn modelId="{E58258BE-4A67-454A-A5E2-9BCE433A52A2}" type="presParOf" srcId="{DBBA3FB4-1D3F-4550-B569-749222873E79}" destId="{01AF9A12-AB97-4294-92C5-F3D86D9379C0}" srcOrd="6" destOrd="0" presId="urn:microsoft.com/office/officeart/2011/layout/CircleProcess"/>
    <dgm:cxn modelId="{6A05140B-8C4F-4756-B372-370658C0B09F}" type="presParOf" srcId="{01AF9A12-AB97-4294-92C5-F3D86D9379C0}" destId="{54E6906C-EAF0-45B8-A209-45DFC026D4EF}" srcOrd="0" destOrd="0" presId="urn:microsoft.com/office/officeart/2011/layout/CircleProcess"/>
    <dgm:cxn modelId="{34F2CD93-B60E-4A39-8570-36805A554377}" type="presParOf" srcId="{DBBA3FB4-1D3F-4550-B569-749222873E79}" destId="{3E3EB309-3969-4D51-ACA1-DD0A44150767}" srcOrd="7" destOrd="0" presId="urn:microsoft.com/office/officeart/2011/layout/CircleProcess"/>
    <dgm:cxn modelId="{A7D144D9-4160-4283-B467-06650EDF69BB}" type="presParOf" srcId="{3E3EB309-3969-4D51-ACA1-DD0A44150767}" destId="{DE903537-4F9B-4993-84AD-83D234A98E44}" srcOrd="0" destOrd="0" presId="urn:microsoft.com/office/officeart/2011/layout/CircleProcess"/>
    <dgm:cxn modelId="{CEE5A9C5-8201-49D7-B165-A8322300BFDB}" type="presParOf" srcId="{DBBA3FB4-1D3F-4550-B569-749222873E79}" destId="{A2A64789-568C-4AD4-8527-0DABE6EA7465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44EBF3-5CA1-4FD7-8089-6C0072281115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3969B215-B836-4EE7-BA1C-B77C9D7C8932}">
      <dgm:prSet/>
      <dgm:spPr/>
      <dgm:t>
        <a:bodyPr/>
        <a:lstStyle/>
        <a:p>
          <a:r>
            <a:rPr lang="pl-PL" dirty="0"/>
            <a:t>Sudionici čitaju napisane molitve</a:t>
          </a:r>
          <a:endParaRPr lang="en-US" dirty="0"/>
        </a:p>
      </dgm:t>
    </dgm:pt>
    <dgm:pt modelId="{916285BC-C522-4C3E-9F04-91798FEBC10D}" type="parTrans" cxnId="{C5010B9C-5870-4080-AAEE-836E7DA11FDF}">
      <dgm:prSet/>
      <dgm:spPr/>
      <dgm:t>
        <a:bodyPr/>
        <a:lstStyle/>
        <a:p>
          <a:endParaRPr lang="en-US"/>
        </a:p>
      </dgm:t>
    </dgm:pt>
    <dgm:pt modelId="{AD8F2386-0520-422A-8F4E-285122B1B0B2}" type="sibTrans" cxnId="{C5010B9C-5870-4080-AAEE-836E7DA11FDF}">
      <dgm:prSet/>
      <dgm:spPr/>
      <dgm:t>
        <a:bodyPr/>
        <a:lstStyle/>
        <a:p>
          <a:endParaRPr lang="en-US"/>
        </a:p>
      </dgm:t>
    </dgm:pt>
    <dgm:pt modelId="{1ADB86BD-321B-418D-BB55-7BB2869F724D}">
      <dgm:prSet/>
      <dgm:spPr/>
      <dgm:t>
        <a:bodyPr/>
        <a:lstStyle/>
        <a:p>
          <a:r>
            <a:rPr lang="pl-PL" dirty="0"/>
            <a:t>Molitve se izlažu na pano pod nazivom „Riječi koje liječe”</a:t>
          </a:r>
          <a:endParaRPr lang="en-US" dirty="0"/>
        </a:p>
      </dgm:t>
    </dgm:pt>
    <dgm:pt modelId="{30381E3A-2215-46B9-8D3A-3D7372940297}" type="parTrans" cxnId="{18965875-8C60-408E-8743-D7461F9EE527}">
      <dgm:prSet/>
      <dgm:spPr/>
      <dgm:t>
        <a:bodyPr/>
        <a:lstStyle/>
        <a:p>
          <a:endParaRPr lang="hr-HR"/>
        </a:p>
      </dgm:t>
    </dgm:pt>
    <dgm:pt modelId="{B751D0DF-523A-4C80-81A0-515D24CA20E4}" type="sibTrans" cxnId="{18965875-8C60-408E-8743-D7461F9EE527}">
      <dgm:prSet/>
      <dgm:spPr/>
      <dgm:t>
        <a:bodyPr/>
        <a:lstStyle/>
        <a:p>
          <a:endParaRPr lang="hr-HR"/>
        </a:p>
      </dgm:t>
    </dgm:pt>
    <dgm:pt modelId="{7163B755-ECD3-487F-BB2D-7CBA7CC13A1A}">
      <dgm:prSet/>
      <dgm:spPr/>
      <dgm:t>
        <a:bodyPr/>
        <a:lstStyle/>
        <a:p>
          <a:r>
            <a:rPr lang="hr-HR" dirty="0"/>
            <a:t>Zajedno mole „Očenaš”</a:t>
          </a:r>
          <a:endParaRPr lang="en-US" dirty="0"/>
        </a:p>
      </dgm:t>
    </dgm:pt>
    <dgm:pt modelId="{46B30321-B2F1-451C-9E27-318CCA324296}" type="parTrans" cxnId="{7A554FBB-9189-4767-B379-993B2F6EB936}">
      <dgm:prSet/>
      <dgm:spPr/>
      <dgm:t>
        <a:bodyPr/>
        <a:lstStyle/>
        <a:p>
          <a:endParaRPr lang="hr-HR"/>
        </a:p>
      </dgm:t>
    </dgm:pt>
    <dgm:pt modelId="{9A2DD6B4-66D2-4269-A907-018F09D31732}" type="sibTrans" cxnId="{7A554FBB-9189-4767-B379-993B2F6EB936}">
      <dgm:prSet/>
      <dgm:spPr/>
      <dgm:t>
        <a:bodyPr/>
        <a:lstStyle/>
        <a:p>
          <a:endParaRPr lang="hr-HR"/>
        </a:p>
      </dgm:t>
    </dgm:pt>
    <dgm:pt modelId="{AD31D6A5-8DB6-45D5-9628-6600EDDE0C15}" type="pres">
      <dgm:prSet presAssocID="{E044EBF3-5CA1-4FD7-8089-6C0072281115}" presName="outerComposite" presStyleCnt="0">
        <dgm:presLayoutVars>
          <dgm:chMax val="5"/>
          <dgm:dir/>
          <dgm:resizeHandles val="exact"/>
        </dgm:presLayoutVars>
      </dgm:prSet>
      <dgm:spPr/>
    </dgm:pt>
    <dgm:pt modelId="{A7B98A84-A876-4FD4-B4C2-409BEA785588}" type="pres">
      <dgm:prSet presAssocID="{E044EBF3-5CA1-4FD7-8089-6C0072281115}" presName="dummyMaxCanvas" presStyleCnt="0">
        <dgm:presLayoutVars/>
      </dgm:prSet>
      <dgm:spPr/>
    </dgm:pt>
    <dgm:pt modelId="{E53E1CBD-F5E0-4075-9B45-863AAB4CA472}" type="pres">
      <dgm:prSet presAssocID="{E044EBF3-5CA1-4FD7-8089-6C0072281115}" presName="ThreeNodes_1" presStyleLbl="node1" presStyleIdx="0" presStyleCnt="3">
        <dgm:presLayoutVars>
          <dgm:bulletEnabled val="1"/>
        </dgm:presLayoutVars>
      </dgm:prSet>
      <dgm:spPr/>
    </dgm:pt>
    <dgm:pt modelId="{612D19A1-9A85-478F-AD28-D8CBE78B0D3B}" type="pres">
      <dgm:prSet presAssocID="{E044EBF3-5CA1-4FD7-8089-6C0072281115}" presName="ThreeNodes_2" presStyleLbl="node1" presStyleIdx="1" presStyleCnt="3">
        <dgm:presLayoutVars>
          <dgm:bulletEnabled val="1"/>
        </dgm:presLayoutVars>
      </dgm:prSet>
      <dgm:spPr/>
    </dgm:pt>
    <dgm:pt modelId="{F18C6D97-7D65-4F24-80CF-9B84F56E4299}" type="pres">
      <dgm:prSet presAssocID="{E044EBF3-5CA1-4FD7-8089-6C0072281115}" presName="ThreeNodes_3" presStyleLbl="node1" presStyleIdx="2" presStyleCnt="3">
        <dgm:presLayoutVars>
          <dgm:bulletEnabled val="1"/>
        </dgm:presLayoutVars>
      </dgm:prSet>
      <dgm:spPr/>
    </dgm:pt>
    <dgm:pt modelId="{49E63C41-4905-4362-958F-6E1EBAE15207}" type="pres">
      <dgm:prSet presAssocID="{E044EBF3-5CA1-4FD7-8089-6C0072281115}" presName="ThreeConn_1-2" presStyleLbl="fgAccFollowNode1" presStyleIdx="0" presStyleCnt="2">
        <dgm:presLayoutVars>
          <dgm:bulletEnabled val="1"/>
        </dgm:presLayoutVars>
      </dgm:prSet>
      <dgm:spPr/>
    </dgm:pt>
    <dgm:pt modelId="{5EBCEB40-6DE6-49A2-B35E-F1CA2DC04B69}" type="pres">
      <dgm:prSet presAssocID="{E044EBF3-5CA1-4FD7-8089-6C0072281115}" presName="ThreeConn_2-3" presStyleLbl="fgAccFollowNode1" presStyleIdx="1" presStyleCnt="2">
        <dgm:presLayoutVars>
          <dgm:bulletEnabled val="1"/>
        </dgm:presLayoutVars>
      </dgm:prSet>
      <dgm:spPr/>
    </dgm:pt>
    <dgm:pt modelId="{ED3E29EB-6AAF-4BD7-8396-AA6C8285BD2D}" type="pres">
      <dgm:prSet presAssocID="{E044EBF3-5CA1-4FD7-8089-6C0072281115}" presName="ThreeNodes_1_text" presStyleLbl="node1" presStyleIdx="2" presStyleCnt="3">
        <dgm:presLayoutVars>
          <dgm:bulletEnabled val="1"/>
        </dgm:presLayoutVars>
      </dgm:prSet>
      <dgm:spPr/>
    </dgm:pt>
    <dgm:pt modelId="{01C4BE4D-8F6C-4F4B-99ED-4C4ADD267794}" type="pres">
      <dgm:prSet presAssocID="{E044EBF3-5CA1-4FD7-8089-6C0072281115}" presName="ThreeNodes_2_text" presStyleLbl="node1" presStyleIdx="2" presStyleCnt="3">
        <dgm:presLayoutVars>
          <dgm:bulletEnabled val="1"/>
        </dgm:presLayoutVars>
      </dgm:prSet>
      <dgm:spPr/>
    </dgm:pt>
    <dgm:pt modelId="{9F3707B3-78CA-4B90-92A9-1E23C41220DE}" type="pres">
      <dgm:prSet presAssocID="{E044EBF3-5CA1-4FD7-8089-6C007228111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E8A540B-DFC4-47AF-B07A-B0BE61FB9B5F}" type="presOf" srcId="{B751D0DF-523A-4C80-81A0-515D24CA20E4}" destId="{5EBCEB40-6DE6-49A2-B35E-F1CA2DC04B69}" srcOrd="0" destOrd="0" presId="urn:microsoft.com/office/officeart/2005/8/layout/vProcess5"/>
    <dgm:cxn modelId="{0F000745-5CD6-4BFA-AB6B-0115EDADCF9C}" type="presOf" srcId="{1ADB86BD-321B-418D-BB55-7BB2869F724D}" destId="{01C4BE4D-8F6C-4F4B-99ED-4C4ADD267794}" srcOrd="1" destOrd="0" presId="urn:microsoft.com/office/officeart/2005/8/layout/vProcess5"/>
    <dgm:cxn modelId="{2C00924C-96B4-4622-BA6D-65C6FC9B9124}" type="presOf" srcId="{E044EBF3-5CA1-4FD7-8089-6C0072281115}" destId="{AD31D6A5-8DB6-45D5-9628-6600EDDE0C15}" srcOrd="0" destOrd="0" presId="urn:microsoft.com/office/officeart/2005/8/layout/vProcess5"/>
    <dgm:cxn modelId="{D5685A54-9A9A-4E28-83E8-B81F85491A87}" type="presOf" srcId="{7163B755-ECD3-487F-BB2D-7CBA7CC13A1A}" destId="{F18C6D97-7D65-4F24-80CF-9B84F56E4299}" srcOrd="0" destOrd="0" presId="urn:microsoft.com/office/officeart/2005/8/layout/vProcess5"/>
    <dgm:cxn modelId="{18965875-8C60-408E-8743-D7461F9EE527}" srcId="{E044EBF3-5CA1-4FD7-8089-6C0072281115}" destId="{1ADB86BD-321B-418D-BB55-7BB2869F724D}" srcOrd="1" destOrd="0" parTransId="{30381E3A-2215-46B9-8D3A-3D7372940297}" sibTransId="{B751D0DF-523A-4C80-81A0-515D24CA20E4}"/>
    <dgm:cxn modelId="{C364BB79-0F22-4DD9-B63C-C1E7A6338B19}" type="presOf" srcId="{1ADB86BD-321B-418D-BB55-7BB2869F724D}" destId="{612D19A1-9A85-478F-AD28-D8CBE78B0D3B}" srcOrd="0" destOrd="0" presId="urn:microsoft.com/office/officeart/2005/8/layout/vProcess5"/>
    <dgm:cxn modelId="{5CAFB797-6504-45D9-AEA0-1922A59E7DAD}" type="presOf" srcId="{3969B215-B836-4EE7-BA1C-B77C9D7C8932}" destId="{E53E1CBD-F5E0-4075-9B45-863AAB4CA472}" srcOrd="0" destOrd="0" presId="urn:microsoft.com/office/officeart/2005/8/layout/vProcess5"/>
    <dgm:cxn modelId="{C5010B9C-5870-4080-AAEE-836E7DA11FDF}" srcId="{E044EBF3-5CA1-4FD7-8089-6C0072281115}" destId="{3969B215-B836-4EE7-BA1C-B77C9D7C8932}" srcOrd="0" destOrd="0" parTransId="{916285BC-C522-4C3E-9F04-91798FEBC10D}" sibTransId="{AD8F2386-0520-422A-8F4E-285122B1B0B2}"/>
    <dgm:cxn modelId="{8B2555AB-E515-48A6-9583-FAE8FBFF95D0}" type="presOf" srcId="{3969B215-B836-4EE7-BA1C-B77C9D7C8932}" destId="{ED3E29EB-6AAF-4BD7-8396-AA6C8285BD2D}" srcOrd="1" destOrd="0" presId="urn:microsoft.com/office/officeart/2005/8/layout/vProcess5"/>
    <dgm:cxn modelId="{7A554FBB-9189-4767-B379-993B2F6EB936}" srcId="{E044EBF3-5CA1-4FD7-8089-6C0072281115}" destId="{7163B755-ECD3-487F-BB2D-7CBA7CC13A1A}" srcOrd="2" destOrd="0" parTransId="{46B30321-B2F1-451C-9E27-318CCA324296}" sibTransId="{9A2DD6B4-66D2-4269-A907-018F09D31732}"/>
    <dgm:cxn modelId="{962B16F1-DC62-412A-8910-076DDE9FD451}" type="presOf" srcId="{AD8F2386-0520-422A-8F4E-285122B1B0B2}" destId="{49E63C41-4905-4362-958F-6E1EBAE15207}" srcOrd="0" destOrd="0" presId="urn:microsoft.com/office/officeart/2005/8/layout/vProcess5"/>
    <dgm:cxn modelId="{D4764DF7-06A4-4BEC-BFE0-8F129FA97C03}" type="presOf" srcId="{7163B755-ECD3-487F-BB2D-7CBA7CC13A1A}" destId="{9F3707B3-78CA-4B90-92A9-1E23C41220DE}" srcOrd="1" destOrd="0" presId="urn:microsoft.com/office/officeart/2005/8/layout/vProcess5"/>
    <dgm:cxn modelId="{945BFAA9-BCF2-4667-ADBE-5DCB9940229A}" type="presParOf" srcId="{AD31D6A5-8DB6-45D5-9628-6600EDDE0C15}" destId="{A7B98A84-A876-4FD4-B4C2-409BEA785588}" srcOrd="0" destOrd="0" presId="urn:microsoft.com/office/officeart/2005/8/layout/vProcess5"/>
    <dgm:cxn modelId="{E5B39385-3B06-4F3F-88A5-51111F18A00E}" type="presParOf" srcId="{AD31D6A5-8DB6-45D5-9628-6600EDDE0C15}" destId="{E53E1CBD-F5E0-4075-9B45-863AAB4CA472}" srcOrd="1" destOrd="0" presId="urn:microsoft.com/office/officeart/2005/8/layout/vProcess5"/>
    <dgm:cxn modelId="{6FFA9E4A-9498-4D13-B3AF-331B857D39AB}" type="presParOf" srcId="{AD31D6A5-8DB6-45D5-9628-6600EDDE0C15}" destId="{612D19A1-9A85-478F-AD28-D8CBE78B0D3B}" srcOrd="2" destOrd="0" presId="urn:microsoft.com/office/officeart/2005/8/layout/vProcess5"/>
    <dgm:cxn modelId="{C6AFF223-C46C-453D-A16C-2A4EE4AD9590}" type="presParOf" srcId="{AD31D6A5-8DB6-45D5-9628-6600EDDE0C15}" destId="{F18C6D97-7D65-4F24-80CF-9B84F56E4299}" srcOrd="3" destOrd="0" presId="urn:microsoft.com/office/officeart/2005/8/layout/vProcess5"/>
    <dgm:cxn modelId="{65144B81-BF15-4FE2-BC39-35B1F34C6AC7}" type="presParOf" srcId="{AD31D6A5-8DB6-45D5-9628-6600EDDE0C15}" destId="{49E63C41-4905-4362-958F-6E1EBAE15207}" srcOrd="4" destOrd="0" presId="urn:microsoft.com/office/officeart/2005/8/layout/vProcess5"/>
    <dgm:cxn modelId="{6466FF0A-1EDF-494A-9066-38DC25FA155D}" type="presParOf" srcId="{AD31D6A5-8DB6-45D5-9628-6600EDDE0C15}" destId="{5EBCEB40-6DE6-49A2-B35E-F1CA2DC04B69}" srcOrd="5" destOrd="0" presId="urn:microsoft.com/office/officeart/2005/8/layout/vProcess5"/>
    <dgm:cxn modelId="{E7AD7391-C4ED-4310-BC44-8E63D7C1ABAC}" type="presParOf" srcId="{AD31D6A5-8DB6-45D5-9628-6600EDDE0C15}" destId="{ED3E29EB-6AAF-4BD7-8396-AA6C8285BD2D}" srcOrd="6" destOrd="0" presId="urn:microsoft.com/office/officeart/2005/8/layout/vProcess5"/>
    <dgm:cxn modelId="{D7F69D52-4E1A-4A71-B244-02184AEF6ED5}" type="presParOf" srcId="{AD31D6A5-8DB6-45D5-9628-6600EDDE0C15}" destId="{01C4BE4D-8F6C-4F4B-99ED-4C4ADD267794}" srcOrd="7" destOrd="0" presId="urn:microsoft.com/office/officeart/2005/8/layout/vProcess5"/>
    <dgm:cxn modelId="{04F6D411-CA1E-46D9-A9EA-BE24FE872D8A}" type="presParOf" srcId="{AD31D6A5-8DB6-45D5-9628-6600EDDE0C15}" destId="{9F3707B3-78CA-4B90-92A9-1E23C41220D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2B17429-B4D6-4304-A468-EA6CF646ECAA}" type="doc">
      <dgm:prSet loTypeId="urn:microsoft.com/office/officeart/2008/layout/PictureStrips" loCatId="list" qsTypeId="urn:microsoft.com/office/officeart/2005/8/quickstyle/3d5" qsCatId="3D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17318810-E515-42F5-A347-3560A5AD22DA}">
      <dgm:prSet phldrT="[Tekst]"/>
      <dgm:spPr/>
      <dgm:t>
        <a:bodyPr/>
        <a:lstStyle/>
        <a:p>
          <a:r>
            <a:rPr lang="hr-HR" dirty="0"/>
            <a:t>tiktok.com/@shkm2026</a:t>
          </a:r>
        </a:p>
      </dgm:t>
    </dgm:pt>
    <dgm:pt modelId="{F07355A6-839C-4BF1-8A65-63EEB5000A40}" type="parTrans" cxnId="{490ED995-D215-4595-B0AD-75C3577EB135}">
      <dgm:prSet/>
      <dgm:spPr/>
      <dgm:t>
        <a:bodyPr/>
        <a:lstStyle/>
        <a:p>
          <a:endParaRPr lang="hr-HR"/>
        </a:p>
      </dgm:t>
    </dgm:pt>
    <dgm:pt modelId="{C7D70AFF-0CF5-42CF-B1FE-235AC64CD94B}" type="sibTrans" cxnId="{490ED995-D215-4595-B0AD-75C3577EB135}">
      <dgm:prSet/>
      <dgm:spPr/>
      <dgm:t>
        <a:bodyPr/>
        <a:lstStyle/>
        <a:p>
          <a:endParaRPr lang="hr-HR"/>
        </a:p>
      </dgm:t>
    </dgm:pt>
    <dgm:pt modelId="{0654148B-F715-4132-A758-F9083B7A495B}">
      <dgm:prSet/>
      <dgm:spPr/>
      <dgm:t>
        <a:bodyPr/>
        <a:lstStyle/>
        <a:p>
          <a:r>
            <a:rPr lang="hr-HR" dirty="0"/>
            <a:t>instagram.com/shkm2026</a:t>
          </a:r>
        </a:p>
      </dgm:t>
    </dgm:pt>
    <dgm:pt modelId="{EE80C25F-93E3-42DD-8E13-DEE1E748EBA1}" type="parTrans" cxnId="{4AEBE19F-ABEB-4861-BA42-56C580000EA3}">
      <dgm:prSet/>
      <dgm:spPr/>
      <dgm:t>
        <a:bodyPr/>
        <a:lstStyle/>
        <a:p>
          <a:endParaRPr lang="hr-HR"/>
        </a:p>
      </dgm:t>
    </dgm:pt>
    <dgm:pt modelId="{EF3F76E9-3422-4110-B1A3-FCD50F401DF9}" type="sibTrans" cxnId="{4AEBE19F-ABEB-4861-BA42-56C580000EA3}">
      <dgm:prSet/>
      <dgm:spPr/>
      <dgm:t>
        <a:bodyPr/>
        <a:lstStyle/>
        <a:p>
          <a:endParaRPr lang="hr-HR"/>
        </a:p>
      </dgm:t>
    </dgm:pt>
    <dgm:pt modelId="{D125C94D-07AD-4B14-9BD8-D360CE3B033D}">
      <dgm:prSet/>
      <dgm:spPr/>
      <dgm:t>
        <a:bodyPr/>
        <a:lstStyle/>
        <a:p>
          <a:r>
            <a:rPr lang="hr-HR" dirty="0"/>
            <a:t>facebook.com/shkm2026</a:t>
          </a:r>
        </a:p>
      </dgm:t>
    </dgm:pt>
    <dgm:pt modelId="{8176229D-B2B8-45B1-A86C-755005A1EF94}" type="parTrans" cxnId="{4CD70707-544F-4960-8826-E3F65A323007}">
      <dgm:prSet/>
      <dgm:spPr/>
      <dgm:t>
        <a:bodyPr/>
        <a:lstStyle/>
        <a:p>
          <a:endParaRPr lang="hr-HR"/>
        </a:p>
      </dgm:t>
    </dgm:pt>
    <dgm:pt modelId="{569CB906-136E-44F0-9778-1FBBD88B8C06}" type="sibTrans" cxnId="{4CD70707-544F-4960-8826-E3F65A323007}">
      <dgm:prSet/>
      <dgm:spPr/>
      <dgm:t>
        <a:bodyPr/>
        <a:lstStyle/>
        <a:p>
          <a:endParaRPr lang="hr-HR"/>
        </a:p>
      </dgm:t>
    </dgm:pt>
    <dgm:pt modelId="{6B38AF30-8AF0-4562-A8B3-B190C7151D35}" type="pres">
      <dgm:prSet presAssocID="{52B17429-B4D6-4304-A468-EA6CF646ECAA}" presName="Name0" presStyleCnt="0">
        <dgm:presLayoutVars>
          <dgm:dir/>
          <dgm:resizeHandles val="exact"/>
        </dgm:presLayoutVars>
      </dgm:prSet>
      <dgm:spPr/>
    </dgm:pt>
    <dgm:pt modelId="{5890CDB1-D032-4805-BB03-53329FCA628A}" type="pres">
      <dgm:prSet presAssocID="{17318810-E515-42F5-A347-3560A5AD22DA}" presName="composite" presStyleCnt="0"/>
      <dgm:spPr/>
    </dgm:pt>
    <dgm:pt modelId="{1E6A6AD2-DF75-424D-B104-FF0763B706AD}" type="pres">
      <dgm:prSet presAssocID="{17318810-E515-42F5-A347-3560A5AD22DA}" presName="rect1" presStyleLbl="trAlignAcc1" presStyleIdx="0" presStyleCnt="3">
        <dgm:presLayoutVars>
          <dgm:bulletEnabled val="1"/>
        </dgm:presLayoutVars>
      </dgm:prSet>
      <dgm:spPr/>
    </dgm:pt>
    <dgm:pt modelId="{C865A1E5-E2EA-4169-BEF4-73FF8EEB9784}" type="pres">
      <dgm:prSet presAssocID="{17318810-E515-42F5-A347-3560A5AD22DA}" presName="rect2" presStyleLbl="fgImgPlac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F7CC006-CCED-4D30-9B8D-F53F3CC090DC}" type="pres">
      <dgm:prSet presAssocID="{C7D70AFF-0CF5-42CF-B1FE-235AC64CD94B}" presName="sibTrans" presStyleCnt="0"/>
      <dgm:spPr/>
    </dgm:pt>
    <dgm:pt modelId="{CDDBED11-FE7E-4E2C-8501-C8A9C30FB30F}" type="pres">
      <dgm:prSet presAssocID="{0654148B-F715-4132-A758-F9083B7A495B}" presName="composite" presStyleCnt="0"/>
      <dgm:spPr/>
    </dgm:pt>
    <dgm:pt modelId="{1F7F8AC8-FCAA-4161-8A55-96259E12F8CE}" type="pres">
      <dgm:prSet presAssocID="{0654148B-F715-4132-A758-F9083B7A495B}" presName="rect1" presStyleLbl="trAlignAcc1" presStyleIdx="1" presStyleCnt="3">
        <dgm:presLayoutVars>
          <dgm:bulletEnabled val="1"/>
        </dgm:presLayoutVars>
      </dgm:prSet>
      <dgm:spPr/>
    </dgm:pt>
    <dgm:pt modelId="{96B4D948-E7E0-4DBD-BBEC-171BD9C1D980}" type="pres">
      <dgm:prSet presAssocID="{0654148B-F715-4132-A758-F9083B7A495B}" presName="rect2" presStyleLbl="fgImgPlace1" presStyleIdx="1" presStyleCnt="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6FC5BA6-83F4-4D60-9094-C42F111B5D59}" type="pres">
      <dgm:prSet presAssocID="{EF3F76E9-3422-4110-B1A3-FCD50F401DF9}" presName="sibTrans" presStyleCnt="0"/>
      <dgm:spPr/>
    </dgm:pt>
    <dgm:pt modelId="{EC4FEE25-BD14-4899-8B3A-7B554C00E9D0}" type="pres">
      <dgm:prSet presAssocID="{D125C94D-07AD-4B14-9BD8-D360CE3B033D}" presName="composite" presStyleCnt="0"/>
      <dgm:spPr/>
    </dgm:pt>
    <dgm:pt modelId="{31B2A66B-6DF6-4DB4-A6CE-D079A3DD7076}" type="pres">
      <dgm:prSet presAssocID="{D125C94D-07AD-4B14-9BD8-D360CE3B033D}" presName="rect1" presStyleLbl="trAlignAcc1" presStyleIdx="2" presStyleCnt="3">
        <dgm:presLayoutVars>
          <dgm:bulletEnabled val="1"/>
        </dgm:presLayoutVars>
      </dgm:prSet>
      <dgm:spPr/>
    </dgm:pt>
    <dgm:pt modelId="{8716BD89-F475-404F-8061-1945D645B54D}" type="pres">
      <dgm:prSet presAssocID="{D125C94D-07AD-4B14-9BD8-D360CE3B033D}" presName="rect2" presStyleLbl="fgImgPlace1" presStyleIdx="2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4CD70707-544F-4960-8826-E3F65A323007}" srcId="{52B17429-B4D6-4304-A468-EA6CF646ECAA}" destId="{D125C94D-07AD-4B14-9BD8-D360CE3B033D}" srcOrd="2" destOrd="0" parTransId="{8176229D-B2B8-45B1-A86C-755005A1EF94}" sibTransId="{569CB906-136E-44F0-9778-1FBBD88B8C06}"/>
    <dgm:cxn modelId="{E13C8924-B73F-4DF9-8163-B165CAA7DA0F}" type="presOf" srcId="{0654148B-F715-4132-A758-F9083B7A495B}" destId="{1F7F8AC8-FCAA-4161-8A55-96259E12F8CE}" srcOrd="0" destOrd="0" presId="urn:microsoft.com/office/officeart/2008/layout/PictureStrips"/>
    <dgm:cxn modelId="{685B8E2C-C025-4F9A-9003-49BF14B0A358}" type="presOf" srcId="{52B17429-B4D6-4304-A468-EA6CF646ECAA}" destId="{6B38AF30-8AF0-4562-A8B3-B190C7151D35}" srcOrd="0" destOrd="0" presId="urn:microsoft.com/office/officeart/2008/layout/PictureStrips"/>
    <dgm:cxn modelId="{FD807C30-FB6A-4B9E-9BFA-6569C3410759}" type="presOf" srcId="{D125C94D-07AD-4B14-9BD8-D360CE3B033D}" destId="{31B2A66B-6DF6-4DB4-A6CE-D079A3DD7076}" srcOrd="0" destOrd="0" presId="urn:microsoft.com/office/officeart/2008/layout/PictureStrips"/>
    <dgm:cxn modelId="{D0239251-E1AE-4276-8130-EF3501AC751A}" type="presOf" srcId="{17318810-E515-42F5-A347-3560A5AD22DA}" destId="{1E6A6AD2-DF75-424D-B104-FF0763B706AD}" srcOrd="0" destOrd="0" presId="urn:microsoft.com/office/officeart/2008/layout/PictureStrips"/>
    <dgm:cxn modelId="{490ED995-D215-4595-B0AD-75C3577EB135}" srcId="{52B17429-B4D6-4304-A468-EA6CF646ECAA}" destId="{17318810-E515-42F5-A347-3560A5AD22DA}" srcOrd="0" destOrd="0" parTransId="{F07355A6-839C-4BF1-8A65-63EEB5000A40}" sibTransId="{C7D70AFF-0CF5-42CF-B1FE-235AC64CD94B}"/>
    <dgm:cxn modelId="{4AEBE19F-ABEB-4861-BA42-56C580000EA3}" srcId="{52B17429-B4D6-4304-A468-EA6CF646ECAA}" destId="{0654148B-F715-4132-A758-F9083B7A495B}" srcOrd="1" destOrd="0" parTransId="{EE80C25F-93E3-42DD-8E13-DEE1E748EBA1}" sibTransId="{EF3F76E9-3422-4110-B1A3-FCD50F401DF9}"/>
    <dgm:cxn modelId="{6A645D5C-3B58-4BE3-8BE6-754A74C8C243}" type="presParOf" srcId="{6B38AF30-8AF0-4562-A8B3-B190C7151D35}" destId="{5890CDB1-D032-4805-BB03-53329FCA628A}" srcOrd="0" destOrd="0" presId="urn:microsoft.com/office/officeart/2008/layout/PictureStrips"/>
    <dgm:cxn modelId="{E038E8A2-ECCB-49DA-A76E-B6BD82663088}" type="presParOf" srcId="{5890CDB1-D032-4805-BB03-53329FCA628A}" destId="{1E6A6AD2-DF75-424D-B104-FF0763B706AD}" srcOrd="0" destOrd="0" presId="urn:microsoft.com/office/officeart/2008/layout/PictureStrips"/>
    <dgm:cxn modelId="{28221665-D58C-4D2B-B56F-E3AFDC536780}" type="presParOf" srcId="{5890CDB1-D032-4805-BB03-53329FCA628A}" destId="{C865A1E5-E2EA-4169-BEF4-73FF8EEB9784}" srcOrd="1" destOrd="0" presId="urn:microsoft.com/office/officeart/2008/layout/PictureStrips"/>
    <dgm:cxn modelId="{CB822860-C20A-429A-B691-424E5AD3CE06}" type="presParOf" srcId="{6B38AF30-8AF0-4562-A8B3-B190C7151D35}" destId="{BF7CC006-CCED-4D30-9B8D-F53F3CC090DC}" srcOrd="1" destOrd="0" presId="urn:microsoft.com/office/officeart/2008/layout/PictureStrips"/>
    <dgm:cxn modelId="{08DA76B9-B138-46FF-A822-7ABB051355BD}" type="presParOf" srcId="{6B38AF30-8AF0-4562-A8B3-B190C7151D35}" destId="{CDDBED11-FE7E-4E2C-8501-C8A9C30FB30F}" srcOrd="2" destOrd="0" presId="urn:microsoft.com/office/officeart/2008/layout/PictureStrips"/>
    <dgm:cxn modelId="{69D85204-916B-4BC5-B84E-60EC7B4A9799}" type="presParOf" srcId="{CDDBED11-FE7E-4E2C-8501-C8A9C30FB30F}" destId="{1F7F8AC8-FCAA-4161-8A55-96259E12F8CE}" srcOrd="0" destOrd="0" presId="urn:microsoft.com/office/officeart/2008/layout/PictureStrips"/>
    <dgm:cxn modelId="{16775489-B9DD-4202-9D11-17329E4E30E7}" type="presParOf" srcId="{CDDBED11-FE7E-4E2C-8501-C8A9C30FB30F}" destId="{96B4D948-E7E0-4DBD-BBEC-171BD9C1D980}" srcOrd="1" destOrd="0" presId="urn:microsoft.com/office/officeart/2008/layout/PictureStrips"/>
    <dgm:cxn modelId="{BD0E5D0F-F539-4D81-BE10-5C4DDB7C3523}" type="presParOf" srcId="{6B38AF30-8AF0-4562-A8B3-B190C7151D35}" destId="{96FC5BA6-83F4-4D60-9094-C42F111B5D59}" srcOrd="3" destOrd="0" presId="urn:microsoft.com/office/officeart/2008/layout/PictureStrips"/>
    <dgm:cxn modelId="{D7E23E71-C6F8-48F5-8244-935260549130}" type="presParOf" srcId="{6B38AF30-8AF0-4562-A8B3-B190C7151D35}" destId="{EC4FEE25-BD14-4899-8B3A-7B554C00E9D0}" srcOrd="4" destOrd="0" presId="urn:microsoft.com/office/officeart/2008/layout/PictureStrips"/>
    <dgm:cxn modelId="{8D57E2FB-4335-4081-9160-2984A2CDC4A7}" type="presParOf" srcId="{EC4FEE25-BD14-4899-8B3A-7B554C00E9D0}" destId="{31B2A66B-6DF6-4DB4-A6CE-D079A3DD7076}" srcOrd="0" destOrd="0" presId="urn:microsoft.com/office/officeart/2008/layout/PictureStrips"/>
    <dgm:cxn modelId="{F5151073-96B7-451F-9BEF-CEE97782F049}" type="presParOf" srcId="{EC4FEE25-BD14-4899-8B3A-7B554C00E9D0}" destId="{8716BD89-F475-404F-8061-1945D645B54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B53AC-C72C-4853-943F-99AC00664522}">
      <dsp:nvSpPr>
        <dsp:cNvPr id="0" name=""/>
        <dsp:cNvSpPr/>
      </dsp:nvSpPr>
      <dsp:spPr>
        <a:xfrm>
          <a:off x="4206239" y="0"/>
          <a:ext cx="6309360" cy="136414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200" kern="1200"/>
            <a:t>„Ljubim te više zbog tvoje smrtne muke negoli zbog tvoga uskrsnuća?”</a:t>
          </a:r>
        </a:p>
      </dsp:txBody>
      <dsp:txXfrm>
        <a:off x="4206239" y="170518"/>
        <a:ext cx="5797807" cy="1023106"/>
      </dsp:txXfrm>
    </dsp:sp>
    <dsp:sp modelId="{27A0B5A0-4AB0-4767-AB81-1D359F0D3952}">
      <dsp:nvSpPr>
        <dsp:cNvPr id="0" name=""/>
        <dsp:cNvSpPr/>
      </dsp:nvSpPr>
      <dsp:spPr>
        <a:xfrm>
          <a:off x="0" y="0"/>
          <a:ext cx="4206240" cy="136414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Koje emocije u vama budi ova molitva? Kako doživljavate rečenicu:</a:t>
          </a:r>
        </a:p>
      </dsp:txBody>
      <dsp:txXfrm>
        <a:off x="66592" y="66592"/>
        <a:ext cx="4073056" cy="1230958"/>
      </dsp:txXfrm>
    </dsp:sp>
    <dsp:sp modelId="{086534C1-8EEB-45A8-A5D6-17BA97A3C667}">
      <dsp:nvSpPr>
        <dsp:cNvPr id="0" name=""/>
        <dsp:cNvSpPr/>
      </dsp:nvSpPr>
      <dsp:spPr>
        <a:xfrm>
          <a:off x="4206239" y="1500556"/>
          <a:ext cx="6309360" cy="136414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200" kern="1200" dirty="0"/>
            <a:t>Isus je u svom zemaljskom životu prolazio kroz mnoge nepravde i patnje. </a:t>
          </a:r>
        </a:p>
      </dsp:txBody>
      <dsp:txXfrm>
        <a:off x="4206239" y="1671074"/>
        <a:ext cx="5797807" cy="1023106"/>
      </dsp:txXfrm>
    </dsp:sp>
    <dsp:sp modelId="{40A7121D-42C3-4E12-97E9-6D919EB53E9B}">
      <dsp:nvSpPr>
        <dsp:cNvPr id="0" name=""/>
        <dsp:cNvSpPr/>
      </dsp:nvSpPr>
      <dsp:spPr>
        <a:xfrm>
          <a:off x="0" y="1500556"/>
          <a:ext cx="4206240" cy="136414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Kojim biste riječima opisali Terezijinu ljubav prema Bogu? Je li moguće ljubiti Boga i u trenucima tame, bez nade u nagradu? </a:t>
          </a:r>
        </a:p>
      </dsp:txBody>
      <dsp:txXfrm>
        <a:off x="66592" y="1567148"/>
        <a:ext cx="4073056" cy="1230958"/>
      </dsp:txXfrm>
    </dsp:sp>
    <dsp:sp modelId="{10BFB57A-E780-4ED2-A512-ACBE5E5BBEA2}">
      <dsp:nvSpPr>
        <dsp:cNvPr id="0" name=""/>
        <dsp:cNvSpPr/>
      </dsp:nvSpPr>
      <dsp:spPr>
        <a:xfrm>
          <a:off x="4206240" y="3001112"/>
          <a:ext cx="6309360" cy="136414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200" kern="1200" dirty="0"/>
            <a:t>I danas brojni ljudi – možda i netko vama blizak – nose teret boli, gubitka ili nepravde, a moguće je da i sami prolaze kroz teške trenutke. </a:t>
          </a:r>
        </a:p>
      </dsp:txBody>
      <dsp:txXfrm>
        <a:off x="4206240" y="3171630"/>
        <a:ext cx="5797807" cy="1023106"/>
      </dsp:txXfrm>
    </dsp:sp>
    <dsp:sp modelId="{F49923B7-F2FE-48EB-AB07-7996B7279DBE}">
      <dsp:nvSpPr>
        <dsp:cNvPr id="0" name=""/>
        <dsp:cNvSpPr/>
      </dsp:nvSpPr>
      <dsp:spPr>
        <a:xfrm>
          <a:off x="0" y="3001112"/>
          <a:ext cx="4206240" cy="136414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Potakne li vas razmatranje Kristove žrtve na dublju ljubav prema Bogu i bližnjima? </a:t>
          </a:r>
        </a:p>
      </dsp:txBody>
      <dsp:txXfrm>
        <a:off x="66592" y="3067704"/>
        <a:ext cx="4073056" cy="1230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49CF7-C03E-48EA-ABBC-D5ABF85204FA}">
      <dsp:nvSpPr>
        <dsp:cNvPr id="0" name=""/>
        <dsp:cNvSpPr/>
      </dsp:nvSpPr>
      <dsp:spPr>
        <a:xfrm>
          <a:off x="735748" y="0"/>
          <a:ext cx="9410314" cy="514574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1ACD20-A8F2-41D6-A4A1-686E3B85E756}">
      <dsp:nvSpPr>
        <dsp:cNvPr id="0" name=""/>
        <dsp:cNvSpPr/>
      </dsp:nvSpPr>
      <dsp:spPr>
        <a:xfrm>
          <a:off x="11892" y="1543722"/>
          <a:ext cx="3563464" cy="20582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3200" kern="1200" dirty="0"/>
            <a:t>RAZMISLI...</a:t>
          </a:r>
          <a:endParaRPr lang="hr-HR" sz="2000" kern="1200" dirty="0"/>
        </a:p>
      </dsp:txBody>
      <dsp:txXfrm>
        <a:off x="112370" y="1644200"/>
        <a:ext cx="3362508" cy="1857340"/>
      </dsp:txXfrm>
    </dsp:sp>
    <dsp:sp modelId="{C2C8E2DC-F93F-419F-97C4-3C271E81280B}">
      <dsp:nvSpPr>
        <dsp:cNvPr id="0" name=""/>
        <dsp:cNvSpPr/>
      </dsp:nvSpPr>
      <dsp:spPr>
        <a:xfrm>
          <a:off x="3753746" y="1543722"/>
          <a:ext cx="3563464" cy="205829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Isusova zapovijed ljubavi – donesi odluku o djelovanju</a:t>
          </a:r>
        </a:p>
      </dsp:txBody>
      <dsp:txXfrm>
        <a:off x="3854224" y="1644200"/>
        <a:ext cx="3362508" cy="1857340"/>
      </dsp:txXfrm>
    </dsp:sp>
    <dsp:sp modelId="{86627E7B-D1A6-420A-A8E6-FFA3549E8F7E}">
      <dsp:nvSpPr>
        <dsp:cNvPr id="0" name=""/>
        <dsp:cNvSpPr/>
      </dsp:nvSpPr>
      <dsp:spPr>
        <a:xfrm>
          <a:off x="7495600" y="1543722"/>
          <a:ext cx="3563464" cy="20582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kroz konkretna djela dobrote, praštnja, strpljivosti i služenja</a:t>
          </a:r>
        </a:p>
      </dsp:txBody>
      <dsp:txXfrm>
        <a:off x="7596078" y="1644200"/>
        <a:ext cx="3362508" cy="18573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711A7-9204-47B0-8E82-78956A588F4F}">
      <dsp:nvSpPr>
        <dsp:cNvPr id="0" name=""/>
        <dsp:cNvSpPr/>
      </dsp:nvSpPr>
      <dsp:spPr>
        <a:xfrm>
          <a:off x="2320276" y="488316"/>
          <a:ext cx="6430405" cy="1558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Ljubav</a:t>
          </a:r>
          <a:r>
            <a:rPr lang="en-US" sz="3200" kern="1200" dirty="0"/>
            <a:t> se ne </a:t>
          </a:r>
          <a:r>
            <a:rPr lang="en-US" sz="3200" kern="1200" dirty="0" err="1"/>
            <a:t>razvija</a:t>
          </a:r>
          <a:r>
            <a:rPr lang="en-US" sz="3200" kern="1200" dirty="0"/>
            <a:t> </a:t>
          </a:r>
          <a:r>
            <a:rPr lang="en-US" sz="3200" kern="1200" dirty="0" err="1"/>
            <a:t>odjednom</a:t>
          </a:r>
          <a:r>
            <a:rPr lang="hr-HR" sz="3200" kern="1200" dirty="0"/>
            <a:t> </a:t>
          </a:r>
          <a:r>
            <a:rPr lang="en-US" sz="3200" kern="1200" dirty="0"/>
            <a:t>– </a:t>
          </a:r>
          <a:r>
            <a:rPr lang="en-US" sz="3200" kern="1200" dirty="0" err="1"/>
            <a:t>ona</a:t>
          </a:r>
          <a:r>
            <a:rPr lang="en-US" sz="3200" kern="1200" dirty="0"/>
            <a:t> </a:t>
          </a:r>
          <a:r>
            <a:rPr lang="en-US" sz="3200" kern="1200" dirty="0" err="1"/>
            <a:t>ima</a:t>
          </a:r>
          <a:r>
            <a:rPr lang="hr-HR" sz="3200" kern="1200" dirty="0"/>
            <a:t> </a:t>
          </a:r>
          <a:r>
            <a:rPr lang="en-US" sz="3200" kern="1200" dirty="0" err="1"/>
            <a:t>stupnjeve</a:t>
          </a:r>
          <a:r>
            <a:rPr lang="en-US" sz="3200" kern="1200" dirty="0"/>
            <a:t> koji</a:t>
          </a:r>
          <a:r>
            <a:rPr lang="hr-HR" sz="3200" kern="1200" dirty="0"/>
            <a:t> </a:t>
          </a:r>
          <a:r>
            <a:rPr lang="en-US" sz="3200" kern="1200" dirty="0" err="1"/>
            <a:t>vode</a:t>
          </a:r>
          <a:r>
            <a:rPr lang="en-US" sz="3200" kern="1200" dirty="0"/>
            <a:t> od </a:t>
          </a:r>
          <a:r>
            <a:rPr lang="en-US" sz="3200" kern="1200" dirty="0" err="1"/>
            <a:t>sebičnosti</a:t>
          </a:r>
          <a:r>
            <a:rPr lang="hr-HR" sz="3200" kern="1200" dirty="0"/>
            <a:t> </a:t>
          </a:r>
          <a:r>
            <a:rPr lang="en-US" sz="3200" kern="1200" dirty="0" err="1"/>
            <a:t>prema</a:t>
          </a:r>
          <a:r>
            <a:rPr lang="en-US" sz="3200" kern="1200" dirty="0"/>
            <a:t> </a:t>
          </a:r>
          <a:r>
            <a:rPr lang="en-US" sz="3200" kern="1200" dirty="0" err="1"/>
            <a:t>potpunu</a:t>
          </a:r>
          <a:r>
            <a:rPr lang="en-US" sz="3200" kern="1200" dirty="0"/>
            <a:t> </a:t>
          </a:r>
          <a:r>
            <a:rPr lang="en-US" sz="3200" kern="1200" dirty="0" err="1"/>
            <a:t>darivanju</a:t>
          </a:r>
          <a:r>
            <a:rPr lang="en-US" sz="3200" kern="1200" dirty="0"/>
            <a:t>:</a:t>
          </a:r>
          <a:endParaRPr lang="hr-HR" sz="2000" kern="1200" dirty="0"/>
        </a:p>
      </dsp:txBody>
      <dsp:txXfrm>
        <a:off x="2365915" y="533955"/>
        <a:ext cx="6339127" cy="1466940"/>
      </dsp:txXfrm>
    </dsp:sp>
    <dsp:sp modelId="{1755C0BE-8AA7-4D9B-AB07-71051397109C}">
      <dsp:nvSpPr>
        <dsp:cNvPr id="0" name=""/>
        <dsp:cNvSpPr/>
      </dsp:nvSpPr>
      <dsp:spPr>
        <a:xfrm>
          <a:off x="1543879" y="2046534"/>
          <a:ext cx="3991599" cy="818789"/>
        </a:xfrm>
        <a:custGeom>
          <a:avLst/>
          <a:gdLst/>
          <a:ahLst/>
          <a:cxnLst/>
          <a:rect l="0" t="0" r="0" b="0"/>
          <a:pathLst>
            <a:path>
              <a:moveTo>
                <a:pt x="3991599" y="0"/>
              </a:moveTo>
              <a:lnTo>
                <a:pt x="3991599" y="409394"/>
              </a:lnTo>
              <a:lnTo>
                <a:pt x="0" y="409394"/>
              </a:lnTo>
              <a:lnTo>
                <a:pt x="0" y="81878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90D38-99EA-4DB8-89EA-88773A41C5F0}">
      <dsp:nvSpPr>
        <dsp:cNvPr id="0" name=""/>
        <dsp:cNvSpPr/>
      </dsp:nvSpPr>
      <dsp:spPr>
        <a:xfrm>
          <a:off x="8649" y="2865323"/>
          <a:ext cx="3070461" cy="20469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a) </a:t>
          </a:r>
          <a:r>
            <a:rPr lang="en-US" sz="3800" kern="1200" dirty="0" err="1"/>
            <a:t>Ljubav</a:t>
          </a:r>
          <a:r>
            <a:rPr lang="en-US" sz="3800" kern="1200" dirty="0"/>
            <a:t> </a:t>
          </a:r>
          <a:r>
            <a:rPr lang="en-US" sz="3800" kern="1200" dirty="0" err="1"/>
            <a:t>kao</a:t>
          </a:r>
          <a:r>
            <a:rPr lang="en-US" sz="3800" kern="1200" dirty="0"/>
            <a:t> </a:t>
          </a:r>
          <a:r>
            <a:rPr lang="en-US" sz="3800" kern="1200" dirty="0" err="1"/>
            <a:t>privlačnost</a:t>
          </a:r>
          <a:endParaRPr lang="hr-HR" sz="3800" kern="1200" dirty="0"/>
        </a:p>
      </dsp:txBody>
      <dsp:txXfrm>
        <a:off x="68603" y="2925277"/>
        <a:ext cx="2950553" cy="1927066"/>
      </dsp:txXfrm>
    </dsp:sp>
    <dsp:sp modelId="{E01B655D-62E6-425A-BB63-6D867CCD5945}">
      <dsp:nvSpPr>
        <dsp:cNvPr id="0" name=""/>
        <dsp:cNvSpPr/>
      </dsp:nvSpPr>
      <dsp:spPr>
        <a:xfrm>
          <a:off x="5489758" y="2046534"/>
          <a:ext cx="91440" cy="818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1878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A50699-F8FE-4465-AC76-BB12A5550597}">
      <dsp:nvSpPr>
        <dsp:cNvPr id="0" name=""/>
        <dsp:cNvSpPr/>
      </dsp:nvSpPr>
      <dsp:spPr>
        <a:xfrm>
          <a:off x="4000248" y="2865323"/>
          <a:ext cx="3070461" cy="20469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 dirty="0"/>
            <a:t>b) Ljubav kao želja za zajedništvom</a:t>
          </a:r>
        </a:p>
      </dsp:txBody>
      <dsp:txXfrm>
        <a:off x="4060202" y="2925277"/>
        <a:ext cx="2950553" cy="1927066"/>
      </dsp:txXfrm>
    </dsp:sp>
    <dsp:sp modelId="{CFEC9829-D2A8-4589-A315-A501C04B4B2B}">
      <dsp:nvSpPr>
        <dsp:cNvPr id="0" name=""/>
        <dsp:cNvSpPr/>
      </dsp:nvSpPr>
      <dsp:spPr>
        <a:xfrm>
          <a:off x="5535479" y="2046534"/>
          <a:ext cx="3991599" cy="818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394"/>
              </a:lnTo>
              <a:lnTo>
                <a:pt x="3991599" y="409394"/>
              </a:lnTo>
              <a:lnTo>
                <a:pt x="3991599" y="81878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B079F-D4CE-4A1A-89EE-CD801BBC2ECE}">
      <dsp:nvSpPr>
        <dsp:cNvPr id="0" name=""/>
        <dsp:cNvSpPr/>
      </dsp:nvSpPr>
      <dsp:spPr>
        <a:xfrm>
          <a:off x="7991847" y="2865323"/>
          <a:ext cx="3070461" cy="20469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c) </a:t>
          </a:r>
          <a:r>
            <a:rPr lang="en-US" sz="3800" kern="1200" dirty="0" err="1"/>
            <a:t>Ljubav</a:t>
          </a:r>
          <a:r>
            <a:rPr lang="en-US" sz="3800" kern="1200" dirty="0"/>
            <a:t> </a:t>
          </a:r>
          <a:r>
            <a:rPr lang="en-US" sz="3800" kern="1200" dirty="0" err="1"/>
            <a:t>kao</a:t>
          </a:r>
          <a:r>
            <a:rPr lang="en-US" sz="3800" kern="1200" dirty="0"/>
            <a:t> </a:t>
          </a:r>
          <a:r>
            <a:rPr lang="en-US" sz="3800" kern="1200" dirty="0" err="1"/>
            <a:t>darivanje</a:t>
          </a:r>
          <a:endParaRPr lang="en-US" sz="3800" kern="1200" dirty="0"/>
        </a:p>
      </dsp:txBody>
      <dsp:txXfrm>
        <a:off x="8051801" y="2925277"/>
        <a:ext cx="2950553" cy="19270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1AC89-63A4-4DD0-8C7A-60DAABA7DC4C}">
      <dsp:nvSpPr>
        <dsp:cNvPr id="0" name=""/>
        <dsp:cNvSpPr/>
      </dsp:nvSpPr>
      <dsp:spPr>
        <a:xfrm>
          <a:off x="0" y="-6855"/>
          <a:ext cx="10203825" cy="281206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C7973F-616C-467A-8B9B-F7FA23AB2043}">
      <dsp:nvSpPr>
        <dsp:cNvPr id="0" name=""/>
        <dsp:cNvSpPr/>
      </dsp:nvSpPr>
      <dsp:spPr>
        <a:xfrm>
          <a:off x="291982" y="71416"/>
          <a:ext cx="2229296" cy="17325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875F1-938F-4B12-A1EC-EF988070F237}">
      <dsp:nvSpPr>
        <dsp:cNvPr id="0" name=""/>
        <dsp:cNvSpPr/>
      </dsp:nvSpPr>
      <dsp:spPr>
        <a:xfrm rot="10800000">
          <a:off x="308924" y="2136221"/>
          <a:ext cx="2229296" cy="3269718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kern="1200" dirty="0"/>
            <a:t>Zadatak opraštanja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300" b="1" kern="1200" dirty="0"/>
            <a:t>pisanje pisma osobi kojoj je teško oprostiti.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300" b="1" kern="1200"/>
            <a:t>Pismo se ne mora poslati, ali u njemu sudionici izražavaju svoje osjećaje i želju da oslobode srce od mržnje, a završavaju ga kratkom molitvom povjeravajući tu osobu Bogu.</a:t>
          </a:r>
          <a:endParaRPr lang="hr-HR" sz="1300" b="1" kern="1200" dirty="0"/>
        </a:p>
      </dsp:txBody>
      <dsp:txXfrm rot="10800000">
        <a:off x="377483" y="2136221"/>
        <a:ext cx="2092178" cy="3201159"/>
      </dsp:txXfrm>
    </dsp:sp>
    <dsp:sp modelId="{5E9BE98B-C7B5-4631-9C57-7FF6BB6DA5FD}">
      <dsp:nvSpPr>
        <dsp:cNvPr id="0" name=""/>
        <dsp:cNvSpPr/>
      </dsp:nvSpPr>
      <dsp:spPr>
        <a:xfrm>
          <a:off x="2701339" y="54554"/>
          <a:ext cx="2229296" cy="17325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BE577-510B-4DE6-9B2D-781380B9D9F2}">
      <dsp:nvSpPr>
        <dsp:cNvPr id="0" name=""/>
        <dsp:cNvSpPr/>
      </dsp:nvSpPr>
      <dsp:spPr>
        <a:xfrm rot="10800000">
          <a:off x="2761151" y="2110168"/>
          <a:ext cx="2229296" cy="330445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kern="1200" dirty="0"/>
            <a:t>Zadatak služenja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300" b="1" kern="1200" dirty="0"/>
            <a:t>mladi osmišljavaju mala djela dobrote i stavljaju ih u „kutiju dobrote”, popunjavajući abecedu idejama.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300" b="1" kern="1200"/>
            <a:t>Nakon </a:t>
          </a:r>
          <a:r>
            <a:rPr lang="hr-HR" sz="1300" b="1" kern="1200" dirty="0"/>
            <a:t>toga svatko izvlači jedan papirić i nastoji ostvariti zapisano dobro djelo. </a:t>
          </a:r>
          <a:endParaRPr lang="en-US" sz="1300" kern="1200" dirty="0"/>
        </a:p>
      </dsp:txBody>
      <dsp:txXfrm rot="10800000">
        <a:off x="2829710" y="2110168"/>
        <a:ext cx="2092178" cy="3235897"/>
      </dsp:txXfrm>
    </dsp:sp>
    <dsp:sp modelId="{4ADBF9F9-5041-4F89-9183-E0834A344786}">
      <dsp:nvSpPr>
        <dsp:cNvPr id="0" name=""/>
        <dsp:cNvSpPr/>
      </dsp:nvSpPr>
      <dsp:spPr>
        <a:xfrm>
          <a:off x="5184218" y="50486"/>
          <a:ext cx="2229296" cy="17325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41172-2124-4529-A4DD-E042D3E9253C}">
      <dsp:nvSpPr>
        <dsp:cNvPr id="0" name=""/>
        <dsp:cNvSpPr/>
      </dsp:nvSpPr>
      <dsp:spPr>
        <a:xfrm rot="10800000">
          <a:off x="5213377" y="2124159"/>
          <a:ext cx="2229296" cy="328580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kern="1200" dirty="0"/>
            <a:t>Zadatak razumijevanja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300" b="1" kern="1200" dirty="0"/>
            <a:t>Sudionici se trebaju staviti „u tuđe cipele”: </a:t>
          </a:r>
          <a:br>
            <a:rPr lang="hr-HR" sz="1300" b="1" kern="1200" dirty="0"/>
          </a:br>
          <a:r>
            <a:rPr lang="hr-HR" sz="1300" b="1" kern="1200" dirty="0"/>
            <a:t>zamišljaju da su neka osoba koja prolazi kroz teškoće ili netko s kim im je teško komunicirati.</a:t>
          </a:r>
          <a:endParaRPr lang="hr-H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300" b="1" kern="1200"/>
            <a:t>Pišu </a:t>
          </a:r>
          <a:r>
            <a:rPr lang="hr-HR" sz="1300" b="1" kern="1200" dirty="0"/>
            <a:t>dnevnik iz te perspektive i razmišljaju o tome kako razumijevanje mijenja odnose te što im pomaže da budu otvoreni prema drugačijem mišljenju.</a:t>
          </a:r>
          <a:endParaRPr lang="hr-HR" sz="1300" kern="1200" dirty="0"/>
        </a:p>
      </dsp:txBody>
      <dsp:txXfrm rot="10800000">
        <a:off x="5281936" y="2124159"/>
        <a:ext cx="2092178" cy="3217243"/>
      </dsp:txXfrm>
    </dsp:sp>
    <dsp:sp modelId="{65951AA1-2872-4E31-9B7C-BCC909105A22}">
      <dsp:nvSpPr>
        <dsp:cNvPr id="0" name=""/>
        <dsp:cNvSpPr/>
      </dsp:nvSpPr>
      <dsp:spPr>
        <a:xfrm>
          <a:off x="7665603" y="63894"/>
          <a:ext cx="2229296" cy="17325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A71FF-CAFD-4D9F-9299-4B9C2CDC8AA3}">
      <dsp:nvSpPr>
        <dsp:cNvPr id="0" name=""/>
        <dsp:cNvSpPr/>
      </dsp:nvSpPr>
      <dsp:spPr>
        <a:xfrm rot="10800000">
          <a:off x="7665603" y="2113655"/>
          <a:ext cx="2229296" cy="3299807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kern="1200" dirty="0"/>
            <a:t>Zadatak strpljivosti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300" b="1" kern="1200" dirty="0"/>
            <a:t>rad u skupini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300" b="1" kern="1200" dirty="0"/>
            <a:t>Mladi zapisuju situacije u kojima su se suočili s tuđim slabostima ili vlastitom nestrpljivošću, promišljaju što bi učinili drugačije da pokažu više strpljivosti i što bi u toj situaciji učinio Isus.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300" b="1" kern="1200" dirty="0"/>
            <a:t>Kratka gluma!</a:t>
          </a:r>
          <a:endParaRPr lang="en-US" sz="1300" kern="1200" dirty="0"/>
        </a:p>
      </dsp:txBody>
      <dsp:txXfrm rot="10800000">
        <a:off x="7734162" y="2113655"/>
        <a:ext cx="2092178" cy="32312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61475-E741-4AA8-A02E-D9E1BD2BCD76}">
      <dsp:nvSpPr>
        <dsp:cNvPr id="0" name=""/>
        <dsp:cNvSpPr/>
      </dsp:nvSpPr>
      <dsp:spPr>
        <a:xfrm>
          <a:off x="8217387" y="1296739"/>
          <a:ext cx="3435031" cy="343566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908098-FA79-4CAF-AB2B-DCEF6F08407D}">
      <dsp:nvSpPr>
        <dsp:cNvPr id="0" name=""/>
        <dsp:cNvSpPr/>
      </dsp:nvSpPr>
      <dsp:spPr>
        <a:xfrm>
          <a:off x="8331441" y="1411282"/>
          <a:ext cx="3206924" cy="320658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...molitvu za osobe koje su proživjele ratna stradanja i gubitak svojih bližnjih.</a:t>
          </a:r>
          <a:endParaRPr lang="en-US" sz="2600" kern="1200" dirty="0"/>
        </a:p>
      </dsp:txBody>
      <dsp:txXfrm>
        <a:off x="8789893" y="1869451"/>
        <a:ext cx="2290021" cy="2290243"/>
      </dsp:txXfrm>
    </dsp:sp>
    <dsp:sp modelId="{64114774-E696-417F-B540-4A38F30135A5}">
      <dsp:nvSpPr>
        <dsp:cNvPr id="0" name=""/>
        <dsp:cNvSpPr/>
      </dsp:nvSpPr>
      <dsp:spPr>
        <a:xfrm rot="2700000">
          <a:off x="4671321" y="1300893"/>
          <a:ext cx="3426757" cy="3426757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B09EF5-9D04-4555-AA6A-EED4D3159632}">
      <dsp:nvSpPr>
        <dsp:cNvPr id="0" name=""/>
        <dsp:cNvSpPr/>
      </dsp:nvSpPr>
      <dsp:spPr>
        <a:xfrm>
          <a:off x="4781237" y="1411282"/>
          <a:ext cx="3206924" cy="320658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... molitvu za osobu koja ne može oprostiti ili prolazi kroz nepravdu,</a:t>
          </a:r>
        </a:p>
      </dsp:txBody>
      <dsp:txXfrm>
        <a:off x="5239689" y="1869451"/>
        <a:ext cx="2290021" cy="2290243"/>
      </dsp:txXfrm>
    </dsp:sp>
    <dsp:sp modelId="{54E6906C-EAF0-45B8-A209-45DFC026D4EF}">
      <dsp:nvSpPr>
        <dsp:cNvPr id="0" name=""/>
        <dsp:cNvSpPr/>
      </dsp:nvSpPr>
      <dsp:spPr>
        <a:xfrm rot="2700000">
          <a:off x="1121117" y="1300893"/>
          <a:ext cx="3426757" cy="3426757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903537-4F9B-4993-84AD-83D234A98E44}">
      <dsp:nvSpPr>
        <dsp:cNvPr id="0" name=""/>
        <dsp:cNvSpPr/>
      </dsp:nvSpPr>
      <dsp:spPr>
        <a:xfrm>
          <a:off x="1231034" y="1411282"/>
          <a:ext cx="3206924" cy="320658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... za Božju milost i snagu za opraštanje drugima,</a:t>
          </a:r>
          <a:endParaRPr lang="en-US" sz="1800" kern="1200" dirty="0"/>
        </a:p>
      </dsp:txBody>
      <dsp:txXfrm>
        <a:off x="1689485" y="1869451"/>
        <a:ext cx="2290021" cy="22902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E1CBD-F5E0-4075-9B45-863AAB4CA472}">
      <dsp:nvSpPr>
        <dsp:cNvPr id="0" name=""/>
        <dsp:cNvSpPr/>
      </dsp:nvSpPr>
      <dsp:spPr>
        <a:xfrm>
          <a:off x="0" y="0"/>
          <a:ext cx="9733089" cy="15621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100" kern="1200" dirty="0"/>
            <a:t>Sudionici čitaju napisane molitve</a:t>
          </a:r>
          <a:endParaRPr lang="en-US" sz="4100" kern="1200" dirty="0"/>
        </a:p>
      </dsp:txBody>
      <dsp:txXfrm>
        <a:off x="45754" y="45754"/>
        <a:ext cx="8047386" cy="1470662"/>
      </dsp:txXfrm>
    </dsp:sp>
    <dsp:sp modelId="{612D19A1-9A85-478F-AD28-D8CBE78B0D3B}">
      <dsp:nvSpPr>
        <dsp:cNvPr id="0" name=""/>
        <dsp:cNvSpPr/>
      </dsp:nvSpPr>
      <dsp:spPr>
        <a:xfrm>
          <a:off x="858802" y="1822532"/>
          <a:ext cx="9733089" cy="15621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100" kern="1200" dirty="0"/>
            <a:t>Molitve se izlažu na pano pod nazivom „Riječi koje liječe”</a:t>
          </a:r>
          <a:endParaRPr lang="en-US" sz="4100" kern="1200" dirty="0"/>
        </a:p>
      </dsp:txBody>
      <dsp:txXfrm>
        <a:off x="904556" y="1868286"/>
        <a:ext cx="7767368" cy="1470662"/>
      </dsp:txXfrm>
    </dsp:sp>
    <dsp:sp modelId="{F18C6D97-7D65-4F24-80CF-9B84F56E4299}">
      <dsp:nvSpPr>
        <dsp:cNvPr id="0" name=""/>
        <dsp:cNvSpPr/>
      </dsp:nvSpPr>
      <dsp:spPr>
        <a:xfrm>
          <a:off x="1717604" y="3645065"/>
          <a:ext cx="9733089" cy="15621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100" kern="1200" dirty="0"/>
            <a:t>Zajedno mole „Očenaš”</a:t>
          </a:r>
          <a:endParaRPr lang="en-US" sz="4100" kern="1200" dirty="0"/>
        </a:p>
      </dsp:txBody>
      <dsp:txXfrm>
        <a:off x="1763358" y="3690819"/>
        <a:ext cx="7767368" cy="1470662"/>
      </dsp:txXfrm>
    </dsp:sp>
    <dsp:sp modelId="{49E63C41-4905-4362-958F-6E1EBAE15207}">
      <dsp:nvSpPr>
        <dsp:cNvPr id="0" name=""/>
        <dsp:cNvSpPr/>
      </dsp:nvSpPr>
      <dsp:spPr>
        <a:xfrm>
          <a:off x="8717678" y="1184646"/>
          <a:ext cx="1015411" cy="101541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946145" y="1184646"/>
        <a:ext cx="558477" cy="764097"/>
      </dsp:txXfrm>
    </dsp:sp>
    <dsp:sp modelId="{5EBCEB40-6DE6-49A2-B35E-F1CA2DC04B69}">
      <dsp:nvSpPr>
        <dsp:cNvPr id="0" name=""/>
        <dsp:cNvSpPr/>
      </dsp:nvSpPr>
      <dsp:spPr>
        <a:xfrm>
          <a:off x="9576480" y="2996764"/>
          <a:ext cx="1015411" cy="101541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3600" kern="1200"/>
        </a:p>
      </dsp:txBody>
      <dsp:txXfrm>
        <a:off x="9804947" y="2996764"/>
        <a:ext cx="558477" cy="7640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A6AD2-DF75-424D-B104-FF0763B706AD}">
      <dsp:nvSpPr>
        <dsp:cNvPr id="0" name=""/>
        <dsp:cNvSpPr/>
      </dsp:nvSpPr>
      <dsp:spPr>
        <a:xfrm>
          <a:off x="872830" y="421092"/>
          <a:ext cx="4037459" cy="1261706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4596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tiktok.com/@shkm2026</a:t>
          </a:r>
        </a:p>
      </dsp:txBody>
      <dsp:txXfrm>
        <a:off x="872830" y="421092"/>
        <a:ext cx="4037459" cy="1261706"/>
      </dsp:txXfrm>
    </dsp:sp>
    <dsp:sp modelId="{C865A1E5-E2EA-4169-BEF4-73FF8EEB9784}">
      <dsp:nvSpPr>
        <dsp:cNvPr id="0" name=""/>
        <dsp:cNvSpPr/>
      </dsp:nvSpPr>
      <dsp:spPr>
        <a:xfrm>
          <a:off x="704603" y="238846"/>
          <a:ext cx="883194" cy="1324791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F8AC8-FCAA-4161-8A55-96259E12F8CE}">
      <dsp:nvSpPr>
        <dsp:cNvPr id="0" name=""/>
        <dsp:cNvSpPr/>
      </dsp:nvSpPr>
      <dsp:spPr>
        <a:xfrm>
          <a:off x="872830" y="2009440"/>
          <a:ext cx="4037459" cy="1261706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4596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instagram.com/shkm2026</a:t>
          </a:r>
        </a:p>
      </dsp:txBody>
      <dsp:txXfrm>
        <a:off x="872830" y="2009440"/>
        <a:ext cx="4037459" cy="1261706"/>
      </dsp:txXfrm>
    </dsp:sp>
    <dsp:sp modelId="{96B4D948-E7E0-4DBD-BBEC-171BD9C1D980}">
      <dsp:nvSpPr>
        <dsp:cNvPr id="0" name=""/>
        <dsp:cNvSpPr/>
      </dsp:nvSpPr>
      <dsp:spPr>
        <a:xfrm>
          <a:off x="704603" y="1827194"/>
          <a:ext cx="883194" cy="1324791"/>
        </a:xfrm>
        <a:prstGeom prst="rect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2A66B-6DF6-4DB4-A6CE-D079A3DD7076}">
      <dsp:nvSpPr>
        <dsp:cNvPr id="0" name=""/>
        <dsp:cNvSpPr/>
      </dsp:nvSpPr>
      <dsp:spPr>
        <a:xfrm>
          <a:off x="872830" y="3597788"/>
          <a:ext cx="4037459" cy="1261706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3810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4596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facebook.com/shkm2026</a:t>
          </a:r>
        </a:p>
      </dsp:txBody>
      <dsp:txXfrm>
        <a:off x="872830" y="3597788"/>
        <a:ext cx="4037459" cy="1261706"/>
      </dsp:txXfrm>
    </dsp:sp>
    <dsp:sp modelId="{8716BD89-F475-404F-8061-1945D645B54D}">
      <dsp:nvSpPr>
        <dsp:cNvPr id="0" name=""/>
        <dsp:cNvSpPr/>
      </dsp:nvSpPr>
      <dsp:spPr>
        <a:xfrm>
          <a:off x="704603" y="3415542"/>
          <a:ext cx="883194" cy="1324791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18.12.2025.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4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18.12.2025.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884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18.12.2025.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198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18.12.2025.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4567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18.12.2025.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934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18.12.2025.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917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18.12.2025.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5661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18.12.2025.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084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18.12.2025.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981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18.12.2025.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1861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EBAF-2D9C-4EAB-B838-D7C1B840FB99}" type="datetimeFigureOut">
              <a:rPr lang="hr-HR" smtClean="0"/>
              <a:t>18.12.2025.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482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DEBAF-2D9C-4EAB-B838-D7C1B840FB99}" type="datetimeFigureOut">
              <a:rPr lang="hr-HR" smtClean="0"/>
              <a:t>18.12.2025.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B7658-3D1A-4219-8766-6F92F10F403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650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8.jpeg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12" Type="http://schemas.openxmlformats.org/officeDocument/2006/relationships/hyperlink" Target="https://youtube.com/shorts/OVERrxMIJ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png"/><Relationship Id="rId5" Type="http://schemas.openxmlformats.org/officeDocument/2006/relationships/diagramData" Target="../diagrams/data1.xml"/><Relationship Id="rId10" Type="http://schemas.openxmlformats.org/officeDocument/2006/relationships/hyperlink" Target="https://pozeska-biskupija.hr/2018/08/03/razoreni-crkveni-objekti-u-domovinskom-ratu-na-tlu-pozeske-biskupije" TargetMode="External"/><Relationship Id="rId4" Type="http://schemas.openxmlformats.org/officeDocument/2006/relationships/image" Target="../media/image4.png"/><Relationship Id="rId9" Type="http://schemas.microsoft.com/office/2007/relationships/diagramDrawing" Target="../diagrams/drawing1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14.png"/><Relationship Id="rId5" Type="http://schemas.openxmlformats.org/officeDocument/2006/relationships/diagramData" Target="../diagrams/data4.xml"/><Relationship Id="rId10" Type="http://schemas.openxmlformats.org/officeDocument/2006/relationships/hyperlink" Target="https://www.glas-koncila.hr/svjedocanstvo-anke-goles-iz-starogradiskoga-kraja-sjecanje-na-utamnicene-svjedoke-vjere" TargetMode="External"/><Relationship Id="rId4" Type="http://schemas.openxmlformats.org/officeDocument/2006/relationships/image" Target="../media/image4.png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.png"/><Relationship Id="rId9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diagramData" Target="../diagrams/data6.xml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microsoft.com/office/2007/relationships/diagramDrawing" Target="../diagrams/drawing6.xml"/><Relationship Id="rId4" Type="http://schemas.openxmlformats.org/officeDocument/2006/relationships/image" Target="../media/image1.jpeg"/><Relationship Id="rId9" Type="http://schemas.openxmlformats.org/officeDocument/2006/relationships/diagramColors" Target="../diagrams/colors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diagramQuickStyle" Target="../diagrams/quickStyle7.xml"/><Relationship Id="rId3" Type="http://schemas.openxmlformats.org/officeDocument/2006/relationships/image" Target="../media/image6.png"/><Relationship Id="rId7" Type="http://schemas.openxmlformats.org/officeDocument/2006/relationships/hyperlink" Target="https://youtube.com/shorts/iuxyDIfpczM?feature=share" TargetMode="External"/><Relationship Id="rId12" Type="http://schemas.openxmlformats.org/officeDocument/2006/relationships/diagramLayout" Target="../diagrams/layout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diagramData" Target="../diagrams/data7.xml"/><Relationship Id="rId5" Type="http://schemas.openxmlformats.org/officeDocument/2006/relationships/hyperlink" Target="https://youtube.com/shorts/WzS-5ahO-98?feature=share" TargetMode="External"/><Relationship Id="rId15" Type="http://schemas.microsoft.com/office/2007/relationships/diagramDrawing" Target="../diagrams/drawing7.xml"/><Relationship Id="rId10" Type="http://schemas.openxmlformats.org/officeDocument/2006/relationships/image" Target="../media/image20.jpeg"/><Relationship Id="rId4" Type="http://schemas.openxmlformats.org/officeDocument/2006/relationships/image" Target="../media/image17.jpeg"/><Relationship Id="rId9" Type="http://schemas.openxmlformats.org/officeDocument/2006/relationships/hyperlink" Target="https://youtube.com/shorts/2t0JoT0Qs60?feature=share" TargetMode="External"/><Relationship Id="rId14" Type="http://schemas.openxmlformats.org/officeDocument/2006/relationships/diagramColors" Target="../diagrams/colors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A975D99A-05CA-4F36-8CA5-28530D0709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720969" y="0"/>
            <a:ext cx="3622430" cy="6858000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853" y="842627"/>
            <a:ext cx="3402623" cy="1724728"/>
          </a:xfrm>
        </p:spPr>
        <p:txBody>
          <a:bodyPr>
            <a:noAutofit/>
          </a:bodyPr>
          <a:lstStyle/>
          <a:p>
            <a:r>
              <a:rPr lang="hr-HR" sz="4400" b="1" dirty="0">
                <a:solidFill>
                  <a:schemeClr val="bg1"/>
                </a:solidFill>
              </a:rPr>
              <a:t>LJUBAV JE ZAPOVIJED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5B96F8F-1591-4CC4-A6BC-3693E476C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533" y="3647375"/>
            <a:ext cx="2019300" cy="559716"/>
          </a:xfrm>
        </p:spPr>
        <p:txBody>
          <a:bodyPr>
            <a:normAutofit/>
          </a:bodyPr>
          <a:lstStyle/>
          <a:p>
            <a:r>
              <a:rPr lang="hr-HR" sz="1600" dirty="0">
                <a:solidFill>
                  <a:schemeClr val="bg1"/>
                </a:solidFill>
              </a:rPr>
              <a:t>KATEHEZA U PRIPRAVI ZA SHKM 2026.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284" y="5441650"/>
            <a:ext cx="685799" cy="11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5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>
            <a:extLst>
              <a:ext uri="{FF2B5EF4-FFF2-40B4-BE49-F238E27FC236}">
                <a16:creationId xmlns:a16="http://schemas.microsoft.com/office/drawing/2014/main" id="{67507937-BC9C-4CF9-A91E-07CBDADA1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800" y="60828"/>
            <a:ext cx="4009292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LJUBAV JE ZAPOVIJED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6" name="Podnaslov 5">
            <a:extLst>
              <a:ext uri="{FF2B5EF4-FFF2-40B4-BE49-F238E27FC236}">
                <a16:creationId xmlns:a16="http://schemas.microsoft.com/office/drawing/2014/main" id="{563678FD-2C2D-4834-9766-01086A61C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161" y="2880641"/>
            <a:ext cx="3016311" cy="3011573"/>
          </a:xfrm>
          <a:solidFill>
            <a:srgbClr val="FFFFFF">
              <a:alpha val="89804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hr-HR" sz="2800" dirty="0"/>
              <a:t>Sv. Terezija </a:t>
            </a:r>
            <a:r>
              <a:rPr lang="hr-HR" sz="2800" dirty="0" err="1"/>
              <a:t>Avilska</a:t>
            </a:r>
            <a:r>
              <a:rPr lang="hr-HR" sz="2800" dirty="0"/>
              <a:t>, zaštitnica požeške Katedrale, velika je učiteljica molitve i obnoviteljica </a:t>
            </a:r>
            <a:r>
              <a:rPr lang="hr-HR" sz="2800" dirty="0" err="1"/>
              <a:t>karmelskoga</a:t>
            </a:r>
            <a:r>
              <a:rPr lang="hr-HR" sz="2800" dirty="0"/>
              <a:t> reda, žena duboke vjere i hrabrosti koja je mladima i danas nadahnuće za prijateljstvo s Bogom.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MOLITVENI POČETAK</a:t>
            </a:r>
          </a:p>
        </p:txBody>
      </p:sp>
      <p:pic>
        <p:nvPicPr>
          <p:cNvPr id="1026" name="Picture 2" descr="Saint of the day: Teresa of Avila">
            <a:extLst>
              <a:ext uri="{FF2B5EF4-FFF2-40B4-BE49-F238E27FC236}">
                <a16:creationId xmlns:a16="http://schemas.microsoft.com/office/drawing/2014/main" id="{2C04A0DE-5621-45FF-911B-CF6FAAB87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161" y="506718"/>
            <a:ext cx="3016311" cy="23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dnaslov 5">
            <a:extLst>
              <a:ext uri="{FF2B5EF4-FFF2-40B4-BE49-F238E27FC236}">
                <a16:creationId xmlns:a16="http://schemas.microsoft.com/office/drawing/2014/main" id="{1093D551-11AB-4E9B-8DEC-B0407E86139E}"/>
              </a:ext>
            </a:extLst>
          </p:cNvPr>
          <p:cNvSpPr txBox="1">
            <a:spLocks/>
          </p:cNvSpPr>
          <p:nvPr/>
        </p:nvSpPr>
        <p:spPr>
          <a:xfrm>
            <a:off x="3696615" y="506718"/>
            <a:ext cx="7944399" cy="607872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hr-HR" sz="3000" dirty="0"/>
              <a:t>O, Bože, ti koji vječito živiš, misliš li da te ja ljubim radi budućih nagrada koje si mi obećao u svom kraljevstvu? Misliš li da te ljubim radi palmi, radi harfi, radi divota i krasota, radi slasti kojima se nadam u kraljevstvu? O, ne, radi toga te, Isuse, ja ne ljubim. Ljubim te zato što si bio bijedan i jadan, jer si pretrpio sve one boli, jer si podnio sva poniženja. Ti si Bog, a okovan si lancima i krvnici te vode na stratište. Ljubim te zato što si bio natjeran da vapiš svom Ocu: Bože moj, Bože moj, zašto si me ostavio?! Ljubim te više zbog tvoje smrtne muke i zbog tvoje smrti, negoli zbog tvoga uskrsnuća. Amen. Slava Ocu.</a:t>
            </a:r>
          </a:p>
          <a:p>
            <a:pPr algn="r">
              <a:spcBef>
                <a:spcPts val="0"/>
              </a:spcBef>
            </a:pPr>
            <a:r>
              <a:rPr lang="hr-HR" i="1" dirty="0"/>
              <a:t>(iz „Molitve pod križem” sv. Terezije)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E2218756-0E99-4EEF-AC35-410BF22B9393}"/>
              </a:ext>
            </a:extLst>
          </p:cNvPr>
          <p:cNvGrpSpPr/>
          <p:nvPr/>
        </p:nvGrpSpPr>
        <p:grpSpPr>
          <a:xfrm>
            <a:off x="11553091" y="2923442"/>
            <a:ext cx="638909" cy="1011116"/>
            <a:chOff x="11553091" y="2923442"/>
            <a:chExt cx="638909" cy="1011116"/>
          </a:xfrm>
        </p:grpSpPr>
        <p:sp>
          <p:nvSpPr>
            <p:cNvPr id="17" name="Pravokutnik 16">
              <a:extLst>
                <a:ext uri="{FF2B5EF4-FFF2-40B4-BE49-F238E27FC236}">
                  <a16:creationId xmlns:a16="http://schemas.microsoft.com/office/drawing/2014/main" id="{7B75E5AC-C851-47CB-B1E4-FB3B3C11FF42}"/>
                </a:ext>
              </a:extLst>
            </p:cNvPr>
            <p:cNvSpPr/>
            <p:nvPr/>
          </p:nvSpPr>
          <p:spPr>
            <a:xfrm>
              <a:off x="11553091" y="2923442"/>
              <a:ext cx="638909" cy="10111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18" name="Slika 17">
              <a:extLst>
                <a:ext uri="{FF2B5EF4-FFF2-40B4-BE49-F238E27FC236}">
                  <a16:creationId xmlns:a16="http://schemas.microsoft.com/office/drawing/2014/main" id="{21DA1774-3518-448C-BDEA-35137F345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39663" y="3187330"/>
              <a:ext cx="488251" cy="483340"/>
            </a:xfrm>
            <a:prstGeom prst="rect">
              <a:avLst/>
            </a:prstGeom>
          </p:spPr>
        </p:pic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01391605-999F-4052-885A-9091AEF23FC1}"/>
              </a:ext>
            </a:extLst>
          </p:cNvPr>
          <p:cNvGrpSpPr/>
          <p:nvPr/>
        </p:nvGrpSpPr>
        <p:grpSpPr>
          <a:xfrm>
            <a:off x="6450010" y="4989314"/>
            <a:ext cx="5741990" cy="672932"/>
            <a:chOff x="6450010" y="4989314"/>
            <a:chExt cx="5741990" cy="672932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F81676A8-6EEF-4E68-8759-69D7670D1BA5}"/>
                </a:ext>
              </a:extLst>
            </p:cNvPr>
            <p:cNvGrpSpPr/>
            <p:nvPr/>
          </p:nvGrpSpPr>
          <p:grpSpPr>
            <a:xfrm>
              <a:off x="6450010" y="4989314"/>
              <a:ext cx="5741990" cy="672932"/>
              <a:chOff x="10063426" y="2743200"/>
              <a:chExt cx="2128574" cy="577239"/>
            </a:xfrm>
          </p:grpSpPr>
          <p:sp>
            <p:nvSpPr>
              <p:cNvPr id="20" name="Pravokutnik 19">
                <a:extLst>
                  <a:ext uri="{FF2B5EF4-FFF2-40B4-BE49-F238E27FC236}">
                    <a16:creationId xmlns:a16="http://schemas.microsoft.com/office/drawing/2014/main" id="{FA04B8EE-1F07-4C00-9077-6B666A70448A}"/>
                  </a:ext>
                </a:extLst>
              </p:cNvPr>
              <p:cNvSpPr/>
              <p:nvPr/>
            </p:nvSpPr>
            <p:spPr>
              <a:xfrm>
                <a:off x="10063426" y="2743200"/>
                <a:ext cx="2128574" cy="5772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1" name="TekstniOkvir 20">
                <a:extLst>
                  <a:ext uri="{FF2B5EF4-FFF2-40B4-BE49-F238E27FC236}">
                    <a16:creationId xmlns:a16="http://schemas.microsoft.com/office/drawing/2014/main" id="{DCCA7FED-02DA-462B-B5DA-9618CA5A71B5}"/>
                  </a:ext>
                </a:extLst>
              </p:cNvPr>
              <p:cNvSpPr txBox="1"/>
              <p:nvPr/>
            </p:nvSpPr>
            <p:spPr>
              <a:xfrm>
                <a:off x="10346672" y="2887188"/>
                <a:ext cx="1758924" cy="297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hr-HR" sz="1600" b="1" dirty="0">
                    <a:solidFill>
                      <a:schemeClr val="bg1"/>
                    </a:solidFill>
                  </a:rPr>
                  <a:t>Cjelivat ću, Gospodine!</a:t>
                </a:r>
                <a:endParaRPr lang="hr-HR" sz="1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2" name="Cjelivat ću Gospodine (Accordion)">
              <a:hlinkClick r:id="" action="ppaction://media"/>
              <a:extLst>
                <a:ext uri="{FF2B5EF4-FFF2-40B4-BE49-F238E27FC236}">
                  <a16:creationId xmlns:a16="http://schemas.microsoft.com/office/drawing/2014/main" id="{DBE323E6-D5D9-471C-ADB4-A0585DAE49FF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>
                    <p14:trim end="35367.875"/>
                  </p14:media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6650220" y="5086835"/>
              <a:ext cx="487363" cy="487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647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2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lika 23">
            <a:extLst>
              <a:ext uri="{FF2B5EF4-FFF2-40B4-BE49-F238E27FC236}">
                <a16:creationId xmlns:a16="http://schemas.microsoft.com/office/drawing/2014/main" id="{60026717-883B-4521-9C9A-5DBFE629C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LJUBAV JE ZAPOVIJED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OBRADA SADRŽAJA</a:t>
            </a: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06F4D72D-25CF-4562-91C0-879F898FD703}"/>
              </a:ext>
            </a:extLst>
          </p:cNvPr>
          <p:cNvGrpSpPr/>
          <p:nvPr/>
        </p:nvGrpSpPr>
        <p:grpSpPr>
          <a:xfrm>
            <a:off x="11553091" y="2923442"/>
            <a:ext cx="638909" cy="1011116"/>
            <a:chOff x="11553091" y="2923442"/>
            <a:chExt cx="638909" cy="1011116"/>
          </a:xfrm>
        </p:grpSpPr>
        <p:sp>
          <p:nvSpPr>
            <p:cNvPr id="22" name="Pravokutnik 21">
              <a:extLst>
                <a:ext uri="{FF2B5EF4-FFF2-40B4-BE49-F238E27FC236}">
                  <a16:creationId xmlns:a16="http://schemas.microsoft.com/office/drawing/2014/main" id="{B28FA2AA-61A3-40DC-99AA-1884F154A994}"/>
                </a:ext>
              </a:extLst>
            </p:cNvPr>
            <p:cNvSpPr/>
            <p:nvPr/>
          </p:nvSpPr>
          <p:spPr>
            <a:xfrm>
              <a:off x="11553091" y="2923442"/>
              <a:ext cx="638909" cy="10111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23" name="Slika 22">
              <a:extLst>
                <a:ext uri="{FF2B5EF4-FFF2-40B4-BE49-F238E27FC236}">
                  <a16:creationId xmlns:a16="http://schemas.microsoft.com/office/drawing/2014/main" id="{B6A08819-07FF-4E7F-B1CE-0CF0473A6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39663" y="3187330"/>
              <a:ext cx="488251" cy="483340"/>
            </a:xfrm>
            <a:prstGeom prst="rect">
              <a:avLst/>
            </a:prstGeom>
          </p:spPr>
        </p:pic>
      </p:grpSp>
      <p:sp>
        <p:nvSpPr>
          <p:cNvPr id="16" name="Naslov 1">
            <a:extLst>
              <a:ext uri="{FF2B5EF4-FFF2-40B4-BE49-F238E27FC236}">
                <a16:creationId xmlns:a16="http://schemas.microsoft.com/office/drawing/2014/main" id="{CF4264DA-A601-46CC-8E1F-6123F4E27A2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078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Razgovor</a:t>
            </a:r>
          </a:p>
        </p:txBody>
      </p:sp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id="{48FFD95B-0700-4E00-8448-D2D10C7B9B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9956001"/>
              </p:ext>
            </p:extLst>
          </p:nvPr>
        </p:nvGraphicFramePr>
        <p:xfrm>
          <a:off x="708212" y="1488141"/>
          <a:ext cx="10515600" cy="4365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5" name="Grupa 4">
            <a:extLst>
              <a:ext uri="{FF2B5EF4-FFF2-40B4-BE49-F238E27FC236}">
                <a16:creationId xmlns:a16="http://schemas.microsoft.com/office/drawing/2014/main" id="{86CEF658-FE59-400A-90CC-5806535E0577}"/>
              </a:ext>
            </a:extLst>
          </p:cNvPr>
          <p:cNvGrpSpPr/>
          <p:nvPr/>
        </p:nvGrpSpPr>
        <p:grpSpPr>
          <a:xfrm>
            <a:off x="4697506" y="4989314"/>
            <a:ext cx="7494494" cy="1683304"/>
            <a:chOff x="4697506" y="4989314"/>
            <a:chExt cx="7494494" cy="1683304"/>
          </a:xfrm>
        </p:grpSpPr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ED9039E7-E511-4B2E-8F60-39D0B5D7DB9C}"/>
                </a:ext>
              </a:extLst>
            </p:cNvPr>
            <p:cNvGrpSpPr/>
            <p:nvPr/>
          </p:nvGrpSpPr>
          <p:grpSpPr>
            <a:xfrm>
              <a:off x="4697506" y="4989314"/>
              <a:ext cx="7494494" cy="1683304"/>
              <a:chOff x="10063426" y="2743200"/>
              <a:chExt cx="2128574" cy="1443933"/>
            </a:xfrm>
          </p:grpSpPr>
          <p:sp>
            <p:nvSpPr>
              <p:cNvPr id="17" name="Pravokutnik 16">
                <a:extLst>
                  <a:ext uri="{FF2B5EF4-FFF2-40B4-BE49-F238E27FC236}">
                    <a16:creationId xmlns:a16="http://schemas.microsoft.com/office/drawing/2014/main" id="{9CD4351C-2C75-428B-8FB3-3FB186A0D6EC}"/>
                  </a:ext>
                </a:extLst>
              </p:cNvPr>
              <p:cNvSpPr/>
              <p:nvPr/>
            </p:nvSpPr>
            <p:spPr>
              <a:xfrm>
                <a:off x="10063426" y="2743200"/>
                <a:ext cx="2128574" cy="14439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0" name="TekstniOkvir 19">
                <a:extLst>
                  <a:ext uri="{FF2B5EF4-FFF2-40B4-BE49-F238E27FC236}">
                    <a16:creationId xmlns:a16="http://schemas.microsoft.com/office/drawing/2014/main" id="{668CF679-8CDA-4E0E-A5E2-D2C8896C5956}"/>
                  </a:ext>
                </a:extLst>
              </p:cNvPr>
              <p:cNvSpPr txBox="1"/>
              <p:nvPr/>
            </p:nvSpPr>
            <p:spPr>
              <a:xfrm>
                <a:off x="10063426" y="2804229"/>
                <a:ext cx="1652446" cy="1346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hr-HR" sz="1600" b="1" dirty="0">
                    <a:solidFill>
                      <a:schemeClr val="bg1"/>
                    </a:solidFill>
                  </a:rPr>
                  <a:t>UPOZNAJ VINOGRAD GOSPODNJI!</a:t>
                </a:r>
              </a:p>
              <a:p>
                <a:r>
                  <a:rPr lang="hr-HR" sz="1600" dirty="0">
                    <a:solidFill>
                      <a:schemeClr val="bg1"/>
                    </a:solidFill>
                  </a:rPr>
                  <a:t>Posjeti </a:t>
                </a:r>
                <a:r>
                  <a:rPr lang="hr-HR" sz="1600" dirty="0">
                    <a:solidFill>
                      <a:schemeClr val="bg1"/>
                    </a:solidFill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stranicu Požeške biskupije</a:t>
                </a:r>
                <a:r>
                  <a:rPr lang="hr-HR" sz="1600" dirty="0">
                    <a:solidFill>
                      <a:schemeClr val="bg1"/>
                    </a:solidFill>
                  </a:rPr>
                  <a:t>, pogledaj sve razrušene crkvene objekte i istraži onaj koji ti je najmanje poznat!  Tijekom tjedna uključi u svoje molitvene nakane sve ljude koji su sudjelovali u rušenju crkvenih objekata, ali i one koji su ih ponovno izgradili. Moli za oprost i ljubav u životima tih ljudi.  </a:t>
                </a:r>
              </a:p>
            </p:txBody>
          </p:sp>
        </p:grpSp>
        <p:pic>
          <p:nvPicPr>
            <p:cNvPr id="19" name="Picture 22">
              <a:extLst>
                <a:ext uri="{FF2B5EF4-FFF2-40B4-BE49-F238E27FC236}">
                  <a16:creationId xmlns:a16="http://schemas.microsoft.com/office/drawing/2014/main" id="{98D09E39-8CD6-428A-A27D-BB49B3445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18694" y="5080836"/>
              <a:ext cx="1470212" cy="1528907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19076891-ED8A-42AE-8A01-336A463161CB}"/>
              </a:ext>
            </a:extLst>
          </p:cNvPr>
          <p:cNvGrpSpPr/>
          <p:nvPr/>
        </p:nvGrpSpPr>
        <p:grpSpPr>
          <a:xfrm>
            <a:off x="0" y="3892512"/>
            <a:ext cx="1649506" cy="2780106"/>
            <a:chOff x="9834282" y="974210"/>
            <a:chExt cx="1649506" cy="2780106"/>
          </a:xfrm>
        </p:grpSpPr>
        <p:sp>
          <p:nvSpPr>
            <p:cNvPr id="27" name="Pravokutnik 26">
              <a:extLst>
                <a:ext uri="{FF2B5EF4-FFF2-40B4-BE49-F238E27FC236}">
                  <a16:creationId xmlns:a16="http://schemas.microsoft.com/office/drawing/2014/main" id="{3558B576-CEF9-4105-80A2-48C2C686EAE0}"/>
                </a:ext>
              </a:extLst>
            </p:cNvPr>
            <p:cNvSpPr/>
            <p:nvPr/>
          </p:nvSpPr>
          <p:spPr>
            <a:xfrm>
              <a:off x="9834282" y="974210"/>
              <a:ext cx="1649506" cy="27801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28" name="Picture 4">
              <a:hlinkClick r:id="rId12"/>
              <a:extLst>
                <a:ext uri="{FF2B5EF4-FFF2-40B4-BE49-F238E27FC236}">
                  <a16:creationId xmlns:a16="http://schemas.microsoft.com/office/drawing/2014/main" id="{90E6A45A-DC4F-4014-9B7F-6A48CB1FF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983706" y="1083286"/>
              <a:ext cx="1370094" cy="182679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Slika 28">
              <a:hlinkClick r:id="rId12"/>
              <a:extLst>
                <a:ext uri="{FF2B5EF4-FFF2-40B4-BE49-F238E27FC236}">
                  <a16:creationId xmlns:a16="http://schemas.microsoft.com/office/drawing/2014/main" id="{D2483A3F-F5C6-4C94-8F97-54C224D84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6760" y="1571476"/>
              <a:ext cx="423985" cy="425207"/>
            </a:xfrm>
            <a:prstGeom prst="rect">
              <a:avLst/>
            </a:prstGeom>
          </p:spPr>
        </p:pic>
        <p:sp>
          <p:nvSpPr>
            <p:cNvPr id="30" name="TekstniOkvir 29">
              <a:extLst>
                <a:ext uri="{FF2B5EF4-FFF2-40B4-BE49-F238E27FC236}">
                  <a16:creationId xmlns:a16="http://schemas.microsoft.com/office/drawing/2014/main" id="{949F28DA-CF46-46A0-BF19-7C2B3E35F8E8}"/>
                </a:ext>
              </a:extLst>
            </p:cNvPr>
            <p:cNvSpPr txBox="1"/>
            <p:nvPr/>
          </p:nvSpPr>
          <p:spPr>
            <a:xfrm>
              <a:off x="10037022" y="2908708"/>
              <a:ext cx="141642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600" b="1" dirty="0">
                  <a:solidFill>
                    <a:schemeClr val="bg1"/>
                  </a:solidFill>
                </a:rPr>
                <a:t>Voćin - mjesto stradanja i oprosta</a:t>
              </a:r>
              <a:endParaRPr lang="hr-H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79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26000" fill="hold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2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lika 23">
            <a:extLst>
              <a:ext uri="{FF2B5EF4-FFF2-40B4-BE49-F238E27FC236}">
                <a16:creationId xmlns:a16="http://schemas.microsoft.com/office/drawing/2014/main" id="{60026717-883B-4521-9C9A-5DBFE629C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LJUBAV JE ZAPOVIJED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OBRADA SADRŽAJA</a:t>
            </a:r>
          </a:p>
        </p:txBody>
      </p:sp>
      <p:sp>
        <p:nvSpPr>
          <p:cNvPr id="16" name="Naslov 1">
            <a:extLst>
              <a:ext uri="{FF2B5EF4-FFF2-40B4-BE49-F238E27FC236}">
                <a16:creationId xmlns:a16="http://schemas.microsoft.com/office/drawing/2014/main" id="{CF4264DA-A601-46CC-8E1F-6123F4E27A2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078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Biblijski tekst: </a:t>
            </a:r>
            <a:r>
              <a:rPr lang="hr-HR" dirty="0" err="1"/>
              <a:t>Iv</a:t>
            </a:r>
            <a:r>
              <a:rPr lang="hr-HR" dirty="0"/>
              <a:t> 13,34-35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6D878996-748E-4815-8664-EFEE59D86803}"/>
              </a:ext>
            </a:extLst>
          </p:cNvPr>
          <p:cNvSpPr txBox="1"/>
          <p:nvPr/>
        </p:nvSpPr>
        <p:spPr>
          <a:xfrm>
            <a:off x="1257578" y="1309671"/>
            <a:ext cx="9802308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hr-HR" sz="2800" dirty="0"/>
              <a:t>„Zapovijed vam novu dajem: ljubite jedni druge; kao što sam ja ljubio vas, tako i vi ljubite jedni druge. Po ovom će svi znati da ste moji učenici: Ako budete imali ljubavi jedni za druge.”</a:t>
            </a:r>
            <a:endParaRPr lang="hr-HR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26" name="Dijagram 25">
            <a:extLst>
              <a:ext uri="{FF2B5EF4-FFF2-40B4-BE49-F238E27FC236}">
                <a16:creationId xmlns:a16="http://schemas.microsoft.com/office/drawing/2014/main" id="{DD081164-7C6B-4A66-A6B1-64E52484E0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573678"/>
              </p:ext>
            </p:extLst>
          </p:nvPr>
        </p:nvGraphicFramePr>
        <p:xfrm>
          <a:off x="623253" y="1483486"/>
          <a:ext cx="11070958" cy="5145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94583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lika 23">
            <a:extLst>
              <a:ext uri="{FF2B5EF4-FFF2-40B4-BE49-F238E27FC236}">
                <a16:creationId xmlns:a16="http://schemas.microsoft.com/office/drawing/2014/main" id="{60026717-883B-4521-9C9A-5DBFE629C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LJUBAV JE ZAPOVIJED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OBRADA SADRŽAJA</a:t>
            </a:r>
          </a:p>
        </p:txBody>
      </p:sp>
      <p:sp>
        <p:nvSpPr>
          <p:cNvPr id="16" name="Naslov 1">
            <a:extLst>
              <a:ext uri="{FF2B5EF4-FFF2-40B4-BE49-F238E27FC236}">
                <a16:creationId xmlns:a16="http://schemas.microsoft.com/office/drawing/2014/main" id="{CF4264DA-A601-46CC-8E1F-6123F4E27A2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078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Teologija tijela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6D878996-748E-4815-8664-EFEE59D86803}"/>
              </a:ext>
            </a:extLst>
          </p:cNvPr>
          <p:cNvSpPr txBox="1"/>
          <p:nvPr/>
        </p:nvSpPr>
        <p:spPr>
          <a:xfrm>
            <a:off x="721865" y="1309671"/>
            <a:ext cx="10831226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hr-HR" sz="2400" dirty="0"/>
              <a:t>Sv. Ivan Pavao II. govori o ljubavi kao darivanju sebe drugom, po uzoru na Božju ljubav. </a:t>
            </a:r>
          </a:p>
        </p:txBody>
      </p:sp>
      <p:graphicFrame>
        <p:nvGraphicFramePr>
          <p:cNvPr id="14" name="Dijagram 13">
            <a:extLst>
              <a:ext uri="{FF2B5EF4-FFF2-40B4-BE49-F238E27FC236}">
                <a16:creationId xmlns:a16="http://schemas.microsoft.com/office/drawing/2014/main" id="{FA69CCD8-5441-4A87-A08B-33A4CEF6BC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6098507"/>
              </p:ext>
            </p:extLst>
          </p:nvPr>
        </p:nvGraphicFramePr>
        <p:xfrm>
          <a:off x="721865" y="1561825"/>
          <a:ext cx="11070958" cy="5400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5" name="Grupa 14">
            <a:extLst>
              <a:ext uri="{FF2B5EF4-FFF2-40B4-BE49-F238E27FC236}">
                <a16:creationId xmlns:a16="http://schemas.microsoft.com/office/drawing/2014/main" id="{B0CF0A73-0CF2-48F6-939E-211F5F03AE34}"/>
              </a:ext>
            </a:extLst>
          </p:cNvPr>
          <p:cNvGrpSpPr/>
          <p:nvPr/>
        </p:nvGrpSpPr>
        <p:grpSpPr>
          <a:xfrm>
            <a:off x="11553091" y="2923442"/>
            <a:ext cx="638909" cy="1011116"/>
            <a:chOff x="11553091" y="2923442"/>
            <a:chExt cx="638909" cy="1011116"/>
          </a:xfrm>
        </p:grpSpPr>
        <p:sp>
          <p:nvSpPr>
            <p:cNvPr id="17" name="Pravokutnik 16">
              <a:extLst>
                <a:ext uri="{FF2B5EF4-FFF2-40B4-BE49-F238E27FC236}">
                  <a16:creationId xmlns:a16="http://schemas.microsoft.com/office/drawing/2014/main" id="{BDF801E7-F160-4274-B2ED-4F2068830C39}"/>
                </a:ext>
              </a:extLst>
            </p:cNvPr>
            <p:cNvSpPr/>
            <p:nvPr/>
          </p:nvSpPr>
          <p:spPr>
            <a:xfrm>
              <a:off x="11553091" y="2923442"/>
              <a:ext cx="638909" cy="10111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19" name="Slika 18">
              <a:extLst>
                <a:ext uri="{FF2B5EF4-FFF2-40B4-BE49-F238E27FC236}">
                  <a16:creationId xmlns:a16="http://schemas.microsoft.com/office/drawing/2014/main" id="{11A9A794-9C52-4417-A168-0F99575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39663" y="3187330"/>
              <a:ext cx="488251" cy="483340"/>
            </a:xfrm>
            <a:prstGeom prst="rect">
              <a:avLst/>
            </a:prstGeom>
          </p:spPr>
        </p:pic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8862DC14-8394-48D8-8E6C-C5B1828A8CFC}"/>
              </a:ext>
            </a:extLst>
          </p:cNvPr>
          <p:cNvGrpSpPr/>
          <p:nvPr/>
        </p:nvGrpSpPr>
        <p:grpSpPr>
          <a:xfrm>
            <a:off x="6242538" y="4989313"/>
            <a:ext cx="5949464" cy="1388707"/>
            <a:chOff x="10502243" y="2743200"/>
            <a:chExt cx="1689757" cy="1191229"/>
          </a:xfrm>
        </p:grpSpPr>
        <p:sp>
          <p:nvSpPr>
            <p:cNvPr id="23" name="Pravokutnik 22">
              <a:extLst>
                <a:ext uri="{FF2B5EF4-FFF2-40B4-BE49-F238E27FC236}">
                  <a16:creationId xmlns:a16="http://schemas.microsoft.com/office/drawing/2014/main" id="{804485B9-BE4B-4392-9F79-BC3D7FE215B1}"/>
                </a:ext>
              </a:extLst>
            </p:cNvPr>
            <p:cNvSpPr/>
            <p:nvPr/>
          </p:nvSpPr>
          <p:spPr>
            <a:xfrm>
              <a:off x="10502243" y="2743200"/>
              <a:ext cx="1689757" cy="11912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5" name="TekstniOkvir 24">
              <a:extLst>
                <a:ext uri="{FF2B5EF4-FFF2-40B4-BE49-F238E27FC236}">
                  <a16:creationId xmlns:a16="http://schemas.microsoft.com/office/drawing/2014/main" id="{88C3C5BF-00A8-436B-845A-7E531C49DDB5}"/>
                </a:ext>
              </a:extLst>
            </p:cNvPr>
            <p:cNvSpPr txBox="1"/>
            <p:nvPr/>
          </p:nvSpPr>
          <p:spPr>
            <a:xfrm>
              <a:off x="10521353" y="2772786"/>
              <a:ext cx="1652446" cy="116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hr-HR" sz="1800" b="1" dirty="0">
                  <a:solidFill>
                    <a:schemeClr val="bg1"/>
                  </a:solidFill>
                </a:rPr>
                <a:t>OSTANI U KRISTU! </a:t>
              </a:r>
            </a:p>
            <a:p>
              <a:pPr algn="just"/>
              <a:r>
                <a:rPr lang="hr-HR" sz="1600" b="1" dirty="0">
                  <a:solidFill>
                    <a:schemeClr val="bg1"/>
                  </a:solidFill>
                </a:rPr>
                <a:t>Upitaj župnika, časnu sestru ili vjeroučitelja znaju li za neku osobu u župi kojoj je potrebna konkretna pomoć (primjerice, instrukcije iz matematike nekom tko si ih ne može priuštiti ili podizanje lijekova za teško pokretnu stariju osobu) i ponudi im svoju pomoć.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6512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lika 23">
            <a:extLst>
              <a:ext uri="{FF2B5EF4-FFF2-40B4-BE49-F238E27FC236}">
                <a16:creationId xmlns:a16="http://schemas.microsoft.com/office/drawing/2014/main" id="{60026717-883B-4521-9C9A-5DBFE629C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LJUBAV JE ZAPOVIJED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OBRADA SADRŽAJA</a:t>
            </a:r>
          </a:p>
        </p:txBody>
      </p:sp>
      <p:sp>
        <p:nvSpPr>
          <p:cNvPr id="16" name="Naslov 1">
            <a:extLst>
              <a:ext uri="{FF2B5EF4-FFF2-40B4-BE49-F238E27FC236}">
                <a16:creationId xmlns:a16="http://schemas.microsoft.com/office/drawing/2014/main" id="{CF4264DA-A601-46CC-8E1F-6123F4E27A2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078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Samostalni rad i rad u skupini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0CF0A73-0CF2-48F6-939E-211F5F03AE34}"/>
              </a:ext>
            </a:extLst>
          </p:cNvPr>
          <p:cNvGrpSpPr/>
          <p:nvPr/>
        </p:nvGrpSpPr>
        <p:grpSpPr>
          <a:xfrm>
            <a:off x="11553091" y="2923442"/>
            <a:ext cx="638909" cy="1011116"/>
            <a:chOff x="11553091" y="2923442"/>
            <a:chExt cx="638909" cy="1011116"/>
          </a:xfrm>
        </p:grpSpPr>
        <p:sp>
          <p:nvSpPr>
            <p:cNvPr id="17" name="Pravokutnik 16">
              <a:extLst>
                <a:ext uri="{FF2B5EF4-FFF2-40B4-BE49-F238E27FC236}">
                  <a16:creationId xmlns:a16="http://schemas.microsoft.com/office/drawing/2014/main" id="{BDF801E7-F160-4274-B2ED-4F2068830C39}"/>
                </a:ext>
              </a:extLst>
            </p:cNvPr>
            <p:cNvSpPr/>
            <p:nvPr/>
          </p:nvSpPr>
          <p:spPr>
            <a:xfrm>
              <a:off x="11553091" y="2923442"/>
              <a:ext cx="638909" cy="10111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19" name="Slika 18">
              <a:extLst>
                <a:ext uri="{FF2B5EF4-FFF2-40B4-BE49-F238E27FC236}">
                  <a16:creationId xmlns:a16="http://schemas.microsoft.com/office/drawing/2014/main" id="{11A9A794-9C52-4417-A168-0F99575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39663" y="3187330"/>
              <a:ext cx="488251" cy="483340"/>
            </a:xfrm>
            <a:prstGeom prst="rect">
              <a:avLst/>
            </a:prstGeom>
          </p:spPr>
        </p:pic>
      </p:grpSp>
      <p:graphicFrame>
        <p:nvGraphicFramePr>
          <p:cNvPr id="20" name="Diagram 3">
            <a:extLst>
              <a:ext uri="{FF2B5EF4-FFF2-40B4-BE49-F238E27FC236}">
                <a16:creationId xmlns:a16="http://schemas.microsoft.com/office/drawing/2014/main" id="{40307A29-C5B7-48C9-8035-A22AF8718F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4844617"/>
              </p:ext>
            </p:extLst>
          </p:nvPr>
        </p:nvGraphicFramePr>
        <p:xfrm>
          <a:off x="1063868" y="1242735"/>
          <a:ext cx="10203825" cy="525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5" name="Grupa 4">
            <a:extLst>
              <a:ext uri="{FF2B5EF4-FFF2-40B4-BE49-F238E27FC236}">
                <a16:creationId xmlns:a16="http://schemas.microsoft.com/office/drawing/2014/main" id="{1E726B85-3CC8-4E82-B1C5-3DDC11FA39F1}"/>
              </a:ext>
            </a:extLst>
          </p:cNvPr>
          <p:cNvGrpSpPr/>
          <p:nvPr/>
        </p:nvGrpSpPr>
        <p:grpSpPr>
          <a:xfrm>
            <a:off x="5797689" y="4989313"/>
            <a:ext cx="6394316" cy="1388707"/>
            <a:chOff x="5797689" y="4989313"/>
            <a:chExt cx="6394316" cy="1388707"/>
          </a:xfrm>
        </p:grpSpPr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8862DC14-8394-48D8-8E6C-C5B1828A8CFC}"/>
                </a:ext>
              </a:extLst>
            </p:cNvPr>
            <p:cNvGrpSpPr/>
            <p:nvPr/>
          </p:nvGrpSpPr>
          <p:grpSpPr>
            <a:xfrm>
              <a:off x="5797689" y="4989313"/>
              <a:ext cx="6394316" cy="1388707"/>
              <a:chOff x="10375897" y="2743200"/>
              <a:chExt cx="1816103" cy="1191229"/>
            </a:xfrm>
          </p:grpSpPr>
          <p:sp>
            <p:nvSpPr>
              <p:cNvPr id="23" name="Pravokutnik 22">
                <a:extLst>
                  <a:ext uri="{FF2B5EF4-FFF2-40B4-BE49-F238E27FC236}">
                    <a16:creationId xmlns:a16="http://schemas.microsoft.com/office/drawing/2014/main" id="{804485B9-BE4B-4392-9F79-BC3D7FE215B1}"/>
                  </a:ext>
                </a:extLst>
              </p:cNvPr>
              <p:cNvSpPr/>
              <p:nvPr/>
            </p:nvSpPr>
            <p:spPr>
              <a:xfrm>
                <a:off x="10375897" y="2743200"/>
                <a:ext cx="1816103" cy="119122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5" name="TekstniOkvir 24">
                <a:extLst>
                  <a:ext uri="{FF2B5EF4-FFF2-40B4-BE49-F238E27FC236}">
                    <a16:creationId xmlns:a16="http://schemas.microsoft.com/office/drawing/2014/main" id="{88C3C5BF-00A8-436B-845A-7E531C49DDB5}"/>
                  </a:ext>
                </a:extLst>
              </p:cNvPr>
              <p:cNvSpPr txBox="1"/>
              <p:nvPr/>
            </p:nvSpPr>
            <p:spPr>
              <a:xfrm>
                <a:off x="10914035" y="2833248"/>
                <a:ext cx="901658" cy="947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hr-HR" sz="1800" b="1" dirty="0">
                    <a:solidFill>
                      <a:schemeClr val="bg1"/>
                    </a:solidFill>
                  </a:rPr>
                  <a:t>POGLEDAJ PLODOVE RADOSTI! </a:t>
                </a:r>
              </a:p>
              <a:p>
                <a:pPr algn="just"/>
                <a:r>
                  <a:rPr lang="hr-HR" sz="1600" b="1" dirty="0">
                    <a:solidFill>
                      <a:schemeClr val="bg1"/>
                    </a:solidFill>
                  </a:rPr>
                  <a:t>Pročitaj </a:t>
                </a:r>
                <a:r>
                  <a:rPr lang="hr-HR" sz="1600" b="1" dirty="0">
                    <a:solidFill>
                      <a:schemeClr val="bg1"/>
                    </a:solidFill>
                    <a:hlinkClick r:id="rId10"/>
                  </a:rPr>
                  <a:t>svjedočanstvo Anke Goleš </a:t>
                </a:r>
                <a:r>
                  <a:rPr lang="hr-HR" sz="1600" b="1" dirty="0">
                    <a:solidFill>
                      <a:schemeClr val="bg1"/>
                    </a:solidFill>
                  </a:rPr>
                  <a:t>o sjećanju na utamničene svjedoke vjere u Staroj Gradiški.</a:t>
                </a:r>
              </a:p>
            </p:txBody>
          </p:sp>
        </p:grpSp>
        <p:pic>
          <p:nvPicPr>
            <p:cNvPr id="4" name="Slika 3">
              <a:extLst>
                <a:ext uri="{FF2B5EF4-FFF2-40B4-BE49-F238E27FC236}">
                  <a16:creationId xmlns:a16="http://schemas.microsoft.com/office/drawing/2014/main" id="{3781BED9-9D37-4F7B-A1D7-29D8F7060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94980" y="5094289"/>
              <a:ext cx="1163842" cy="1203518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6DA0240-FA94-45BC-B115-B38FCAB1DD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523" y="5103669"/>
              <a:ext cx="1805277" cy="12035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75347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lika 23">
            <a:extLst>
              <a:ext uri="{FF2B5EF4-FFF2-40B4-BE49-F238E27FC236}">
                <a16:creationId xmlns:a16="http://schemas.microsoft.com/office/drawing/2014/main" id="{60026717-883B-4521-9C9A-5DBFE629C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LJUBAV JE ZAPOVIJED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OBRADA SADRŽAJA</a:t>
            </a:r>
          </a:p>
        </p:txBody>
      </p:sp>
      <p:sp>
        <p:nvSpPr>
          <p:cNvPr id="16" name="Naslov 1">
            <a:extLst>
              <a:ext uri="{FF2B5EF4-FFF2-40B4-BE49-F238E27FC236}">
                <a16:creationId xmlns:a16="http://schemas.microsoft.com/office/drawing/2014/main" id="{CF4264DA-A601-46CC-8E1F-6123F4E27A2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078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Pisanje poruke nade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6D878996-748E-4815-8664-EFEE59D86803}"/>
              </a:ext>
            </a:extLst>
          </p:cNvPr>
          <p:cNvSpPr txBox="1"/>
          <p:nvPr/>
        </p:nvSpPr>
        <p:spPr>
          <a:xfrm>
            <a:off x="721865" y="1309671"/>
            <a:ext cx="10831226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hr-HR" sz="2400" dirty="0"/>
              <a:t>Svaki sudionik piše svoju osobnu molitvu potaknutu današnjom katehezom.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0CF0A73-0CF2-48F6-939E-211F5F03AE34}"/>
              </a:ext>
            </a:extLst>
          </p:cNvPr>
          <p:cNvGrpSpPr/>
          <p:nvPr/>
        </p:nvGrpSpPr>
        <p:grpSpPr>
          <a:xfrm>
            <a:off x="11553091" y="2923442"/>
            <a:ext cx="638909" cy="1011116"/>
            <a:chOff x="11553091" y="2923442"/>
            <a:chExt cx="638909" cy="1011116"/>
          </a:xfrm>
        </p:grpSpPr>
        <p:sp>
          <p:nvSpPr>
            <p:cNvPr id="17" name="Pravokutnik 16">
              <a:extLst>
                <a:ext uri="{FF2B5EF4-FFF2-40B4-BE49-F238E27FC236}">
                  <a16:creationId xmlns:a16="http://schemas.microsoft.com/office/drawing/2014/main" id="{BDF801E7-F160-4274-B2ED-4F2068830C39}"/>
                </a:ext>
              </a:extLst>
            </p:cNvPr>
            <p:cNvSpPr/>
            <p:nvPr/>
          </p:nvSpPr>
          <p:spPr>
            <a:xfrm>
              <a:off x="11553091" y="2923442"/>
              <a:ext cx="638909" cy="10111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19" name="Slika 18">
              <a:extLst>
                <a:ext uri="{FF2B5EF4-FFF2-40B4-BE49-F238E27FC236}">
                  <a16:creationId xmlns:a16="http://schemas.microsoft.com/office/drawing/2014/main" id="{11A9A794-9C52-4417-A168-0F99575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39663" y="3187330"/>
              <a:ext cx="488251" cy="483340"/>
            </a:xfrm>
            <a:prstGeom prst="rect">
              <a:avLst/>
            </a:prstGeom>
          </p:spPr>
        </p:pic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8862DC14-8394-48D8-8E6C-C5B1828A8CFC}"/>
              </a:ext>
            </a:extLst>
          </p:cNvPr>
          <p:cNvGrpSpPr/>
          <p:nvPr/>
        </p:nvGrpSpPr>
        <p:grpSpPr>
          <a:xfrm>
            <a:off x="6242538" y="4989314"/>
            <a:ext cx="5949464" cy="1634929"/>
            <a:chOff x="10502243" y="2743200"/>
            <a:chExt cx="1689757" cy="1402437"/>
          </a:xfrm>
        </p:grpSpPr>
        <p:sp>
          <p:nvSpPr>
            <p:cNvPr id="23" name="Pravokutnik 22">
              <a:extLst>
                <a:ext uri="{FF2B5EF4-FFF2-40B4-BE49-F238E27FC236}">
                  <a16:creationId xmlns:a16="http://schemas.microsoft.com/office/drawing/2014/main" id="{804485B9-BE4B-4392-9F79-BC3D7FE215B1}"/>
                </a:ext>
              </a:extLst>
            </p:cNvPr>
            <p:cNvSpPr/>
            <p:nvPr/>
          </p:nvSpPr>
          <p:spPr>
            <a:xfrm>
              <a:off x="10502243" y="2743200"/>
              <a:ext cx="1689757" cy="11912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5" name="TekstniOkvir 24">
              <a:extLst>
                <a:ext uri="{FF2B5EF4-FFF2-40B4-BE49-F238E27FC236}">
                  <a16:creationId xmlns:a16="http://schemas.microsoft.com/office/drawing/2014/main" id="{88C3C5BF-00A8-436B-845A-7E531C49DDB5}"/>
                </a:ext>
              </a:extLst>
            </p:cNvPr>
            <p:cNvSpPr txBox="1"/>
            <p:nvPr/>
          </p:nvSpPr>
          <p:spPr>
            <a:xfrm>
              <a:off x="10521353" y="2772786"/>
              <a:ext cx="1652446" cy="1372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hr-HR" sz="1800" b="1" dirty="0">
                  <a:solidFill>
                    <a:schemeClr val="bg1"/>
                  </a:solidFill>
                </a:rPr>
                <a:t>STVARAJTE S VINOGRADAROM! </a:t>
              </a:r>
            </a:p>
            <a:p>
              <a:pPr algn="just"/>
              <a:r>
                <a:rPr lang="hr-HR" sz="1600" b="1" dirty="0" err="1">
                  <a:solidFill>
                    <a:schemeClr val="bg1"/>
                  </a:solidFill>
                </a:rPr>
                <a:t>TikTok</a:t>
              </a:r>
              <a:r>
                <a:rPr lang="hr-HR" sz="1600" b="1" dirty="0">
                  <a:solidFill>
                    <a:schemeClr val="bg1"/>
                  </a:solidFill>
                </a:rPr>
                <a:t> svjedočanstvo: Snimi video za </a:t>
              </a:r>
              <a:r>
                <a:rPr lang="hr-HR" sz="1600" b="1" dirty="0" err="1">
                  <a:solidFill>
                    <a:schemeClr val="bg1"/>
                  </a:solidFill>
                </a:rPr>
                <a:t>TikTok</a:t>
              </a:r>
              <a:r>
                <a:rPr lang="hr-HR" sz="1600" b="1" dirty="0">
                  <a:solidFill>
                    <a:schemeClr val="bg1"/>
                  </a:solidFill>
                </a:rPr>
                <a:t> u trajanju do 30 sekundi u kojem ćeš prikazati jedno djelo ljubavi. </a:t>
              </a:r>
            </a:p>
            <a:p>
              <a:pPr algn="just"/>
              <a:r>
                <a:rPr lang="hr-HR" sz="1600" b="1" dirty="0">
                  <a:solidFill>
                    <a:schemeClr val="bg1"/>
                  </a:solidFill>
                </a:rPr>
                <a:t>Ako želiš, video možeš podijeliti na društvenim mrežama uz hashtag #shkm2026, #DjelaLjubavi.</a:t>
              </a:r>
            </a:p>
            <a:p>
              <a:pPr algn="just"/>
              <a:r>
                <a:rPr lang="hr-HR" sz="16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aphicFrame>
        <p:nvGraphicFramePr>
          <p:cNvPr id="20" name="Dijagram 19">
            <a:extLst>
              <a:ext uri="{FF2B5EF4-FFF2-40B4-BE49-F238E27FC236}">
                <a16:creationId xmlns:a16="http://schemas.microsoft.com/office/drawing/2014/main" id="{35A66138-383C-48A2-999D-9BDEDECC98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9125079"/>
              </p:ext>
            </p:extLst>
          </p:nvPr>
        </p:nvGraphicFramePr>
        <p:xfrm>
          <a:off x="-372993" y="372123"/>
          <a:ext cx="12063832" cy="6028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99855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lika 23">
            <a:extLst>
              <a:ext uri="{FF2B5EF4-FFF2-40B4-BE49-F238E27FC236}">
                <a16:creationId xmlns:a16="http://schemas.microsoft.com/office/drawing/2014/main" id="{60026717-883B-4521-9C9A-5DBFE629C9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B452A2A-FC50-47AB-8A7A-85630E309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6752" y="60828"/>
            <a:ext cx="2356339" cy="247619"/>
          </a:xfrm>
        </p:spPr>
        <p:txBody>
          <a:bodyPr>
            <a:noAutofit/>
          </a:bodyPr>
          <a:lstStyle/>
          <a:p>
            <a:pPr algn="r"/>
            <a:r>
              <a:rPr lang="hr-HR" sz="1400" b="1" dirty="0">
                <a:solidFill>
                  <a:schemeClr val="bg1"/>
                </a:solidFill>
              </a:rPr>
              <a:t>LJUBAV JE ZAPOVIJED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615462" y="-8848"/>
            <a:ext cx="609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MOLITVENI ZAVRŠETAK</a:t>
            </a:r>
          </a:p>
        </p:txBody>
      </p:sp>
      <p:sp>
        <p:nvSpPr>
          <p:cNvPr id="16" name="Naslov 1">
            <a:extLst>
              <a:ext uri="{FF2B5EF4-FFF2-40B4-BE49-F238E27FC236}">
                <a16:creationId xmlns:a16="http://schemas.microsoft.com/office/drawing/2014/main" id="{CF4264DA-A601-46CC-8E1F-6123F4E27A2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078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Pisanje poruke nade</a:t>
            </a:r>
          </a:p>
        </p:txBody>
      </p:sp>
      <p:graphicFrame>
        <p:nvGraphicFramePr>
          <p:cNvPr id="20" name="Dijagram 19">
            <a:extLst>
              <a:ext uri="{FF2B5EF4-FFF2-40B4-BE49-F238E27FC236}">
                <a16:creationId xmlns:a16="http://schemas.microsoft.com/office/drawing/2014/main" id="{35A66138-383C-48A2-999D-9BDEDECC98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2224984"/>
              </p:ext>
            </p:extLst>
          </p:nvPr>
        </p:nvGraphicFramePr>
        <p:xfrm>
          <a:off x="240145" y="1350582"/>
          <a:ext cx="11450694" cy="5207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Elipsa 2">
            <a:extLst>
              <a:ext uri="{FF2B5EF4-FFF2-40B4-BE49-F238E27FC236}">
                <a16:creationId xmlns:a16="http://schemas.microsoft.com/office/drawing/2014/main" id="{F1F878CB-FFB3-4FD4-9849-BFAB9724C5F3}"/>
              </a:ext>
            </a:extLst>
          </p:cNvPr>
          <p:cNvSpPr/>
          <p:nvPr/>
        </p:nvSpPr>
        <p:spPr>
          <a:xfrm>
            <a:off x="10402629" y="1004928"/>
            <a:ext cx="1413163" cy="14131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2" name="Max Richter - Richter_ On The Nature Of Daylight">
            <a:hlinkClick r:id="" action="ppaction://media"/>
            <a:extLst>
              <a:ext uri="{FF2B5EF4-FFF2-40B4-BE49-F238E27FC236}">
                <a16:creationId xmlns:a16="http://schemas.microsoft.com/office/drawing/2014/main" id="{209DF22C-29AB-457C-8DAB-273A9AB2EA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400" end="173383.25"/>
                  <p14:fade in="3000" out="4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14182" y="1281836"/>
            <a:ext cx="878341" cy="8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18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6CD1D0FC-2212-44B3-9550-12D01C6EED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E6F68C4-ECBC-4523-BE3A-1C00AAD1C05C}"/>
              </a:ext>
            </a:extLst>
          </p:cNvPr>
          <p:cNvSpPr/>
          <p:nvPr/>
        </p:nvSpPr>
        <p:spPr>
          <a:xfrm>
            <a:off x="501161" y="0"/>
            <a:ext cx="11139853" cy="351692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9E7FA19-AE9E-45E0-858A-4DC60C2C0A10}"/>
              </a:ext>
            </a:extLst>
          </p:cNvPr>
          <p:cNvSpPr/>
          <p:nvPr/>
        </p:nvSpPr>
        <p:spPr>
          <a:xfrm>
            <a:off x="501161" y="5961185"/>
            <a:ext cx="685799" cy="896815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CEF6944-C9F3-4170-B0CC-C4FCB575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462" y="6038778"/>
            <a:ext cx="448406" cy="75025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16335A7-6482-4020-B198-0A089C12D67E}"/>
              </a:ext>
            </a:extLst>
          </p:cNvPr>
          <p:cNvSpPr txBox="1"/>
          <p:nvPr/>
        </p:nvSpPr>
        <p:spPr>
          <a:xfrm>
            <a:off x="501161" y="-8848"/>
            <a:ext cx="11139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600" b="1" dirty="0">
                <a:solidFill>
                  <a:schemeClr val="bg1"/>
                </a:solidFill>
              </a:rPr>
              <a:t>SHKM 2026. PROMO</a:t>
            </a:r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id="{D0DF4C08-56B5-421B-A7EC-A3D486F6214D}"/>
              </a:ext>
            </a:extLst>
          </p:cNvPr>
          <p:cNvSpPr/>
          <p:nvPr/>
        </p:nvSpPr>
        <p:spPr>
          <a:xfrm>
            <a:off x="7549271" y="559525"/>
            <a:ext cx="2902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Prati nas!</a:t>
            </a:r>
          </a:p>
        </p:txBody>
      </p:sp>
      <p:pic>
        <p:nvPicPr>
          <p:cNvPr id="10242" name="Picture 2" descr="Swirl arrow Vectors - Download Free High-Quality Vectors from Freepik |  Freepik">
            <a:extLst>
              <a:ext uri="{FF2B5EF4-FFF2-40B4-BE49-F238E27FC236}">
                <a16:creationId xmlns:a16="http://schemas.microsoft.com/office/drawing/2014/main" id="{081696EC-7231-4103-BA24-28E56DE0F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79231">
            <a:off x="9348619" y="660586"/>
            <a:ext cx="2481399" cy="165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lika 17">
            <a:hlinkClick r:id="rId5"/>
            <a:extLst>
              <a:ext uri="{FF2B5EF4-FFF2-40B4-BE49-F238E27FC236}">
                <a16:creationId xmlns:a16="http://schemas.microsoft.com/office/drawing/2014/main" id="{60410D2E-FE44-4B9A-90E1-B5CED19B0C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4384" y="4578287"/>
            <a:ext cx="1385644" cy="1831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Slika 19">
            <a:hlinkClick r:id="rId7"/>
            <a:extLst>
              <a:ext uri="{FF2B5EF4-FFF2-40B4-BE49-F238E27FC236}">
                <a16:creationId xmlns:a16="http://schemas.microsoft.com/office/drawing/2014/main" id="{07D94D66-1235-4369-B19D-4A49B3F336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463" y="4578286"/>
            <a:ext cx="1385644" cy="1831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Slika 22">
            <a:hlinkClick r:id="rId9"/>
            <a:extLst>
              <a:ext uri="{FF2B5EF4-FFF2-40B4-BE49-F238E27FC236}">
                <a16:creationId xmlns:a16="http://schemas.microsoft.com/office/drawing/2014/main" id="{53C7D729-BB7A-44B6-8880-C56ABA2A020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578286"/>
            <a:ext cx="1376391" cy="1835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4" name="Dijagram 13">
            <a:extLst>
              <a:ext uri="{FF2B5EF4-FFF2-40B4-BE49-F238E27FC236}">
                <a16:creationId xmlns:a16="http://schemas.microsoft.com/office/drawing/2014/main" id="{B090C286-9123-4BA1-8F12-4988B67B20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2749365"/>
              </p:ext>
            </p:extLst>
          </p:nvPr>
        </p:nvGraphicFramePr>
        <p:xfrm>
          <a:off x="7078267" y="1759659"/>
          <a:ext cx="5614894" cy="5098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62747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rilagođeno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000"/>
      </a:accent1>
      <a:accent2>
        <a:srgbClr val="375623"/>
      </a:accent2>
      <a:accent3>
        <a:srgbClr val="C00000"/>
      </a:accent3>
      <a:accent4>
        <a:srgbClr val="0563C1"/>
      </a:accent4>
      <a:accent5>
        <a:srgbClr val="954F72"/>
      </a:accent5>
      <a:accent6>
        <a:srgbClr val="ED7D31"/>
      </a:accent6>
      <a:hlink>
        <a:srgbClr val="C00000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4326</TotalTime>
  <Words>918</Words>
  <Application>Microsoft Office PowerPoint</Application>
  <PresentationFormat>Široki zaslon</PresentationFormat>
  <Paragraphs>77</Paragraphs>
  <Slides>9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LJUBAV JE ZAPOVIJED</vt:lpstr>
      <vt:lpstr>LJUBAV JE ZAPOVIJED</vt:lpstr>
      <vt:lpstr>LJUBAV JE ZAPOVIJED</vt:lpstr>
      <vt:lpstr>LJUBAV JE ZAPOVIJED</vt:lpstr>
      <vt:lpstr>LJUBAV JE ZAPOVIJED</vt:lpstr>
      <vt:lpstr>LJUBAV JE ZAPOVIJED</vt:lpstr>
      <vt:lpstr>LJUBAV JE ZAPOVIJED</vt:lpstr>
      <vt:lpstr>LJUBAV JE ZAPOVIJED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ISUS – PRAVI TRS</dc:title>
  <dc:creator>marijan.pavelic@gmail.com</dc:creator>
  <cp:lastModifiedBy>marijan.pavelic@gmail.com</cp:lastModifiedBy>
  <cp:revision>71</cp:revision>
  <dcterms:created xsi:type="dcterms:W3CDTF">2025-09-27T08:57:09Z</dcterms:created>
  <dcterms:modified xsi:type="dcterms:W3CDTF">2025-12-18T16:40:35Z</dcterms:modified>
</cp:coreProperties>
</file>