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80" r:id="rId4"/>
    <p:sldId id="281" r:id="rId5"/>
    <p:sldId id="282" r:id="rId6"/>
    <p:sldId id="283" r:id="rId7"/>
    <p:sldId id="273" r:id="rId8"/>
    <p:sldId id="284" r:id="rId9"/>
    <p:sldId id="287" r:id="rId10"/>
    <p:sldId id="285" r:id="rId11"/>
    <p:sldId id="286" r:id="rId12"/>
    <p:sldId id="28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B5ECB-0EEA-47C0-8DD4-0032A23BB25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39524780-EE12-44F1-82FE-112E9F392A26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3. stoljeće, Rim</a:t>
          </a:r>
        </a:p>
      </dgm:t>
    </dgm:pt>
    <dgm:pt modelId="{56786E80-5E44-4F06-81E2-3B33B97EBB95}" type="parTrans" cxnId="{772F6B67-A00F-437C-A6A6-5B5683C1A496}">
      <dgm:prSet/>
      <dgm:spPr/>
      <dgm:t>
        <a:bodyPr/>
        <a:lstStyle/>
        <a:p>
          <a:endParaRPr lang="hr-HR"/>
        </a:p>
      </dgm:t>
    </dgm:pt>
    <dgm:pt modelId="{4DE173D5-B607-4DEC-997F-FDF1B6817DF5}" type="sibTrans" cxnId="{772F6B67-A00F-437C-A6A6-5B5683C1A496}">
      <dgm:prSet/>
      <dgm:spPr/>
      <dgm:t>
        <a:bodyPr/>
        <a:lstStyle/>
        <a:p>
          <a:endParaRPr lang="hr-HR"/>
        </a:p>
      </dgm:t>
    </dgm:pt>
    <dgm:pt modelId="{ECBE0519-ED53-4996-B338-670AE6B5FEEE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/>
            <a:t>zadužen za crkvenu blagajnu i pomaganje siromašnima</a:t>
          </a:r>
        </a:p>
      </dgm:t>
    </dgm:pt>
    <dgm:pt modelId="{6AA92B0B-F064-487B-9D37-6B0A37F05F6C}" type="parTrans" cxnId="{89600595-A25F-4521-8E47-3615DB2E597C}">
      <dgm:prSet/>
      <dgm:spPr/>
      <dgm:t>
        <a:bodyPr/>
        <a:lstStyle/>
        <a:p>
          <a:endParaRPr lang="hr-HR"/>
        </a:p>
      </dgm:t>
    </dgm:pt>
    <dgm:pt modelId="{CB439AB7-8562-4A9E-BD51-7573021D5448}" type="sibTrans" cxnId="{89600595-A25F-4521-8E47-3615DB2E597C}">
      <dgm:prSet/>
      <dgm:spPr/>
      <dgm:t>
        <a:bodyPr/>
        <a:lstStyle/>
        <a:p>
          <a:endParaRPr lang="hr-HR"/>
        </a:p>
      </dgm:t>
    </dgm:pt>
    <dgm:pt modelId="{95874EA5-41B6-4E51-A6C7-8DB6026FE174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/>
            <a:t>u vrijeme progona kršćana mogao pobjeći i sakriti se, ali je odlučio ostati i nastaviti služiti potrebitima</a:t>
          </a:r>
        </a:p>
      </dgm:t>
    </dgm:pt>
    <dgm:pt modelId="{67E8C709-3767-44F7-8D15-3D960B7E7CA2}" type="parTrans" cxnId="{39578E02-261A-4171-9493-D26C2769398F}">
      <dgm:prSet/>
      <dgm:spPr/>
      <dgm:t>
        <a:bodyPr/>
        <a:lstStyle/>
        <a:p>
          <a:endParaRPr lang="hr-HR"/>
        </a:p>
      </dgm:t>
    </dgm:pt>
    <dgm:pt modelId="{DFE28F15-D7F1-47D6-818D-795166625934}" type="sibTrans" cxnId="{39578E02-261A-4171-9493-D26C2769398F}">
      <dgm:prSet/>
      <dgm:spPr/>
      <dgm:t>
        <a:bodyPr/>
        <a:lstStyle/>
        <a:p>
          <a:endParaRPr lang="hr-HR"/>
        </a:p>
      </dgm:t>
    </dgm:pt>
    <dgm:pt modelId="{9E7B65FE-6A0A-4227-B8F0-4DF57F9DC315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/>
            <a:t>mučen na roštilju – vanjska vatra nije mogla uništiti unutarnji plamen Duha Svetoga</a:t>
          </a:r>
        </a:p>
      </dgm:t>
    </dgm:pt>
    <dgm:pt modelId="{9A211C29-F737-43B6-9052-308DC3996F3E}" type="parTrans" cxnId="{8861BDE6-F039-4B66-89F1-959FB4E81B6B}">
      <dgm:prSet/>
      <dgm:spPr/>
      <dgm:t>
        <a:bodyPr/>
        <a:lstStyle/>
        <a:p>
          <a:endParaRPr lang="hr-HR"/>
        </a:p>
      </dgm:t>
    </dgm:pt>
    <dgm:pt modelId="{DB1D8B30-DF6E-4F09-A69C-DED39D639F0D}" type="sibTrans" cxnId="{8861BDE6-F039-4B66-89F1-959FB4E81B6B}">
      <dgm:prSet/>
      <dgm:spPr/>
      <dgm:t>
        <a:bodyPr/>
        <a:lstStyle/>
        <a:p>
          <a:endParaRPr lang="hr-HR"/>
        </a:p>
      </dgm:t>
    </dgm:pt>
    <dgm:pt modelId="{5B5FDA04-FAC2-4932-8EF1-DD4EC7B33C84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/>
            <a:t>đakon pape Siksta II.</a:t>
          </a:r>
          <a:endParaRPr lang="hr-HR" dirty="0"/>
        </a:p>
      </dgm:t>
    </dgm:pt>
    <dgm:pt modelId="{4C04BA3C-B5CF-451F-AE88-234A446C7609}" type="parTrans" cxnId="{802779E6-3D7B-40A9-9964-05444DBF195C}">
      <dgm:prSet/>
      <dgm:spPr/>
      <dgm:t>
        <a:bodyPr/>
        <a:lstStyle/>
        <a:p>
          <a:endParaRPr lang="hr-HR"/>
        </a:p>
      </dgm:t>
    </dgm:pt>
    <dgm:pt modelId="{3F5E5FEA-A4BC-4595-AEE6-0E671580E032}" type="sibTrans" cxnId="{802779E6-3D7B-40A9-9964-05444DBF195C}">
      <dgm:prSet/>
      <dgm:spPr/>
      <dgm:t>
        <a:bodyPr/>
        <a:lstStyle/>
        <a:p>
          <a:endParaRPr lang="hr-HR"/>
        </a:p>
      </dgm:t>
    </dgm:pt>
    <dgm:pt modelId="{609B6A08-DB15-4A52-8721-912FBD63803C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/>
            <a:t>zaštitnik Požeške biskupije</a:t>
          </a:r>
          <a:endParaRPr lang="hr-HR" dirty="0"/>
        </a:p>
      </dgm:t>
    </dgm:pt>
    <dgm:pt modelId="{11BECD4D-33F8-4F9C-9F51-6DFB5B45AEBE}" type="parTrans" cxnId="{246A71F9-6000-41A8-B0FB-0598B4327ED9}">
      <dgm:prSet/>
      <dgm:spPr/>
      <dgm:t>
        <a:bodyPr/>
        <a:lstStyle/>
        <a:p>
          <a:endParaRPr lang="hr-HR"/>
        </a:p>
      </dgm:t>
    </dgm:pt>
    <dgm:pt modelId="{B811DE60-4757-468D-A06C-8D74DA5C4F46}" type="sibTrans" cxnId="{246A71F9-6000-41A8-B0FB-0598B4327ED9}">
      <dgm:prSet/>
      <dgm:spPr/>
      <dgm:t>
        <a:bodyPr/>
        <a:lstStyle/>
        <a:p>
          <a:endParaRPr lang="hr-HR"/>
        </a:p>
      </dgm:t>
    </dgm:pt>
    <dgm:pt modelId="{C33BB070-E85E-452A-ADA8-C68083C91042}" type="pres">
      <dgm:prSet presAssocID="{234B5ECB-0EEA-47C0-8DD4-0032A23BB256}" presName="linear" presStyleCnt="0">
        <dgm:presLayoutVars>
          <dgm:animLvl val="lvl"/>
          <dgm:resizeHandles val="exact"/>
        </dgm:presLayoutVars>
      </dgm:prSet>
      <dgm:spPr/>
    </dgm:pt>
    <dgm:pt modelId="{46C1002C-343B-4D4D-B7C4-8291B709C889}" type="pres">
      <dgm:prSet presAssocID="{39524780-EE12-44F1-82FE-112E9F392A2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5D92091-910E-416C-8CD6-B8501C47EC34}" type="pres">
      <dgm:prSet presAssocID="{4DE173D5-B607-4DEC-997F-FDF1B6817DF5}" presName="spacer" presStyleCnt="0"/>
      <dgm:spPr/>
    </dgm:pt>
    <dgm:pt modelId="{DB95D511-80FB-4AC3-85B3-30AE46F361BE}" type="pres">
      <dgm:prSet presAssocID="{5B5FDA04-FAC2-4932-8EF1-DD4EC7B33C8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08CD2C8-68C0-4464-879E-EDA9F2A098A0}" type="pres">
      <dgm:prSet presAssocID="{3F5E5FEA-A4BC-4595-AEE6-0E671580E032}" presName="spacer" presStyleCnt="0"/>
      <dgm:spPr/>
    </dgm:pt>
    <dgm:pt modelId="{4CA2E4C5-017E-483A-B2ED-95FFFC8E3A74}" type="pres">
      <dgm:prSet presAssocID="{609B6A08-DB15-4A52-8721-912FBD63803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A8B6CCA-86D0-48D4-9216-FDBB840219FD}" type="pres">
      <dgm:prSet presAssocID="{B811DE60-4757-468D-A06C-8D74DA5C4F46}" presName="spacer" presStyleCnt="0"/>
      <dgm:spPr/>
    </dgm:pt>
    <dgm:pt modelId="{6FBADB19-31D6-4B47-8315-1C18BB9242F0}" type="pres">
      <dgm:prSet presAssocID="{ECBE0519-ED53-4996-B338-670AE6B5FEE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E0CF6DF-E0F2-4C0D-BBDA-7B8317D4DB99}" type="pres">
      <dgm:prSet presAssocID="{CB439AB7-8562-4A9E-BD51-7573021D5448}" presName="spacer" presStyleCnt="0"/>
      <dgm:spPr/>
    </dgm:pt>
    <dgm:pt modelId="{694911F2-D60A-47B3-B0F0-29CF72594A31}" type="pres">
      <dgm:prSet presAssocID="{95874EA5-41B6-4E51-A6C7-8DB6026FE17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70DA18E-E15E-47C9-876A-0298B4BF16B9}" type="pres">
      <dgm:prSet presAssocID="{DFE28F15-D7F1-47D6-818D-795166625934}" presName="spacer" presStyleCnt="0"/>
      <dgm:spPr/>
    </dgm:pt>
    <dgm:pt modelId="{03CEC134-C034-4706-8DBB-F9428C4EF7F3}" type="pres">
      <dgm:prSet presAssocID="{9E7B65FE-6A0A-4227-B8F0-4DF57F9DC31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9578E02-261A-4171-9493-D26C2769398F}" srcId="{234B5ECB-0EEA-47C0-8DD4-0032A23BB256}" destId="{95874EA5-41B6-4E51-A6C7-8DB6026FE174}" srcOrd="4" destOrd="0" parTransId="{67E8C709-3767-44F7-8D15-3D960B7E7CA2}" sibTransId="{DFE28F15-D7F1-47D6-818D-795166625934}"/>
    <dgm:cxn modelId="{EF47013E-82D2-40B6-B559-C6DD11E6915C}" type="presOf" srcId="{5B5FDA04-FAC2-4932-8EF1-DD4EC7B33C84}" destId="{DB95D511-80FB-4AC3-85B3-30AE46F361BE}" srcOrd="0" destOrd="0" presId="urn:microsoft.com/office/officeart/2005/8/layout/vList2"/>
    <dgm:cxn modelId="{459FD363-24BB-4990-AABA-DCC5CF54CA9F}" type="presOf" srcId="{234B5ECB-0EEA-47C0-8DD4-0032A23BB256}" destId="{C33BB070-E85E-452A-ADA8-C68083C91042}" srcOrd="0" destOrd="0" presId="urn:microsoft.com/office/officeart/2005/8/layout/vList2"/>
    <dgm:cxn modelId="{772F6B67-A00F-437C-A6A6-5B5683C1A496}" srcId="{234B5ECB-0EEA-47C0-8DD4-0032A23BB256}" destId="{39524780-EE12-44F1-82FE-112E9F392A26}" srcOrd="0" destOrd="0" parTransId="{56786E80-5E44-4F06-81E2-3B33B97EBB95}" sibTransId="{4DE173D5-B607-4DEC-997F-FDF1B6817DF5}"/>
    <dgm:cxn modelId="{0F23596F-2C84-4EF9-A3C6-0CAF76F76995}" type="presOf" srcId="{39524780-EE12-44F1-82FE-112E9F392A26}" destId="{46C1002C-343B-4D4D-B7C4-8291B709C889}" srcOrd="0" destOrd="0" presId="urn:microsoft.com/office/officeart/2005/8/layout/vList2"/>
    <dgm:cxn modelId="{AB4AD08A-9ACE-43B7-8947-738792681424}" type="presOf" srcId="{95874EA5-41B6-4E51-A6C7-8DB6026FE174}" destId="{694911F2-D60A-47B3-B0F0-29CF72594A31}" srcOrd="0" destOrd="0" presId="urn:microsoft.com/office/officeart/2005/8/layout/vList2"/>
    <dgm:cxn modelId="{89600595-A25F-4521-8E47-3615DB2E597C}" srcId="{234B5ECB-0EEA-47C0-8DD4-0032A23BB256}" destId="{ECBE0519-ED53-4996-B338-670AE6B5FEEE}" srcOrd="3" destOrd="0" parTransId="{6AA92B0B-F064-487B-9D37-6B0A37F05F6C}" sibTransId="{CB439AB7-8562-4A9E-BD51-7573021D5448}"/>
    <dgm:cxn modelId="{E5795CBF-3FF3-4D59-B41E-77A81661ECFB}" type="presOf" srcId="{9E7B65FE-6A0A-4227-B8F0-4DF57F9DC315}" destId="{03CEC134-C034-4706-8DBB-F9428C4EF7F3}" srcOrd="0" destOrd="0" presId="urn:microsoft.com/office/officeart/2005/8/layout/vList2"/>
    <dgm:cxn modelId="{475E3FCB-77F6-46FF-AD6C-FF28E6B4B8E9}" type="presOf" srcId="{ECBE0519-ED53-4996-B338-670AE6B5FEEE}" destId="{6FBADB19-31D6-4B47-8315-1C18BB9242F0}" srcOrd="0" destOrd="0" presId="urn:microsoft.com/office/officeart/2005/8/layout/vList2"/>
    <dgm:cxn modelId="{802779E6-3D7B-40A9-9964-05444DBF195C}" srcId="{234B5ECB-0EEA-47C0-8DD4-0032A23BB256}" destId="{5B5FDA04-FAC2-4932-8EF1-DD4EC7B33C84}" srcOrd="1" destOrd="0" parTransId="{4C04BA3C-B5CF-451F-AE88-234A446C7609}" sibTransId="{3F5E5FEA-A4BC-4595-AEE6-0E671580E032}"/>
    <dgm:cxn modelId="{8861BDE6-F039-4B66-89F1-959FB4E81B6B}" srcId="{234B5ECB-0EEA-47C0-8DD4-0032A23BB256}" destId="{9E7B65FE-6A0A-4227-B8F0-4DF57F9DC315}" srcOrd="5" destOrd="0" parTransId="{9A211C29-F737-43B6-9052-308DC3996F3E}" sibTransId="{DB1D8B30-DF6E-4F09-A69C-DED39D639F0D}"/>
    <dgm:cxn modelId="{8CD4FEF7-CBE9-4A2F-A9C7-12195838AAF8}" type="presOf" srcId="{609B6A08-DB15-4A52-8721-912FBD63803C}" destId="{4CA2E4C5-017E-483A-B2ED-95FFFC8E3A74}" srcOrd="0" destOrd="0" presId="urn:microsoft.com/office/officeart/2005/8/layout/vList2"/>
    <dgm:cxn modelId="{246A71F9-6000-41A8-B0FB-0598B4327ED9}" srcId="{234B5ECB-0EEA-47C0-8DD4-0032A23BB256}" destId="{609B6A08-DB15-4A52-8721-912FBD63803C}" srcOrd="2" destOrd="0" parTransId="{11BECD4D-33F8-4F9C-9F51-6DFB5B45AEBE}" sibTransId="{B811DE60-4757-468D-A06C-8D74DA5C4F46}"/>
    <dgm:cxn modelId="{3815F33C-9AA1-4834-83BB-0262D060938E}" type="presParOf" srcId="{C33BB070-E85E-452A-ADA8-C68083C91042}" destId="{46C1002C-343B-4D4D-B7C4-8291B709C889}" srcOrd="0" destOrd="0" presId="urn:microsoft.com/office/officeart/2005/8/layout/vList2"/>
    <dgm:cxn modelId="{4B984F46-1C30-4154-BCFC-D85782A6B48F}" type="presParOf" srcId="{C33BB070-E85E-452A-ADA8-C68083C91042}" destId="{C5D92091-910E-416C-8CD6-B8501C47EC34}" srcOrd="1" destOrd="0" presId="urn:microsoft.com/office/officeart/2005/8/layout/vList2"/>
    <dgm:cxn modelId="{6BB8B0C6-E218-46D9-8539-701119A6B18F}" type="presParOf" srcId="{C33BB070-E85E-452A-ADA8-C68083C91042}" destId="{DB95D511-80FB-4AC3-85B3-30AE46F361BE}" srcOrd="2" destOrd="0" presId="urn:microsoft.com/office/officeart/2005/8/layout/vList2"/>
    <dgm:cxn modelId="{55C16BB8-C180-45D8-B710-ED65122EBA88}" type="presParOf" srcId="{C33BB070-E85E-452A-ADA8-C68083C91042}" destId="{608CD2C8-68C0-4464-879E-EDA9F2A098A0}" srcOrd="3" destOrd="0" presId="urn:microsoft.com/office/officeart/2005/8/layout/vList2"/>
    <dgm:cxn modelId="{B1F206A5-3C2A-45B7-BAB8-308AE92FE886}" type="presParOf" srcId="{C33BB070-E85E-452A-ADA8-C68083C91042}" destId="{4CA2E4C5-017E-483A-B2ED-95FFFC8E3A74}" srcOrd="4" destOrd="0" presId="urn:microsoft.com/office/officeart/2005/8/layout/vList2"/>
    <dgm:cxn modelId="{3EAFCB89-BEEE-4BF6-B01E-0CEEF8590111}" type="presParOf" srcId="{C33BB070-E85E-452A-ADA8-C68083C91042}" destId="{7A8B6CCA-86D0-48D4-9216-FDBB840219FD}" srcOrd="5" destOrd="0" presId="urn:microsoft.com/office/officeart/2005/8/layout/vList2"/>
    <dgm:cxn modelId="{1342F8B9-0E28-4A0F-A59D-E4AA25C244DB}" type="presParOf" srcId="{C33BB070-E85E-452A-ADA8-C68083C91042}" destId="{6FBADB19-31D6-4B47-8315-1C18BB9242F0}" srcOrd="6" destOrd="0" presId="urn:microsoft.com/office/officeart/2005/8/layout/vList2"/>
    <dgm:cxn modelId="{EF57FEB0-211B-4574-B6FD-6690BA215B31}" type="presParOf" srcId="{C33BB070-E85E-452A-ADA8-C68083C91042}" destId="{9E0CF6DF-E0F2-4C0D-BBDA-7B8317D4DB99}" srcOrd="7" destOrd="0" presId="urn:microsoft.com/office/officeart/2005/8/layout/vList2"/>
    <dgm:cxn modelId="{11F42C69-54A7-4766-A9F7-FE90F1F15805}" type="presParOf" srcId="{C33BB070-E85E-452A-ADA8-C68083C91042}" destId="{694911F2-D60A-47B3-B0F0-29CF72594A31}" srcOrd="8" destOrd="0" presId="urn:microsoft.com/office/officeart/2005/8/layout/vList2"/>
    <dgm:cxn modelId="{C93E03B6-28B3-438B-B4D3-3943FD62C51F}" type="presParOf" srcId="{C33BB070-E85E-452A-ADA8-C68083C91042}" destId="{B70DA18E-E15E-47C9-876A-0298B4BF16B9}" srcOrd="9" destOrd="0" presId="urn:microsoft.com/office/officeart/2005/8/layout/vList2"/>
    <dgm:cxn modelId="{C27B9724-40FD-45C8-8910-519415FC192C}" type="presParOf" srcId="{C33BB070-E85E-452A-ADA8-C68083C91042}" destId="{03CEC134-C034-4706-8DBB-F9428C4EF7F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4B5ECB-0EEA-47C0-8DD4-0032A23BB25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39524780-EE12-44F1-82FE-112E9F392A26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Kako reagiramo kad na pritisnu okolnosti?</a:t>
          </a:r>
        </a:p>
      </dgm:t>
    </dgm:pt>
    <dgm:pt modelId="{56786E80-5E44-4F06-81E2-3B33B97EBB95}" type="parTrans" cxnId="{772F6B67-A00F-437C-A6A6-5B5683C1A496}">
      <dgm:prSet/>
      <dgm:spPr/>
      <dgm:t>
        <a:bodyPr/>
        <a:lstStyle/>
        <a:p>
          <a:endParaRPr lang="hr-HR"/>
        </a:p>
      </dgm:t>
    </dgm:pt>
    <dgm:pt modelId="{4DE173D5-B607-4DEC-997F-FDF1B6817DF5}" type="sibTrans" cxnId="{772F6B67-A00F-437C-A6A6-5B5683C1A496}">
      <dgm:prSet/>
      <dgm:spPr/>
      <dgm:t>
        <a:bodyPr/>
        <a:lstStyle/>
        <a:p>
          <a:endParaRPr lang="hr-HR"/>
        </a:p>
      </dgm:t>
    </dgm:pt>
    <dgm:pt modelId="{1711B495-16DD-4994-9C99-B86AFAFCC2D5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Što tada dolazi na vidjelo iz našega srca?</a:t>
          </a:r>
        </a:p>
      </dgm:t>
    </dgm:pt>
    <dgm:pt modelId="{1A96E815-A8ED-480B-A99D-DA0A1E078738}" type="parTrans" cxnId="{255F3866-43A0-45A8-8886-1680F679D746}">
      <dgm:prSet/>
      <dgm:spPr/>
      <dgm:t>
        <a:bodyPr/>
        <a:lstStyle/>
        <a:p>
          <a:endParaRPr lang="hr-HR"/>
        </a:p>
      </dgm:t>
    </dgm:pt>
    <dgm:pt modelId="{E138CFFA-46CE-4235-B88D-1332832FC959}" type="sibTrans" cxnId="{255F3866-43A0-45A8-8886-1680F679D746}">
      <dgm:prSet/>
      <dgm:spPr/>
      <dgm:t>
        <a:bodyPr/>
        <a:lstStyle/>
        <a:p>
          <a:endParaRPr lang="hr-HR"/>
        </a:p>
      </dgm:t>
    </dgm:pt>
    <dgm:pt modelId="{42AF1A66-B939-48E6-8826-E4857E975F85}" type="pres">
      <dgm:prSet presAssocID="{234B5ECB-0EEA-47C0-8DD4-0032A23BB256}" presName="Name0" presStyleCnt="0">
        <dgm:presLayoutVars>
          <dgm:dir/>
          <dgm:animOne val="branch"/>
          <dgm:animLvl val="lvl"/>
        </dgm:presLayoutVars>
      </dgm:prSet>
      <dgm:spPr/>
    </dgm:pt>
    <dgm:pt modelId="{4FECFB12-A5E8-4083-B11C-C56B60C24C71}" type="pres">
      <dgm:prSet presAssocID="{39524780-EE12-44F1-82FE-112E9F392A26}" presName="chaos" presStyleCnt="0"/>
      <dgm:spPr/>
    </dgm:pt>
    <dgm:pt modelId="{F2144C32-3B07-498B-998B-D1E7C7B856F2}" type="pres">
      <dgm:prSet presAssocID="{39524780-EE12-44F1-82FE-112E9F392A26}" presName="parTx1" presStyleLbl="revTx" presStyleIdx="0" presStyleCnt="1"/>
      <dgm:spPr/>
    </dgm:pt>
    <dgm:pt modelId="{FF6EFC8A-20C2-43CC-BF45-DFB7BEAE69EB}" type="pres">
      <dgm:prSet presAssocID="{39524780-EE12-44F1-82FE-112E9F392A26}" presName="c1" presStyleLbl="node1" presStyleIdx="0" presStyleCnt="19"/>
      <dgm:spPr/>
    </dgm:pt>
    <dgm:pt modelId="{A2AA0D87-AE70-472A-A8CA-63C35390B5EF}" type="pres">
      <dgm:prSet presAssocID="{39524780-EE12-44F1-82FE-112E9F392A26}" presName="c2" presStyleLbl="node1" presStyleIdx="1" presStyleCnt="19"/>
      <dgm:spPr/>
    </dgm:pt>
    <dgm:pt modelId="{1B978F59-2B2A-49C7-BE1A-5ED84B5C205A}" type="pres">
      <dgm:prSet presAssocID="{39524780-EE12-44F1-82FE-112E9F392A26}" presName="c3" presStyleLbl="node1" presStyleIdx="2" presStyleCnt="19"/>
      <dgm:spPr/>
    </dgm:pt>
    <dgm:pt modelId="{B26C5113-1FB3-4655-A47F-47A146DF0105}" type="pres">
      <dgm:prSet presAssocID="{39524780-EE12-44F1-82FE-112E9F392A26}" presName="c4" presStyleLbl="node1" presStyleIdx="3" presStyleCnt="19"/>
      <dgm:spPr/>
    </dgm:pt>
    <dgm:pt modelId="{BB0DEE11-0FED-42C0-AE12-CA52E9DB0950}" type="pres">
      <dgm:prSet presAssocID="{39524780-EE12-44F1-82FE-112E9F392A26}" presName="c5" presStyleLbl="node1" presStyleIdx="4" presStyleCnt="19"/>
      <dgm:spPr/>
    </dgm:pt>
    <dgm:pt modelId="{E23E2A5D-D150-4C37-B8FF-8FC93973BDB6}" type="pres">
      <dgm:prSet presAssocID="{39524780-EE12-44F1-82FE-112E9F392A26}" presName="c6" presStyleLbl="node1" presStyleIdx="5" presStyleCnt="19"/>
      <dgm:spPr/>
    </dgm:pt>
    <dgm:pt modelId="{F7EF6892-8628-4413-B0F5-5A9CC547BFAE}" type="pres">
      <dgm:prSet presAssocID="{39524780-EE12-44F1-82FE-112E9F392A26}" presName="c7" presStyleLbl="node1" presStyleIdx="6" presStyleCnt="19"/>
      <dgm:spPr/>
    </dgm:pt>
    <dgm:pt modelId="{DEAEB528-CE40-4CDD-920A-93221919F156}" type="pres">
      <dgm:prSet presAssocID="{39524780-EE12-44F1-82FE-112E9F392A26}" presName="c8" presStyleLbl="node1" presStyleIdx="7" presStyleCnt="19"/>
      <dgm:spPr/>
    </dgm:pt>
    <dgm:pt modelId="{5543096B-4DBF-4B38-AEB5-D907176D5946}" type="pres">
      <dgm:prSet presAssocID="{39524780-EE12-44F1-82FE-112E9F392A26}" presName="c9" presStyleLbl="node1" presStyleIdx="8" presStyleCnt="19"/>
      <dgm:spPr/>
    </dgm:pt>
    <dgm:pt modelId="{E5872126-B8CE-4089-AB11-DB79E772E93D}" type="pres">
      <dgm:prSet presAssocID="{39524780-EE12-44F1-82FE-112E9F392A26}" presName="c10" presStyleLbl="node1" presStyleIdx="9" presStyleCnt="19"/>
      <dgm:spPr/>
    </dgm:pt>
    <dgm:pt modelId="{6D213CBC-56B3-4D2C-B60C-DF5CCF53388A}" type="pres">
      <dgm:prSet presAssocID="{39524780-EE12-44F1-82FE-112E9F392A26}" presName="c11" presStyleLbl="node1" presStyleIdx="10" presStyleCnt="19"/>
      <dgm:spPr/>
    </dgm:pt>
    <dgm:pt modelId="{15931E4D-8C72-4F6A-A80A-04302CD57035}" type="pres">
      <dgm:prSet presAssocID="{39524780-EE12-44F1-82FE-112E9F392A26}" presName="c12" presStyleLbl="node1" presStyleIdx="11" presStyleCnt="19"/>
      <dgm:spPr/>
    </dgm:pt>
    <dgm:pt modelId="{7279F0D2-5715-4F93-AD85-CC762372B43C}" type="pres">
      <dgm:prSet presAssocID="{39524780-EE12-44F1-82FE-112E9F392A26}" presName="c13" presStyleLbl="node1" presStyleIdx="12" presStyleCnt="19"/>
      <dgm:spPr/>
    </dgm:pt>
    <dgm:pt modelId="{6B9DA398-70C1-4BCC-91CF-A4DA1855DA35}" type="pres">
      <dgm:prSet presAssocID="{39524780-EE12-44F1-82FE-112E9F392A26}" presName="c14" presStyleLbl="node1" presStyleIdx="13" presStyleCnt="19"/>
      <dgm:spPr/>
    </dgm:pt>
    <dgm:pt modelId="{68374F19-80D9-4119-A3AA-E5BAF733B6EA}" type="pres">
      <dgm:prSet presAssocID="{39524780-EE12-44F1-82FE-112E9F392A26}" presName="c15" presStyleLbl="node1" presStyleIdx="14" presStyleCnt="19"/>
      <dgm:spPr/>
    </dgm:pt>
    <dgm:pt modelId="{0EC39345-0F31-4C62-89D3-DDD48A0CBC9C}" type="pres">
      <dgm:prSet presAssocID="{39524780-EE12-44F1-82FE-112E9F392A26}" presName="c16" presStyleLbl="node1" presStyleIdx="15" presStyleCnt="19"/>
      <dgm:spPr/>
    </dgm:pt>
    <dgm:pt modelId="{DD8285CC-0EB0-41DC-A04C-FCE1BFD79494}" type="pres">
      <dgm:prSet presAssocID="{39524780-EE12-44F1-82FE-112E9F392A26}" presName="c17" presStyleLbl="node1" presStyleIdx="16" presStyleCnt="19"/>
      <dgm:spPr/>
    </dgm:pt>
    <dgm:pt modelId="{6DD2FA87-B74B-4755-816A-7FE0E6FBBFE1}" type="pres">
      <dgm:prSet presAssocID="{39524780-EE12-44F1-82FE-112E9F392A26}" presName="c18" presStyleLbl="node1" presStyleIdx="17" presStyleCnt="19"/>
      <dgm:spPr/>
    </dgm:pt>
    <dgm:pt modelId="{1A3952B4-8F11-4236-9D9C-93600287B5FA}" type="pres">
      <dgm:prSet presAssocID="{4DE173D5-B607-4DEC-997F-FDF1B6817DF5}" presName="chevronComposite1" presStyleCnt="0"/>
      <dgm:spPr/>
    </dgm:pt>
    <dgm:pt modelId="{94CA5E63-0093-41FD-981C-C522A45CE064}" type="pres">
      <dgm:prSet presAssocID="{4DE173D5-B607-4DEC-997F-FDF1B6817DF5}" presName="chevron1" presStyleLbl="sibTrans2D1" presStyleIdx="0" presStyleCnt="2"/>
      <dgm:spPr/>
    </dgm:pt>
    <dgm:pt modelId="{0AB831B9-D0F9-4D80-BA02-E4F68A934786}" type="pres">
      <dgm:prSet presAssocID="{4DE173D5-B607-4DEC-997F-FDF1B6817DF5}" presName="spChevron1" presStyleCnt="0"/>
      <dgm:spPr/>
    </dgm:pt>
    <dgm:pt modelId="{14C774A5-3AD4-4324-A30B-730504BBB37A}" type="pres">
      <dgm:prSet presAssocID="{4DE173D5-B607-4DEC-997F-FDF1B6817DF5}" presName="overlap" presStyleCnt="0"/>
      <dgm:spPr/>
    </dgm:pt>
    <dgm:pt modelId="{24FB5C1D-0EBA-456A-A117-810573F193E4}" type="pres">
      <dgm:prSet presAssocID="{4DE173D5-B607-4DEC-997F-FDF1B6817DF5}" presName="chevronComposite2" presStyleCnt="0"/>
      <dgm:spPr/>
    </dgm:pt>
    <dgm:pt modelId="{AD3D38E3-8D56-437E-AD38-E23B9DD94EE1}" type="pres">
      <dgm:prSet presAssocID="{4DE173D5-B607-4DEC-997F-FDF1B6817DF5}" presName="chevron2" presStyleLbl="sibTrans2D1" presStyleIdx="1" presStyleCnt="2"/>
      <dgm:spPr/>
    </dgm:pt>
    <dgm:pt modelId="{136A8173-3F2D-4FDC-BF0D-30D1C10232EB}" type="pres">
      <dgm:prSet presAssocID="{4DE173D5-B607-4DEC-997F-FDF1B6817DF5}" presName="spChevron2" presStyleCnt="0"/>
      <dgm:spPr/>
    </dgm:pt>
    <dgm:pt modelId="{35629DD7-C4C3-40E3-9FC7-C807EA2A7BE0}" type="pres">
      <dgm:prSet presAssocID="{1711B495-16DD-4994-9C99-B86AFAFCC2D5}" presName="last" presStyleCnt="0"/>
      <dgm:spPr/>
    </dgm:pt>
    <dgm:pt modelId="{EA49322F-D832-42CF-BA97-C912BA10E6CC}" type="pres">
      <dgm:prSet presAssocID="{1711B495-16DD-4994-9C99-B86AFAFCC2D5}" presName="circleTx" presStyleLbl="node1" presStyleIdx="18" presStyleCnt="19"/>
      <dgm:spPr/>
    </dgm:pt>
    <dgm:pt modelId="{5D2C8561-26C7-4767-84FB-060F2A9A7A26}" type="pres">
      <dgm:prSet presAssocID="{1711B495-16DD-4994-9C99-B86AFAFCC2D5}" presName="spN" presStyleCnt="0"/>
      <dgm:spPr/>
    </dgm:pt>
  </dgm:ptLst>
  <dgm:cxnLst>
    <dgm:cxn modelId="{255F3866-43A0-45A8-8886-1680F679D746}" srcId="{234B5ECB-0EEA-47C0-8DD4-0032A23BB256}" destId="{1711B495-16DD-4994-9C99-B86AFAFCC2D5}" srcOrd="1" destOrd="0" parTransId="{1A96E815-A8ED-480B-A99D-DA0A1E078738}" sibTransId="{E138CFFA-46CE-4235-B88D-1332832FC959}"/>
    <dgm:cxn modelId="{772F6B67-A00F-437C-A6A6-5B5683C1A496}" srcId="{234B5ECB-0EEA-47C0-8DD4-0032A23BB256}" destId="{39524780-EE12-44F1-82FE-112E9F392A26}" srcOrd="0" destOrd="0" parTransId="{56786E80-5E44-4F06-81E2-3B33B97EBB95}" sibTransId="{4DE173D5-B607-4DEC-997F-FDF1B6817DF5}"/>
    <dgm:cxn modelId="{33AB8D6F-0817-4C79-8457-85B856F95F6F}" type="presOf" srcId="{234B5ECB-0EEA-47C0-8DD4-0032A23BB256}" destId="{42AF1A66-B939-48E6-8826-E4857E975F85}" srcOrd="0" destOrd="0" presId="urn:microsoft.com/office/officeart/2009/3/layout/RandomtoResultProcess"/>
    <dgm:cxn modelId="{12636AB7-DAC6-4230-8797-2501FDC2AD5E}" type="presOf" srcId="{39524780-EE12-44F1-82FE-112E9F392A26}" destId="{F2144C32-3B07-498B-998B-D1E7C7B856F2}" srcOrd="0" destOrd="0" presId="urn:microsoft.com/office/officeart/2009/3/layout/RandomtoResultProcess"/>
    <dgm:cxn modelId="{545B00D3-2B28-403B-A93A-34211213962F}" type="presOf" srcId="{1711B495-16DD-4994-9C99-B86AFAFCC2D5}" destId="{EA49322F-D832-42CF-BA97-C912BA10E6CC}" srcOrd="0" destOrd="0" presId="urn:microsoft.com/office/officeart/2009/3/layout/RandomtoResultProcess"/>
    <dgm:cxn modelId="{4D3C6A19-D8ED-415C-A868-0C817B5E7B2A}" type="presParOf" srcId="{42AF1A66-B939-48E6-8826-E4857E975F85}" destId="{4FECFB12-A5E8-4083-B11C-C56B60C24C71}" srcOrd="0" destOrd="0" presId="urn:microsoft.com/office/officeart/2009/3/layout/RandomtoResultProcess"/>
    <dgm:cxn modelId="{59743F05-44D3-4467-B515-02AEDF4DDF4C}" type="presParOf" srcId="{4FECFB12-A5E8-4083-B11C-C56B60C24C71}" destId="{F2144C32-3B07-498B-998B-D1E7C7B856F2}" srcOrd="0" destOrd="0" presId="urn:microsoft.com/office/officeart/2009/3/layout/RandomtoResultProcess"/>
    <dgm:cxn modelId="{63EAE56C-D5A6-4A2F-8225-00F533C9DBC9}" type="presParOf" srcId="{4FECFB12-A5E8-4083-B11C-C56B60C24C71}" destId="{FF6EFC8A-20C2-43CC-BF45-DFB7BEAE69EB}" srcOrd="1" destOrd="0" presId="urn:microsoft.com/office/officeart/2009/3/layout/RandomtoResultProcess"/>
    <dgm:cxn modelId="{16F7F46A-9E90-4AB5-BB42-71289801542A}" type="presParOf" srcId="{4FECFB12-A5E8-4083-B11C-C56B60C24C71}" destId="{A2AA0D87-AE70-472A-A8CA-63C35390B5EF}" srcOrd="2" destOrd="0" presId="urn:microsoft.com/office/officeart/2009/3/layout/RandomtoResultProcess"/>
    <dgm:cxn modelId="{BABAE0B6-F0D5-49A7-98AB-787E2A7211C7}" type="presParOf" srcId="{4FECFB12-A5E8-4083-B11C-C56B60C24C71}" destId="{1B978F59-2B2A-49C7-BE1A-5ED84B5C205A}" srcOrd="3" destOrd="0" presId="urn:microsoft.com/office/officeart/2009/3/layout/RandomtoResultProcess"/>
    <dgm:cxn modelId="{D205195D-71AC-47A3-8289-D55B8337CB22}" type="presParOf" srcId="{4FECFB12-A5E8-4083-B11C-C56B60C24C71}" destId="{B26C5113-1FB3-4655-A47F-47A146DF0105}" srcOrd="4" destOrd="0" presId="urn:microsoft.com/office/officeart/2009/3/layout/RandomtoResultProcess"/>
    <dgm:cxn modelId="{592C5778-69A6-4954-B457-780B8B27E005}" type="presParOf" srcId="{4FECFB12-A5E8-4083-B11C-C56B60C24C71}" destId="{BB0DEE11-0FED-42C0-AE12-CA52E9DB0950}" srcOrd="5" destOrd="0" presId="urn:microsoft.com/office/officeart/2009/3/layout/RandomtoResultProcess"/>
    <dgm:cxn modelId="{C6992768-0B45-46C7-84A9-CF898CA3ED13}" type="presParOf" srcId="{4FECFB12-A5E8-4083-B11C-C56B60C24C71}" destId="{E23E2A5D-D150-4C37-B8FF-8FC93973BDB6}" srcOrd="6" destOrd="0" presId="urn:microsoft.com/office/officeart/2009/3/layout/RandomtoResultProcess"/>
    <dgm:cxn modelId="{8711E48B-B1AA-4C72-AA8C-51E45447DABC}" type="presParOf" srcId="{4FECFB12-A5E8-4083-B11C-C56B60C24C71}" destId="{F7EF6892-8628-4413-B0F5-5A9CC547BFAE}" srcOrd="7" destOrd="0" presId="urn:microsoft.com/office/officeart/2009/3/layout/RandomtoResultProcess"/>
    <dgm:cxn modelId="{15319F16-4BF5-45A8-AE7A-A86421810366}" type="presParOf" srcId="{4FECFB12-A5E8-4083-B11C-C56B60C24C71}" destId="{DEAEB528-CE40-4CDD-920A-93221919F156}" srcOrd="8" destOrd="0" presId="urn:microsoft.com/office/officeart/2009/3/layout/RandomtoResultProcess"/>
    <dgm:cxn modelId="{453A5AAA-3483-4432-994E-3B8ACE7518F5}" type="presParOf" srcId="{4FECFB12-A5E8-4083-B11C-C56B60C24C71}" destId="{5543096B-4DBF-4B38-AEB5-D907176D5946}" srcOrd="9" destOrd="0" presId="urn:microsoft.com/office/officeart/2009/3/layout/RandomtoResultProcess"/>
    <dgm:cxn modelId="{A6CB046D-C514-49FA-B2D8-A54F0F05FDBE}" type="presParOf" srcId="{4FECFB12-A5E8-4083-B11C-C56B60C24C71}" destId="{E5872126-B8CE-4089-AB11-DB79E772E93D}" srcOrd="10" destOrd="0" presId="urn:microsoft.com/office/officeart/2009/3/layout/RandomtoResultProcess"/>
    <dgm:cxn modelId="{1314C43D-8123-471F-8F92-CAB190B902AD}" type="presParOf" srcId="{4FECFB12-A5E8-4083-B11C-C56B60C24C71}" destId="{6D213CBC-56B3-4D2C-B60C-DF5CCF53388A}" srcOrd="11" destOrd="0" presId="urn:microsoft.com/office/officeart/2009/3/layout/RandomtoResultProcess"/>
    <dgm:cxn modelId="{7E4E990E-867C-4E49-91F7-87FC27A02DDB}" type="presParOf" srcId="{4FECFB12-A5E8-4083-B11C-C56B60C24C71}" destId="{15931E4D-8C72-4F6A-A80A-04302CD57035}" srcOrd="12" destOrd="0" presId="urn:microsoft.com/office/officeart/2009/3/layout/RandomtoResultProcess"/>
    <dgm:cxn modelId="{05A45EBB-BE1B-4F71-ADAB-14514E0495E3}" type="presParOf" srcId="{4FECFB12-A5E8-4083-B11C-C56B60C24C71}" destId="{7279F0D2-5715-4F93-AD85-CC762372B43C}" srcOrd="13" destOrd="0" presId="urn:microsoft.com/office/officeart/2009/3/layout/RandomtoResultProcess"/>
    <dgm:cxn modelId="{3A37C665-EE7B-4836-83CB-C73DB0452E12}" type="presParOf" srcId="{4FECFB12-A5E8-4083-B11C-C56B60C24C71}" destId="{6B9DA398-70C1-4BCC-91CF-A4DA1855DA35}" srcOrd="14" destOrd="0" presId="urn:microsoft.com/office/officeart/2009/3/layout/RandomtoResultProcess"/>
    <dgm:cxn modelId="{A90476D0-5435-48EF-9E3D-1BB200A3BDFC}" type="presParOf" srcId="{4FECFB12-A5E8-4083-B11C-C56B60C24C71}" destId="{68374F19-80D9-4119-A3AA-E5BAF733B6EA}" srcOrd="15" destOrd="0" presId="urn:microsoft.com/office/officeart/2009/3/layout/RandomtoResultProcess"/>
    <dgm:cxn modelId="{F34B6E7F-D739-4F86-BD39-C1184C399F9F}" type="presParOf" srcId="{4FECFB12-A5E8-4083-B11C-C56B60C24C71}" destId="{0EC39345-0F31-4C62-89D3-DDD48A0CBC9C}" srcOrd="16" destOrd="0" presId="urn:microsoft.com/office/officeart/2009/3/layout/RandomtoResultProcess"/>
    <dgm:cxn modelId="{86447259-F1D6-440B-8654-C0D8585AB2E8}" type="presParOf" srcId="{4FECFB12-A5E8-4083-B11C-C56B60C24C71}" destId="{DD8285CC-0EB0-41DC-A04C-FCE1BFD79494}" srcOrd="17" destOrd="0" presId="urn:microsoft.com/office/officeart/2009/3/layout/RandomtoResultProcess"/>
    <dgm:cxn modelId="{F8711A81-6A8C-44EA-85DE-EEFF81C82E5A}" type="presParOf" srcId="{4FECFB12-A5E8-4083-B11C-C56B60C24C71}" destId="{6DD2FA87-B74B-4755-816A-7FE0E6FBBFE1}" srcOrd="18" destOrd="0" presId="urn:microsoft.com/office/officeart/2009/3/layout/RandomtoResultProcess"/>
    <dgm:cxn modelId="{C072C077-6BD7-41B3-A5F7-3A36FF339381}" type="presParOf" srcId="{42AF1A66-B939-48E6-8826-E4857E975F85}" destId="{1A3952B4-8F11-4236-9D9C-93600287B5FA}" srcOrd="1" destOrd="0" presId="urn:microsoft.com/office/officeart/2009/3/layout/RandomtoResultProcess"/>
    <dgm:cxn modelId="{63E23D4E-F89C-40E7-81CA-6A4C93BC9848}" type="presParOf" srcId="{1A3952B4-8F11-4236-9D9C-93600287B5FA}" destId="{94CA5E63-0093-41FD-981C-C522A45CE064}" srcOrd="0" destOrd="0" presId="urn:microsoft.com/office/officeart/2009/3/layout/RandomtoResultProcess"/>
    <dgm:cxn modelId="{28DC793C-B25C-479C-BEA7-A875E534B5AE}" type="presParOf" srcId="{1A3952B4-8F11-4236-9D9C-93600287B5FA}" destId="{0AB831B9-D0F9-4D80-BA02-E4F68A934786}" srcOrd="1" destOrd="0" presId="urn:microsoft.com/office/officeart/2009/3/layout/RandomtoResultProcess"/>
    <dgm:cxn modelId="{EF41C9D8-CA61-42A3-A153-B3ED43542F39}" type="presParOf" srcId="{42AF1A66-B939-48E6-8826-E4857E975F85}" destId="{14C774A5-3AD4-4324-A30B-730504BBB37A}" srcOrd="2" destOrd="0" presId="urn:microsoft.com/office/officeart/2009/3/layout/RandomtoResultProcess"/>
    <dgm:cxn modelId="{018E4F9A-6EED-4D06-9ACE-D12E404BF59C}" type="presParOf" srcId="{42AF1A66-B939-48E6-8826-E4857E975F85}" destId="{24FB5C1D-0EBA-456A-A117-810573F193E4}" srcOrd="3" destOrd="0" presId="urn:microsoft.com/office/officeart/2009/3/layout/RandomtoResultProcess"/>
    <dgm:cxn modelId="{C07759DD-6359-47F2-AC1A-D610CF44DA70}" type="presParOf" srcId="{24FB5C1D-0EBA-456A-A117-810573F193E4}" destId="{AD3D38E3-8D56-437E-AD38-E23B9DD94EE1}" srcOrd="0" destOrd="0" presId="urn:microsoft.com/office/officeart/2009/3/layout/RandomtoResultProcess"/>
    <dgm:cxn modelId="{8BD89879-6B4A-4D84-9E60-9C08B9B20438}" type="presParOf" srcId="{24FB5C1D-0EBA-456A-A117-810573F193E4}" destId="{136A8173-3F2D-4FDC-BF0D-30D1C10232EB}" srcOrd="1" destOrd="0" presId="urn:microsoft.com/office/officeart/2009/3/layout/RandomtoResultProcess"/>
    <dgm:cxn modelId="{81A54409-4F93-4AD2-B146-5D375E950CD9}" type="presParOf" srcId="{42AF1A66-B939-48E6-8826-E4857E975F85}" destId="{35629DD7-C4C3-40E3-9FC7-C807EA2A7BE0}" srcOrd="4" destOrd="0" presId="urn:microsoft.com/office/officeart/2009/3/layout/RandomtoResultProcess"/>
    <dgm:cxn modelId="{F58D4101-5A7F-4A81-A228-C379223F676A}" type="presParOf" srcId="{35629DD7-C4C3-40E3-9FC7-C807EA2A7BE0}" destId="{EA49322F-D832-42CF-BA97-C912BA10E6CC}" srcOrd="0" destOrd="0" presId="urn:microsoft.com/office/officeart/2009/3/layout/RandomtoResultProcess"/>
    <dgm:cxn modelId="{47966631-D2CF-4C1C-A96C-CF9DC9FCB2D0}" type="presParOf" srcId="{35629DD7-C4C3-40E3-9FC7-C807EA2A7BE0}" destId="{5D2C8561-26C7-4767-84FB-060F2A9A7A26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4B5ECB-0EEA-47C0-8DD4-0032A23BB256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39524780-EE12-44F1-82FE-112E9F392A26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/>
            <a:t>Skupina dobiva jedno voće i bira kojem ga plodu Duha ga žele pridružiti</a:t>
          </a:r>
          <a:endParaRPr lang="hr-HR" dirty="0"/>
        </a:p>
      </dgm:t>
    </dgm:pt>
    <dgm:pt modelId="{56786E80-5E44-4F06-81E2-3B33B97EBB95}" type="parTrans" cxnId="{772F6B67-A00F-437C-A6A6-5B5683C1A496}">
      <dgm:prSet/>
      <dgm:spPr/>
      <dgm:t>
        <a:bodyPr/>
        <a:lstStyle/>
        <a:p>
          <a:endParaRPr lang="hr-HR"/>
        </a:p>
      </dgm:t>
    </dgm:pt>
    <dgm:pt modelId="{4DE173D5-B607-4DEC-997F-FDF1B6817DF5}" type="sibTrans" cxnId="{772F6B67-A00F-437C-A6A6-5B5683C1A496}">
      <dgm:prSet/>
      <dgm:spPr/>
      <dgm:t>
        <a:bodyPr/>
        <a:lstStyle/>
        <a:p>
          <a:endParaRPr lang="hr-HR"/>
        </a:p>
      </dgm:t>
    </dgm:pt>
    <dgm:pt modelId="{0885642B-4290-439B-A391-ABED2FF19B9E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/>
            <a:t>Kako se plod Duha očituje u vašim svakodnevnim postupcima i kada vam je najpotrebniji?</a:t>
          </a:r>
        </a:p>
      </dgm:t>
    </dgm:pt>
    <dgm:pt modelId="{2EACCD63-9F72-4696-B0E0-29DE52CC0401}" type="parTrans" cxnId="{F72FB1BD-75B0-45D6-B489-9BD901E2CC40}">
      <dgm:prSet/>
      <dgm:spPr/>
      <dgm:t>
        <a:bodyPr/>
        <a:lstStyle/>
        <a:p>
          <a:endParaRPr lang="hr-HR"/>
        </a:p>
      </dgm:t>
    </dgm:pt>
    <dgm:pt modelId="{5B59820E-F4FE-49C5-94AD-F824C8B8513B}" type="sibTrans" cxnId="{F72FB1BD-75B0-45D6-B489-9BD901E2CC40}">
      <dgm:prSet/>
      <dgm:spPr/>
      <dgm:t>
        <a:bodyPr/>
        <a:lstStyle/>
        <a:p>
          <a:endParaRPr lang="hr-HR"/>
        </a:p>
      </dgm:t>
    </dgm:pt>
    <dgm:pt modelId="{44341C53-122B-49AC-919C-BD2BA58B5E00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/>
            <a:t>Zajedništvo – svatko jedinstven i različit, a svi čine divnu cjelinu</a:t>
          </a:r>
        </a:p>
      </dgm:t>
    </dgm:pt>
    <dgm:pt modelId="{C79BC83A-D46D-4FA3-8E19-8C40CD94E528}" type="parTrans" cxnId="{94855F61-F91B-4751-84A7-DC567B6DBAB3}">
      <dgm:prSet/>
      <dgm:spPr/>
      <dgm:t>
        <a:bodyPr/>
        <a:lstStyle/>
        <a:p>
          <a:endParaRPr lang="hr-HR"/>
        </a:p>
      </dgm:t>
    </dgm:pt>
    <dgm:pt modelId="{9D590A90-731A-43CB-888F-5D6FC4C55E20}" type="sibTrans" cxnId="{94855F61-F91B-4751-84A7-DC567B6DBAB3}">
      <dgm:prSet/>
      <dgm:spPr/>
      <dgm:t>
        <a:bodyPr/>
        <a:lstStyle/>
        <a:p>
          <a:endParaRPr lang="hr-HR"/>
        </a:p>
      </dgm:t>
    </dgm:pt>
    <dgm:pt modelId="{0CE96448-20FD-4088-AA9A-041FC307DE51}" type="pres">
      <dgm:prSet presAssocID="{234B5ECB-0EEA-47C0-8DD4-0032A23BB256}" presName="CompostProcess" presStyleCnt="0">
        <dgm:presLayoutVars>
          <dgm:dir/>
          <dgm:resizeHandles val="exact"/>
        </dgm:presLayoutVars>
      </dgm:prSet>
      <dgm:spPr/>
    </dgm:pt>
    <dgm:pt modelId="{23A5064E-0A51-4160-8629-5346ABA045A2}" type="pres">
      <dgm:prSet presAssocID="{234B5ECB-0EEA-47C0-8DD4-0032A23BB256}" presName="arrow" presStyleLbl="bgShp" presStyleIdx="0" presStyleCnt="1"/>
      <dgm:spPr/>
    </dgm:pt>
    <dgm:pt modelId="{DF750E40-FAFA-4C8D-BFF7-E6DB33ED10EE}" type="pres">
      <dgm:prSet presAssocID="{234B5ECB-0EEA-47C0-8DD4-0032A23BB256}" presName="linearProcess" presStyleCnt="0"/>
      <dgm:spPr/>
    </dgm:pt>
    <dgm:pt modelId="{FCA32E97-6408-46CD-8F96-7667F14E25E4}" type="pres">
      <dgm:prSet presAssocID="{39524780-EE12-44F1-82FE-112E9F392A26}" presName="textNode" presStyleLbl="node1" presStyleIdx="0" presStyleCnt="3">
        <dgm:presLayoutVars>
          <dgm:bulletEnabled val="1"/>
        </dgm:presLayoutVars>
      </dgm:prSet>
      <dgm:spPr/>
    </dgm:pt>
    <dgm:pt modelId="{A9C89B7C-2AE9-4E65-8532-3F98F27C198B}" type="pres">
      <dgm:prSet presAssocID="{4DE173D5-B607-4DEC-997F-FDF1B6817DF5}" presName="sibTrans" presStyleCnt="0"/>
      <dgm:spPr/>
    </dgm:pt>
    <dgm:pt modelId="{C0A4CD29-D685-4A9A-AB78-9029D7B969E5}" type="pres">
      <dgm:prSet presAssocID="{0885642B-4290-439B-A391-ABED2FF19B9E}" presName="textNode" presStyleLbl="node1" presStyleIdx="1" presStyleCnt="3">
        <dgm:presLayoutVars>
          <dgm:bulletEnabled val="1"/>
        </dgm:presLayoutVars>
      </dgm:prSet>
      <dgm:spPr/>
    </dgm:pt>
    <dgm:pt modelId="{7143F2CB-D614-4C63-818D-08215D8E8832}" type="pres">
      <dgm:prSet presAssocID="{5B59820E-F4FE-49C5-94AD-F824C8B8513B}" presName="sibTrans" presStyleCnt="0"/>
      <dgm:spPr/>
    </dgm:pt>
    <dgm:pt modelId="{ED9FFAF2-66C4-49B6-911A-3F617C8A5219}" type="pres">
      <dgm:prSet presAssocID="{44341C53-122B-49AC-919C-BD2BA58B5E0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4855F61-F91B-4751-84A7-DC567B6DBAB3}" srcId="{234B5ECB-0EEA-47C0-8DD4-0032A23BB256}" destId="{44341C53-122B-49AC-919C-BD2BA58B5E00}" srcOrd="2" destOrd="0" parTransId="{C79BC83A-D46D-4FA3-8E19-8C40CD94E528}" sibTransId="{9D590A90-731A-43CB-888F-5D6FC4C55E20}"/>
    <dgm:cxn modelId="{0AD3C766-F80A-4C77-8F5C-61A95D9624EE}" type="presOf" srcId="{39524780-EE12-44F1-82FE-112E9F392A26}" destId="{FCA32E97-6408-46CD-8F96-7667F14E25E4}" srcOrd="0" destOrd="0" presId="urn:microsoft.com/office/officeart/2005/8/layout/hProcess9"/>
    <dgm:cxn modelId="{772F6B67-A00F-437C-A6A6-5B5683C1A496}" srcId="{234B5ECB-0EEA-47C0-8DD4-0032A23BB256}" destId="{39524780-EE12-44F1-82FE-112E9F392A26}" srcOrd="0" destOrd="0" parTransId="{56786E80-5E44-4F06-81E2-3B33B97EBB95}" sibTransId="{4DE173D5-B607-4DEC-997F-FDF1B6817DF5}"/>
    <dgm:cxn modelId="{8E38C17B-CA8C-4EB2-A69C-7A84CA6D5438}" type="presOf" srcId="{44341C53-122B-49AC-919C-BD2BA58B5E00}" destId="{ED9FFAF2-66C4-49B6-911A-3F617C8A5219}" srcOrd="0" destOrd="0" presId="urn:microsoft.com/office/officeart/2005/8/layout/hProcess9"/>
    <dgm:cxn modelId="{20A7258D-3C85-4896-ABD7-118E223456A3}" type="presOf" srcId="{0885642B-4290-439B-A391-ABED2FF19B9E}" destId="{C0A4CD29-D685-4A9A-AB78-9029D7B969E5}" srcOrd="0" destOrd="0" presId="urn:microsoft.com/office/officeart/2005/8/layout/hProcess9"/>
    <dgm:cxn modelId="{F72FB1BD-75B0-45D6-B489-9BD901E2CC40}" srcId="{234B5ECB-0EEA-47C0-8DD4-0032A23BB256}" destId="{0885642B-4290-439B-A391-ABED2FF19B9E}" srcOrd="1" destOrd="0" parTransId="{2EACCD63-9F72-4696-B0E0-29DE52CC0401}" sibTransId="{5B59820E-F4FE-49C5-94AD-F824C8B8513B}"/>
    <dgm:cxn modelId="{CFE068FB-EB09-47C2-9447-9CD997AFB769}" type="presOf" srcId="{234B5ECB-0EEA-47C0-8DD4-0032A23BB256}" destId="{0CE96448-20FD-4088-AA9A-041FC307DE51}" srcOrd="0" destOrd="0" presId="urn:microsoft.com/office/officeart/2005/8/layout/hProcess9"/>
    <dgm:cxn modelId="{C36B8779-E23D-48D5-B527-7A55ADE81DF0}" type="presParOf" srcId="{0CE96448-20FD-4088-AA9A-041FC307DE51}" destId="{23A5064E-0A51-4160-8629-5346ABA045A2}" srcOrd="0" destOrd="0" presId="urn:microsoft.com/office/officeart/2005/8/layout/hProcess9"/>
    <dgm:cxn modelId="{04BAEFF4-987E-4608-8AAD-14350DDD8067}" type="presParOf" srcId="{0CE96448-20FD-4088-AA9A-041FC307DE51}" destId="{DF750E40-FAFA-4C8D-BFF7-E6DB33ED10EE}" srcOrd="1" destOrd="0" presId="urn:microsoft.com/office/officeart/2005/8/layout/hProcess9"/>
    <dgm:cxn modelId="{102AC860-1595-4AD1-A458-BEF43637E913}" type="presParOf" srcId="{DF750E40-FAFA-4C8D-BFF7-E6DB33ED10EE}" destId="{FCA32E97-6408-46CD-8F96-7667F14E25E4}" srcOrd="0" destOrd="0" presId="urn:microsoft.com/office/officeart/2005/8/layout/hProcess9"/>
    <dgm:cxn modelId="{7271F147-D8F8-4E63-A8B2-9B03CA506534}" type="presParOf" srcId="{DF750E40-FAFA-4C8D-BFF7-E6DB33ED10EE}" destId="{A9C89B7C-2AE9-4E65-8532-3F98F27C198B}" srcOrd="1" destOrd="0" presId="urn:microsoft.com/office/officeart/2005/8/layout/hProcess9"/>
    <dgm:cxn modelId="{97C8FB62-3E9B-4849-8AA7-9810D1952B47}" type="presParOf" srcId="{DF750E40-FAFA-4C8D-BFF7-E6DB33ED10EE}" destId="{C0A4CD29-D685-4A9A-AB78-9029D7B969E5}" srcOrd="2" destOrd="0" presId="urn:microsoft.com/office/officeart/2005/8/layout/hProcess9"/>
    <dgm:cxn modelId="{F55F67C3-78B1-483A-90E7-98D31E38F78F}" type="presParOf" srcId="{DF750E40-FAFA-4C8D-BFF7-E6DB33ED10EE}" destId="{7143F2CB-D614-4C63-818D-08215D8E8832}" srcOrd="3" destOrd="0" presId="urn:microsoft.com/office/officeart/2005/8/layout/hProcess9"/>
    <dgm:cxn modelId="{20F053FB-8506-4A8E-AE1A-AFB4D6BC4F7C}" type="presParOf" srcId="{DF750E40-FAFA-4C8D-BFF7-E6DB33ED10EE}" destId="{ED9FFAF2-66C4-49B6-911A-3F617C8A52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4B5ECB-0EEA-47C0-8DD4-0032A23BB25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39524780-EE12-44F1-82FE-112E9F392A26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sv. Ignacije </a:t>
          </a:r>
          <a:r>
            <a:rPr lang="hr-HR" dirty="0" err="1"/>
            <a:t>Lojolski</a:t>
          </a:r>
          <a:r>
            <a:rPr lang="hr-HR" dirty="0"/>
            <a:t> </a:t>
          </a:r>
        </a:p>
      </dgm:t>
    </dgm:pt>
    <dgm:pt modelId="{56786E80-5E44-4F06-81E2-3B33B97EBB95}" type="parTrans" cxnId="{772F6B67-A00F-437C-A6A6-5B5683C1A496}">
      <dgm:prSet/>
      <dgm:spPr/>
      <dgm:t>
        <a:bodyPr/>
        <a:lstStyle/>
        <a:p>
          <a:endParaRPr lang="hr-HR"/>
        </a:p>
      </dgm:t>
    </dgm:pt>
    <dgm:pt modelId="{4DE173D5-B607-4DEC-997F-FDF1B6817DF5}" type="sibTrans" cxnId="{772F6B67-A00F-437C-A6A6-5B5683C1A496}">
      <dgm:prSet/>
      <dgm:spPr/>
      <dgm:t>
        <a:bodyPr/>
        <a:lstStyle/>
        <a:p>
          <a:endParaRPr lang="hr-HR"/>
        </a:p>
      </dgm:t>
    </dgm:pt>
    <dgm:pt modelId="{4FAC8C8C-AB80-4828-9B07-15137FD5FA0F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/>
            <a:t>sveci – uzori i poticaj u življenju plodova Duha Svetoga</a:t>
          </a:r>
        </a:p>
      </dgm:t>
    </dgm:pt>
    <dgm:pt modelId="{33BF9157-994A-47F0-8258-A23B75812491}" type="parTrans" cxnId="{2F3B7EA7-0611-4C20-957B-05F40576DBC7}">
      <dgm:prSet/>
      <dgm:spPr/>
      <dgm:t>
        <a:bodyPr/>
        <a:lstStyle/>
        <a:p>
          <a:endParaRPr lang="hr-HR"/>
        </a:p>
      </dgm:t>
    </dgm:pt>
    <dgm:pt modelId="{3322F102-96F7-4FAB-9FC5-6B9D8A4A12C0}" type="sibTrans" cxnId="{2F3B7EA7-0611-4C20-957B-05F40576DBC7}">
      <dgm:prSet/>
      <dgm:spPr/>
      <dgm:t>
        <a:bodyPr/>
        <a:lstStyle/>
        <a:p>
          <a:endParaRPr lang="hr-HR"/>
        </a:p>
      </dgm:t>
    </dgm:pt>
    <dgm:pt modelId="{09CD448D-D517-4880-B132-C04B6D0807EB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/>
            <a:t>istraži život sveca po izboru</a:t>
          </a:r>
        </a:p>
      </dgm:t>
    </dgm:pt>
    <dgm:pt modelId="{EDC024A9-39B6-4CD9-A9AE-663E0419D4EA}" type="parTrans" cxnId="{8E005898-9666-45C2-8A2B-92B924AA66B3}">
      <dgm:prSet/>
      <dgm:spPr/>
      <dgm:t>
        <a:bodyPr/>
        <a:lstStyle/>
        <a:p>
          <a:endParaRPr lang="hr-HR"/>
        </a:p>
      </dgm:t>
    </dgm:pt>
    <dgm:pt modelId="{45155BBA-CA5A-4A53-9C49-BF5BD5E5436A}" type="sibTrans" cxnId="{8E005898-9666-45C2-8A2B-92B924AA66B3}">
      <dgm:prSet/>
      <dgm:spPr/>
      <dgm:t>
        <a:bodyPr/>
        <a:lstStyle/>
        <a:p>
          <a:endParaRPr lang="hr-HR"/>
        </a:p>
      </dgm:t>
    </dgm:pt>
    <dgm:pt modelId="{FF4F56C4-EDB8-438C-995B-29E2538601CE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 dirty="0"/>
            <a:t>pronađi najmanje tri ploda Duha Svetoga koji su bili vidljivi u njegovu životu</a:t>
          </a:r>
        </a:p>
      </dgm:t>
    </dgm:pt>
    <dgm:pt modelId="{0561775F-FCD7-4AC7-9CC8-F66605A05AF6}" type="parTrans" cxnId="{2F9CF936-7317-4DF2-88F9-6C6558142549}">
      <dgm:prSet/>
      <dgm:spPr/>
      <dgm:t>
        <a:bodyPr/>
        <a:lstStyle/>
        <a:p>
          <a:endParaRPr lang="hr-HR"/>
        </a:p>
      </dgm:t>
    </dgm:pt>
    <dgm:pt modelId="{CF8A9AF1-ECE6-47EF-8500-9A2C007EC1AF}" type="sibTrans" cxnId="{2F9CF936-7317-4DF2-88F9-6C6558142549}">
      <dgm:prSet/>
      <dgm:spPr/>
      <dgm:t>
        <a:bodyPr/>
        <a:lstStyle/>
        <a:p>
          <a:endParaRPr lang="hr-HR"/>
        </a:p>
      </dgm:t>
    </dgm:pt>
    <dgm:pt modelId="{E9BC10D6-B1E0-4EC4-B4B8-73A21AB1DF0D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/>
            <a:t>redovito moli zagovor toga sveca da i ti možeš donositi dobre plodove</a:t>
          </a:r>
        </a:p>
      </dgm:t>
    </dgm:pt>
    <dgm:pt modelId="{F45A6ADC-B4CD-4539-8C37-7CA64FDD191A}" type="parTrans" cxnId="{C8306E2C-AD62-4892-9A0D-82592B731071}">
      <dgm:prSet/>
      <dgm:spPr/>
      <dgm:t>
        <a:bodyPr/>
        <a:lstStyle/>
        <a:p>
          <a:endParaRPr lang="hr-HR"/>
        </a:p>
      </dgm:t>
    </dgm:pt>
    <dgm:pt modelId="{E770D30E-7DC2-49D1-A798-EBE022343A1D}" type="sibTrans" cxnId="{C8306E2C-AD62-4892-9A0D-82592B731071}">
      <dgm:prSet/>
      <dgm:spPr/>
      <dgm:t>
        <a:bodyPr/>
        <a:lstStyle/>
        <a:p>
          <a:endParaRPr lang="hr-HR"/>
        </a:p>
      </dgm:t>
    </dgm:pt>
    <dgm:pt modelId="{42BD1727-EE21-4B71-B58F-AB72D61C316B}" type="pres">
      <dgm:prSet presAssocID="{234B5ECB-0EEA-47C0-8DD4-0032A23BB256}" presName="Name0" presStyleCnt="0">
        <dgm:presLayoutVars>
          <dgm:chMax val="7"/>
          <dgm:chPref val="7"/>
          <dgm:dir/>
        </dgm:presLayoutVars>
      </dgm:prSet>
      <dgm:spPr/>
    </dgm:pt>
    <dgm:pt modelId="{C46B7943-CFBC-4453-AA07-8857744D1F86}" type="pres">
      <dgm:prSet presAssocID="{234B5ECB-0EEA-47C0-8DD4-0032A23BB256}" presName="Name1" presStyleCnt="0"/>
      <dgm:spPr/>
    </dgm:pt>
    <dgm:pt modelId="{923E5BCD-1A1C-417A-B002-09224F2E1B40}" type="pres">
      <dgm:prSet presAssocID="{234B5ECB-0EEA-47C0-8DD4-0032A23BB256}" presName="cycle" presStyleCnt="0"/>
      <dgm:spPr/>
    </dgm:pt>
    <dgm:pt modelId="{CC1C0F5D-90A7-45DE-8E67-3EB1D3331718}" type="pres">
      <dgm:prSet presAssocID="{234B5ECB-0EEA-47C0-8DD4-0032A23BB256}" presName="srcNode" presStyleLbl="node1" presStyleIdx="0" presStyleCnt="5"/>
      <dgm:spPr/>
    </dgm:pt>
    <dgm:pt modelId="{B16385B0-8EBD-4D43-B5AF-0C90F6250EBB}" type="pres">
      <dgm:prSet presAssocID="{234B5ECB-0EEA-47C0-8DD4-0032A23BB256}" presName="conn" presStyleLbl="parChTrans1D2" presStyleIdx="0" presStyleCnt="1"/>
      <dgm:spPr/>
    </dgm:pt>
    <dgm:pt modelId="{EDEDB638-6B68-4F5B-B206-A3FEE6FF0D89}" type="pres">
      <dgm:prSet presAssocID="{234B5ECB-0EEA-47C0-8DD4-0032A23BB256}" presName="extraNode" presStyleLbl="node1" presStyleIdx="0" presStyleCnt="5"/>
      <dgm:spPr/>
    </dgm:pt>
    <dgm:pt modelId="{569FB505-D3EF-44ED-82C6-786FD4610EFE}" type="pres">
      <dgm:prSet presAssocID="{234B5ECB-0EEA-47C0-8DD4-0032A23BB256}" presName="dstNode" presStyleLbl="node1" presStyleIdx="0" presStyleCnt="5"/>
      <dgm:spPr/>
    </dgm:pt>
    <dgm:pt modelId="{64ECF8C2-C3B7-49A8-A75D-ABFFF79D9F88}" type="pres">
      <dgm:prSet presAssocID="{39524780-EE12-44F1-82FE-112E9F392A26}" presName="text_1" presStyleLbl="node1" presStyleIdx="0" presStyleCnt="5">
        <dgm:presLayoutVars>
          <dgm:bulletEnabled val="1"/>
        </dgm:presLayoutVars>
      </dgm:prSet>
      <dgm:spPr/>
    </dgm:pt>
    <dgm:pt modelId="{9E550625-CAA7-4B37-BF0E-C3626435D257}" type="pres">
      <dgm:prSet presAssocID="{39524780-EE12-44F1-82FE-112E9F392A26}" presName="accent_1" presStyleCnt="0"/>
      <dgm:spPr/>
    </dgm:pt>
    <dgm:pt modelId="{5777B125-5E02-4764-85BB-DFE1D5A8B0CB}" type="pres">
      <dgm:prSet presAssocID="{39524780-EE12-44F1-82FE-112E9F392A26}" presName="accentRepeatNode" presStyleLbl="solidFgAcc1" presStyleIdx="0" presStyleCnt="5"/>
      <dgm:spPr/>
    </dgm:pt>
    <dgm:pt modelId="{8BBAFE5A-9D58-4785-91F4-EB516AC297A7}" type="pres">
      <dgm:prSet presAssocID="{4FAC8C8C-AB80-4828-9B07-15137FD5FA0F}" presName="text_2" presStyleLbl="node1" presStyleIdx="1" presStyleCnt="5">
        <dgm:presLayoutVars>
          <dgm:bulletEnabled val="1"/>
        </dgm:presLayoutVars>
      </dgm:prSet>
      <dgm:spPr/>
    </dgm:pt>
    <dgm:pt modelId="{463409EE-31D7-48EA-A987-1083E42DDBE4}" type="pres">
      <dgm:prSet presAssocID="{4FAC8C8C-AB80-4828-9B07-15137FD5FA0F}" presName="accent_2" presStyleCnt="0"/>
      <dgm:spPr/>
    </dgm:pt>
    <dgm:pt modelId="{7A61B8FD-2E93-4150-8FCF-75AC8671DFEE}" type="pres">
      <dgm:prSet presAssocID="{4FAC8C8C-AB80-4828-9B07-15137FD5FA0F}" presName="accentRepeatNode" presStyleLbl="solidFgAcc1" presStyleIdx="1" presStyleCnt="5"/>
      <dgm:spPr/>
    </dgm:pt>
    <dgm:pt modelId="{8FC9D5A9-BABD-46FD-BC9B-3EC51D441CD8}" type="pres">
      <dgm:prSet presAssocID="{09CD448D-D517-4880-B132-C04B6D0807EB}" presName="text_3" presStyleLbl="node1" presStyleIdx="2" presStyleCnt="5">
        <dgm:presLayoutVars>
          <dgm:bulletEnabled val="1"/>
        </dgm:presLayoutVars>
      </dgm:prSet>
      <dgm:spPr/>
    </dgm:pt>
    <dgm:pt modelId="{76768EAD-4193-4ECE-A8C2-1FD135A4F48A}" type="pres">
      <dgm:prSet presAssocID="{09CD448D-D517-4880-B132-C04B6D0807EB}" presName="accent_3" presStyleCnt="0"/>
      <dgm:spPr/>
    </dgm:pt>
    <dgm:pt modelId="{699AA7F9-2B08-4531-9C85-6A48D1559DA2}" type="pres">
      <dgm:prSet presAssocID="{09CD448D-D517-4880-B132-C04B6D0807EB}" presName="accentRepeatNode" presStyleLbl="solidFgAcc1" presStyleIdx="2" presStyleCnt="5"/>
      <dgm:spPr/>
    </dgm:pt>
    <dgm:pt modelId="{532D2D0F-B7BF-452B-8518-90F2A1D10EDF}" type="pres">
      <dgm:prSet presAssocID="{FF4F56C4-EDB8-438C-995B-29E2538601CE}" presName="text_4" presStyleLbl="node1" presStyleIdx="3" presStyleCnt="5">
        <dgm:presLayoutVars>
          <dgm:bulletEnabled val="1"/>
        </dgm:presLayoutVars>
      </dgm:prSet>
      <dgm:spPr/>
    </dgm:pt>
    <dgm:pt modelId="{615F55F9-96A3-4423-A06E-D78018778810}" type="pres">
      <dgm:prSet presAssocID="{FF4F56C4-EDB8-438C-995B-29E2538601CE}" presName="accent_4" presStyleCnt="0"/>
      <dgm:spPr/>
    </dgm:pt>
    <dgm:pt modelId="{D6EEB51E-D9EA-4CE0-9C7B-D0F85A853642}" type="pres">
      <dgm:prSet presAssocID="{FF4F56C4-EDB8-438C-995B-29E2538601CE}" presName="accentRepeatNode" presStyleLbl="solidFgAcc1" presStyleIdx="3" presStyleCnt="5"/>
      <dgm:spPr/>
    </dgm:pt>
    <dgm:pt modelId="{03BFA832-C215-47C4-81EE-DB7349FB32CC}" type="pres">
      <dgm:prSet presAssocID="{E9BC10D6-B1E0-4EC4-B4B8-73A21AB1DF0D}" presName="text_5" presStyleLbl="node1" presStyleIdx="4" presStyleCnt="5">
        <dgm:presLayoutVars>
          <dgm:bulletEnabled val="1"/>
        </dgm:presLayoutVars>
      </dgm:prSet>
      <dgm:spPr/>
    </dgm:pt>
    <dgm:pt modelId="{EF0EBB03-4C31-4A86-B18B-1F9E564513C7}" type="pres">
      <dgm:prSet presAssocID="{E9BC10D6-B1E0-4EC4-B4B8-73A21AB1DF0D}" presName="accent_5" presStyleCnt="0"/>
      <dgm:spPr/>
    </dgm:pt>
    <dgm:pt modelId="{932FF9B6-3482-4D90-8F4E-FDBABE50F8B2}" type="pres">
      <dgm:prSet presAssocID="{E9BC10D6-B1E0-4EC4-B4B8-73A21AB1DF0D}" presName="accentRepeatNode" presStyleLbl="solidFgAcc1" presStyleIdx="4" presStyleCnt="5"/>
      <dgm:spPr/>
    </dgm:pt>
  </dgm:ptLst>
  <dgm:cxnLst>
    <dgm:cxn modelId="{C4BBE101-C8F6-4A1C-A4AF-E3781878B4ED}" type="presOf" srcId="{E9BC10D6-B1E0-4EC4-B4B8-73A21AB1DF0D}" destId="{03BFA832-C215-47C4-81EE-DB7349FB32CC}" srcOrd="0" destOrd="0" presId="urn:microsoft.com/office/officeart/2008/layout/VerticalCurvedList"/>
    <dgm:cxn modelId="{EB61282B-6360-46AC-9936-A5DA5BAF5FC4}" type="presOf" srcId="{39524780-EE12-44F1-82FE-112E9F392A26}" destId="{64ECF8C2-C3B7-49A8-A75D-ABFFF79D9F88}" srcOrd="0" destOrd="0" presId="urn:microsoft.com/office/officeart/2008/layout/VerticalCurvedList"/>
    <dgm:cxn modelId="{C8306E2C-AD62-4892-9A0D-82592B731071}" srcId="{234B5ECB-0EEA-47C0-8DD4-0032A23BB256}" destId="{E9BC10D6-B1E0-4EC4-B4B8-73A21AB1DF0D}" srcOrd="4" destOrd="0" parTransId="{F45A6ADC-B4CD-4539-8C37-7CA64FDD191A}" sibTransId="{E770D30E-7DC2-49D1-A798-EBE022343A1D}"/>
    <dgm:cxn modelId="{2F9CF936-7317-4DF2-88F9-6C6558142549}" srcId="{234B5ECB-0EEA-47C0-8DD4-0032A23BB256}" destId="{FF4F56C4-EDB8-438C-995B-29E2538601CE}" srcOrd="3" destOrd="0" parTransId="{0561775F-FCD7-4AC7-9CC8-F66605A05AF6}" sibTransId="{CF8A9AF1-ECE6-47EF-8500-9A2C007EC1AF}"/>
    <dgm:cxn modelId="{772F6B67-A00F-437C-A6A6-5B5683C1A496}" srcId="{234B5ECB-0EEA-47C0-8DD4-0032A23BB256}" destId="{39524780-EE12-44F1-82FE-112E9F392A26}" srcOrd="0" destOrd="0" parTransId="{56786E80-5E44-4F06-81E2-3B33B97EBB95}" sibTransId="{4DE173D5-B607-4DEC-997F-FDF1B6817DF5}"/>
    <dgm:cxn modelId="{2161AB81-B3AE-42B0-8D98-2E4248C7BADE}" type="presOf" srcId="{FF4F56C4-EDB8-438C-995B-29E2538601CE}" destId="{532D2D0F-B7BF-452B-8518-90F2A1D10EDF}" srcOrd="0" destOrd="0" presId="urn:microsoft.com/office/officeart/2008/layout/VerticalCurvedList"/>
    <dgm:cxn modelId="{91CAC385-DA34-4680-ACBE-E0EE2C39D06D}" type="presOf" srcId="{09CD448D-D517-4880-B132-C04B6D0807EB}" destId="{8FC9D5A9-BABD-46FD-BC9B-3EC51D441CD8}" srcOrd="0" destOrd="0" presId="urn:microsoft.com/office/officeart/2008/layout/VerticalCurvedList"/>
    <dgm:cxn modelId="{44CACC95-D521-414D-80DD-0AE25B1C30F1}" type="presOf" srcId="{4DE173D5-B607-4DEC-997F-FDF1B6817DF5}" destId="{B16385B0-8EBD-4D43-B5AF-0C90F6250EBB}" srcOrd="0" destOrd="0" presId="urn:microsoft.com/office/officeart/2008/layout/VerticalCurvedList"/>
    <dgm:cxn modelId="{8E005898-9666-45C2-8A2B-92B924AA66B3}" srcId="{234B5ECB-0EEA-47C0-8DD4-0032A23BB256}" destId="{09CD448D-D517-4880-B132-C04B6D0807EB}" srcOrd="2" destOrd="0" parTransId="{EDC024A9-39B6-4CD9-A9AE-663E0419D4EA}" sibTransId="{45155BBA-CA5A-4A53-9C49-BF5BD5E5436A}"/>
    <dgm:cxn modelId="{2F3B7EA7-0611-4C20-957B-05F40576DBC7}" srcId="{234B5ECB-0EEA-47C0-8DD4-0032A23BB256}" destId="{4FAC8C8C-AB80-4828-9B07-15137FD5FA0F}" srcOrd="1" destOrd="0" parTransId="{33BF9157-994A-47F0-8258-A23B75812491}" sibTransId="{3322F102-96F7-4FAB-9FC5-6B9D8A4A12C0}"/>
    <dgm:cxn modelId="{E2924DCF-D726-4B64-9F8E-2E977D995967}" type="presOf" srcId="{4FAC8C8C-AB80-4828-9B07-15137FD5FA0F}" destId="{8BBAFE5A-9D58-4785-91F4-EB516AC297A7}" srcOrd="0" destOrd="0" presId="urn:microsoft.com/office/officeart/2008/layout/VerticalCurvedList"/>
    <dgm:cxn modelId="{D97152E0-3F76-40DC-96A4-2EEA8D54A9E6}" type="presOf" srcId="{234B5ECB-0EEA-47C0-8DD4-0032A23BB256}" destId="{42BD1727-EE21-4B71-B58F-AB72D61C316B}" srcOrd="0" destOrd="0" presId="urn:microsoft.com/office/officeart/2008/layout/VerticalCurvedList"/>
    <dgm:cxn modelId="{708DAAAF-322A-4D3D-866D-8604428A5043}" type="presParOf" srcId="{42BD1727-EE21-4B71-B58F-AB72D61C316B}" destId="{C46B7943-CFBC-4453-AA07-8857744D1F86}" srcOrd="0" destOrd="0" presId="urn:microsoft.com/office/officeart/2008/layout/VerticalCurvedList"/>
    <dgm:cxn modelId="{45BDAB16-07B3-4A2D-A7BB-94ACDBE50E3A}" type="presParOf" srcId="{C46B7943-CFBC-4453-AA07-8857744D1F86}" destId="{923E5BCD-1A1C-417A-B002-09224F2E1B40}" srcOrd="0" destOrd="0" presId="urn:microsoft.com/office/officeart/2008/layout/VerticalCurvedList"/>
    <dgm:cxn modelId="{023B9DEF-44D9-4F33-BA4C-CBEC6F014FAD}" type="presParOf" srcId="{923E5BCD-1A1C-417A-B002-09224F2E1B40}" destId="{CC1C0F5D-90A7-45DE-8E67-3EB1D3331718}" srcOrd="0" destOrd="0" presId="urn:microsoft.com/office/officeart/2008/layout/VerticalCurvedList"/>
    <dgm:cxn modelId="{E95F0EF4-02BA-4648-9BDE-F43190336B06}" type="presParOf" srcId="{923E5BCD-1A1C-417A-B002-09224F2E1B40}" destId="{B16385B0-8EBD-4D43-B5AF-0C90F6250EBB}" srcOrd="1" destOrd="0" presId="urn:microsoft.com/office/officeart/2008/layout/VerticalCurvedList"/>
    <dgm:cxn modelId="{0B987EB2-FA5C-42E4-A030-E0847C41B8AB}" type="presParOf" srcId="{923E5BCD-1A1C-417A-B002-09224F2E1B40}" destId="{EDEDB638-6B68-4F5B-B206-A3FEE6FF0D89}" srcOrd="2" destOrd="0" presId="urn:microsoft.com/office/officeart/2008/layout/VerticalCurvedList"/>
    <dgm:cxn modelId="{0B429317-CF0D-4A52-8FA3-7CABF52EE651}" type="presParOf" srcId="{923E5BCD-1A1C-417A-B002-09224F2E1B40}" destId="{569FB505-D3EF-44ED-82C6-786FD4610EFE}" srcOrd="3" destOrd="0" presId="urn:microsoft.com/office/officeart/2008/layout/VerticalCurvedList"/>
    <dgm:cxn modelId="{1B967D32-313C-467D-9D9B-C6629B91994A}" type="presParOf" srcId="{C46B7943-CFBC-4453-AA07-8857744D1F86}" destId="{64ECF8C2-C3B7-49A8-A75D-ABFFF79D9F88}" srcOrd="1" destOrd="0" presId="urn:microsoft.com/office/officeart/2008/layout/VerticalCurvedList"/>
    <dgm:cxn modelId="{63DCC55D-E50C-477C-B307-67404830F0C9}" type="presParOf" srcId="{C46B7943-CFBC-4453-AA07-8857744D1F86}" destId="{9E550625-CAA7-4B37-BF0E-C3626435D257}" srcOrd="2" destOrd="0" presId="urn:microsoft.com/office/officeart/2008/layout/VerticalCurvedList"/>
    <dgm:cxn modelId="{85405249-8CFD-4323-9F1C-02B4C90C155F}" type="presParOf" srcId="{9E550625-CAA7-4B37-BF0E-C3626435D257}" destId="{5777B125-5E02-4764-85BB-DFE1D5A8B0CB}" srcOrd="0" destOrd="0" presId="urn:microsoft.com/office/officeart/2008/layout/VerticalCurvedList"/>
    <dgm:cxn modelId="{17ED8B25-4461-4FF4-A492-7D751644F723}" type="presParOf" srcId="{C46B7943-CFBC-4453-AA07-8857744D1F86}" destId="{8BBAFE5A-9D58-4785-91F4-EB516AC297A7}" srcOrd="3" destOrd="0" presId="urn:microsoft.com/office/officeart/2008/layout/VerticalCurvedList"/>
    <dgm:cxn modelId="{1E3BD459-3433-47BF-A4FC-E536371080DF}" type="presParOf" srcId="{C46B7943-CFBC-4453-AA07-8857744D1F86}" destId="{463409EE-31D7-48EA-A987-1083E42DDBE4}" srcOrd="4" destOrd="0" presId="urn:microsoft.com/office/officeart/2008/layout/VerticalCurvedList"/>
    <dgm:cxn modelId="{76884F68-8FE1-4AB7-9E81-9A30792B4A0D}" type="presParOf" srcId="{463409EE-31D7-48EA-A987-1083E42DDBE4}" destId="{7A61B8FD-2E93-4150-8FCF-75AC8671DFEE}" srcOrd="0" destOrd="0" presId="urn:microsoft.com/office/officeart/2008/layout/VerticalCurvedList"/>
    <dgm:cxn modelId="{DF3865A3-ACAE-4C33-9D99-F1774F8CE09F}" type="presParOf" srcId="{C46B7943-CFBC-4453-AA07-8857744D1F86}" destId="{8FC9D5A9-BABD-46FD-BC9B-3EC51D441CD8}" srcOrd="5" destOrd="0" presId="urn:microsoft.com/office/officeart/2008/layout/VerticalCurvedList"/>
    <dgm:cxn modelId="{59A4BE59-D6B3-4ED3-8411-C14950BDAA91}" type="presParOf" srcId="{C46B7943-CFBC-4453-AA07-8857744D1F86}" destId="{76768EAD-4193-4ECE-A8C2-1FD135A4F48A}" srcOrd="6" destOrd="0" presId="urn:microsoft.com/office/officeart/2008/layout/VerticalCurvedList"/>
    <dgm:cxn modelId="{D93DE0CB-C3E1-42AD-A8DF-74AD30CF6938}" type="presParOf" srcId="{76768EAD-4193-4ECE-A8C2-1FD135A4F48A}" destId="{699AA7F9-2B08-4531-9C85-6A48D1559DA2}" srcOrd="0" destOrd="0" presId="urn:microsoft.com/office/officeart/2008/layout/VerticalCurvedList"/>
    <dgm:cxn modelId="{31C72008-2D04-4E03-A9AA-C6F2931616DF}" type="presParOf" srcId="{C46B7943-CFBC-4453-AA07-8857744D1F86}" destId="{532D2D0F-B7BF-452B-8518-90F2A1D10EDF}" srcOrd="7" destOrd="0" presId="urn:microsoft.com/office/officeart/2008/layout/VerticalCurvedList"/>
    <dgm:cxn modelId="{0ECEC19C-57AF-408C-850E-381DC4D59C7C}" type="presParOf" srcId="{C46B7943-CFBC-4453-AA07-8857744D1F86}" destId="{615F55F9-96A3-4423-A06E-D78018778810}" srcOrd="8" destOrd="0" presId="urn:microsoft.com/office/officeart/2008/layout/VerticalCurvedList"/>
    <dgm:cxn modelId="{C9A5C2A9-7107-45D3-80D9-AE1155764602}" type="presParOf" srcId="{615F55F9-96A3-4423-A06E-D78018778810}" destId="{D6EEB51E-D9EA-4CE0-9C7B-D0F85A853642}" srcOrd="0" destOrd="0" presId="urn:microsoft.com/office/officeart/2008/layout/VerticalCurvedList"/>
    <dgm:cxn modelId="{21EF5AB2-300C-40EC-9AEB-B8EA340DA6D4}" type="presParOf" srcId="{C46B7943-CFBC-4453-AA07-8857744D1F86}" destId="{03BFA832-C215-47C4-81EE-DB7349FB32CC}" srcOrd="9" destOrd="0" presId="urn:microsoft.com/office/officeart/2008/layout/VerticalCurvedList"/>
    <dgm:cxn modelId="{D805BC2D-C2D0-489C-81AF-CED8F332B110}" type="presParOf" srcId="{C46B7943-CFBC-4453-AA07-8857744D1F86}" destId="{EF0EBB03-4C31-4A86-B18B-1F9E564513C7}" srcOrd="10" destOrd="0" presId="urn:microsoft.com/office/officeart/2008/layout/VerticalCurvedList"/>
    <dgm:cxn modelId="{EEA0092B-0813-4CB4-834A-2725758A9714}" type="presParOf" srcId="{EF0EBB03-4C31-4A86-B18B-1F9E564513C7}" destId="{932FF9B6-3482-4D90-8F4E-FDBABE50F8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B17429-B4D6-4304-A468-EA6CF646ECAA}" type="doc">
      <dgm:prSet loTypeId="urn:microsoft.com/office/officeart/2008/layout/PictureStrips" loCatId="list" qsTypeId="urn:microsoft.com/office/officeart/2005/8/quickstyle/3d5" qsCatId="3D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17318810-E515-42F5-A347-3560A5AD22DA}">
      <dgm:prSet phldrT="[Tekst]"/>
      <dgm:spPr/>
      <dgm:t>
        <a:bodyPr/>
        <a:lstStyle/>
        <a:p>
          <a:r>
            <a:rPr lang="hr-HR" dirty="0"/>
            <a:t>tiktok.com/@shkm2026</a:t>
          </a:r>
        </a:p>
      </dgm:t>
    </dgm:pt>
    <dgm:pt modelId="{F07355A6-839C-4BF1-8A65-63EEB5000A40}" type="parTrans" cxnId="{490ED995-D215-4595-B0AD-75C3577EB135}">
      <dgm:prSet/>
      <dgm:spPr/>
      <dgm:t>
        <a:bodyPr/>
        <a:lstStyle/>
        <a:p>
          <a:endParaRPr lang="hr-HR"/>
        </a:p>
      </dgm:t>
    </dgm:pt>
    <dgm:pt modelId="{C7D70AFF-0CF5-42CF-B1FE-235AC64CD94B}" type="sibTrans" cxnId="{490ED995-D215-4595-B0AD-75C3577EB135}">
      <dgm:prSet/>
      <dgm:spPr/>
      <dgm:t>
        <a:bodyPr/>
        <a:lstStyle/>
        <a:p>
          <a:endParaRPr lang="hr-HR"/>
        </a:p>
      </dgm:t>
    </dgm:pt>
    <dgm:pt modelId="{0654148B-F715-4132-A758-F9083B7A495B}">
      <dgm:prSet/>
      <dgm:spPr/>
      <dgm:t>
        <a:bodyPr/>
        <a:lstStyle/>
        <a:p>
          <a:r>
            <a:rPr lang="hr-HR" dirty="0"/>
            <a:t>instagram.com/shkm2026</a:t>
          </a:r>
        </a:p>
      </dgm:t>
    </dgm:pt>
    <dgm:pt modelId="{EE80C25F-93E3-42DD-8E13-DEE1E748EBA1}" type="parTrans" cxnId="{4AEBE19F-ABEB-4861-BA42-56C580000EA3}">
      <dgm:prSet/>
      <dgm:spPr/>
      <dgm:t>
        <a:bodyPr/>
        <a:lstStyle/>
        <a:p>
          <a:endParaRPr lang="hr-HR"/>
        </a:p>
      </dgm:t>
    </dgm:pt>
    <dgm:pt modelId="{EF3F76E9-3422-4110-B1A3-FCD50F401DF9}" type="sibTrans" cxnId="{4AEBE19F-ABEB-4861-BA42-56C580000EA3}">
      <dgm:prSet/>
      <dgm:spPr/>
      <dgm:t>
        <a:bodyPr/>
        <a:lstStyle/>
        <a:p>
          <a:endParaRPr lang="hr-HR"/>
        </a:p>
      </dgm:t>
    </dgm:pt>
    <dgm:pt modelId="{D125C94D-07AD-4B14-9BD8-D360CE3B033D}">
      <dgm:prSet/>
      <dgm:spPr/>
      <dgm:t>
        <a:bodyPr/>
        <a:lstStyle/>
        <a:p>
          <a:r>
            <a:rPr lang="hr-HR" dirty="0"/>
            <a:t>facebook.com/shkm2026</a:t>
          </a:r>
        </a:p>
      </dgm:t>
    </dgm:pt>
    <dgm:pt modelId="{8176229D-B2B8-45B1-A86C-755005A1EF94}" type="parTrans" cxnId="{4CD70707-544F-4960-8826-E3F65A323007}">
      <dgm:prSet/>
      <dgm:spPr/>
      <dgm:t>
        <a:bodyPr/>
        <a:lstStyle/>
        <a:p>
          <a:endParaRPr lang="hr-HR"/>
        </a:p>
      </dgm:t>
    </dgm:pt>
    <dgm:pt modelId="{569CB906-136E-44F0-9778-1FBBD88B8C06}" type="sibTrans" cxnId="{4CD70707-544F-4960-8826-E3F65A323007}">
      <dgm:prSet/>
      <dgm:spPr/>
      <dgm:t>
        <a:bodyPr/>
        <a:lstStyle/>
        <a:p>
          <a:endParaRPr lang="hr-HR"/>
        </a:p>
      </dgm:t>
    </dgm:pt>
    <dgm:pt modelId="{6B38AF30-8AF0-4562-A8B3-B190C7151D35}" type="pres">
      <dgm:prSet presAssocID="{52B17429-B4D6-4304-A468-EA6CF646ECAA}" presName="Name0" presStyleCnt="0">
        <dgm:presLayoutVars>
          <dgm:dir/>
          <dgm:resizeHandles val="exact"/>
        </dgm:presLayoutVars>
      </dgm:prSet>
      <dgm:spPr/>
    </dgm:pt>
    <dgm:pt modelId="{5890CDB1-D032-4805-BB03-53329FCA628A}" type="pres">
      <dgm:prSet presAssocID="{17318810-E515-42F5-A347-3560A5AD22DA}" presName="composite" presStyleCnt="0"/>
      <dgm:spPr/>
    </dgm:pt>
    <dgm:pt modelId="{1E6A6AD2-DF75-424D-B104-FF0763B706AD}" type="pres">
      <dgm:prSet presAssocID="{17318810-E515-42F5-A347-3560A5AD22DA}" presName="rect1" presStyleLbl="trAlignAcc1" presStyleIdx="0" presStyleCnt="3">
        <dgm:presLayoutVars>
          <dgm:bulletEnabled val="1"/>
        </dgm:presLayoutVars>
      </dgm:prSet>
      <dgm:spPr/>
    </dgm:pt>
    <dgm:pt modelId="{C865A1E5-E2EA-4169-BEF4-73FF8EEB9784}" type="pres">
      <dgm:prSet presAssocID="{17318810-E515-42F5-A347-3560A5AD22DA}" presName="rect2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F7CC006-CCED-4D30-9B8D-F53F3CC090DC}" type="pres">
      <dgm:prSet presAssocID="{C7D70AFF-0CF5-42CF-B1FE-235AC64CD94B}" presName="sibTrans" presStyleCnt="0"/>
      <dgm:spPr/>
    </dgm:pt>
    <dgm:pt modelId="{CDDBED11-FE7E-4E2C-8501-C8A9C30FB30F}" type="pres">
      <dgm:prSet presAssocID="{0654148B-F715-4132-A758-F9083B7A495B}" presName="composite" presStyleCnt="0"/>
      <dgm:spPr/>
    </dgm:pt>
    <dgm:pt modelId="{1F7F8AC8-FCAA-4161-8A55-96259E12F8CE}" type="pres">
      <dgm:prSet presAssocID="{0654148B-F715-4132-A758-F9083B7A495B}" presName="rect1" presStyleLbl="trAlignAcc1" presStyleIdx="1" presStyleCnt="3">
        <dgm:presLayoutVars>
          <dgm:bulletEnabled val="1"/>
        </dgm:presLayoutVars>
      </dgm:prSet>
      <dgm:spPr/>
    </dgm:pt>
    <dgm:pt modelId="{96B4D948-E7E0-4DBD-BBEC-171BD9C1D980}" type="pres">
      <dgm:prSet presAssocID="{0654148B-F715-4132-A758-F9083B7A495B}" presName="rect2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6FC5BA6-83F4-4D60-9094-C42F111B5D59}" type="pres">
      <dgm:prSet presAssocID="{EF3F76E9-3422-4110-B1A3-FCD50F401DF9}" presName="sibTrans" presStyleCnt="0"/>
      <dgm:spPr/>
    </dgm:pt>
    <dgm:pt modelId="{EC4FEE25-BD14-4899-8B3A-7B554C00E9D0}" type="pres">
      <dgm:prSet presAssocID="{D125C94D-07AD-4B14-9BD8-D360CE3B033D}" presName="composite" presStyleCnt="0"/>
      <dgm:spPr/>
    </dgm:pt>
    <dgm:pt modelId="{31B2A66B-6DF6-4DB4-A6CE-D079A3DD7076}" type="pres">
      <dgm:prSet presAssocID="{D125C94D-07AD-4B14-9BD8-D360CE3B033D}" presName="rect1" presStyleLbl="trAlignAcc1" presStyleIdx="2" presStyleCnt="3">
        <dgm:presLayoutVars>
          <dgm:bulletEnabled val="1"/>
        </dgm:presLayoutVars>
      </dgm:prSet>
      <dgm:spPr/>
    </dgm:pt>
    <dgm:pt modelId="{8716BD89-F475-404F-8061-1945D645B54D}" type="pres">
      <dgm:prSet presAssocID="{D125C94D-07AD-4B14-9BD8-D360CE3B033D}" presName="rect2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4CD70707-544F-4960-8826-E3F65A323007}" srcId="{52B17429-B4D6-4304-A468-EA6CF646ECAA}" destId="{D125C94D-07AD-4B14-9BD8-D360CE3B033D}" srcOrd="2" destOrd="0" parTransId="{8176229D-B2B8-45B1-A86C-755005A1EF94}" sibTransId="{569CB906-136E-44F0-9778-1FBBD88B8C06}"/>
    <dgm:cxn modelId="{E13C8924-B73F-4DF9-8163-B165CAA7DA0F}" type="presOf" srcId="{0654148B-F715-4132-A758-F9083B7A495B}" destId="{1F7F8AC8-FCAA-4161-8A55-96259E12F8CE}" srcOrd="0" destOrd="0" presId="urn:microsoft.com/office/officeart/2008/layout/PictureStrips"/>
    <dgm:cxn modelId="{685B8E2C-C025-4F9A-9003-49BF14B0A358}" type="presOf" srcId="{52B17429-B4D6-4304-A468-EA6CF646ECAA}" destId="{6B38AF30-8AF0-4562-A8B3-B190C7151D35}" srcOrd="0" destOrd="0" presId="urn:microsoft.com/office/officeart/2008/layout/PictureStrips"/>
    <dgm:cxn modelId="{FD807C30-FB6A-4B9E-9BFA-6569C3410759}" type="presOf" srcId="{D125C94D-07AD-4B14-9BD8-D360CE3B033D}" destId="{31B2A66B-6DF6-4DB4-A6CE-D079A3DD7076}" srcOrd="0" destOrd="0" presId="urn:microsoft.com/office/officeart/2008/layout/PictureStrips"/>
    <dgm:cxn modelId="{D0239251-E1AE-4276-8130-EF3501AC751A}" type="presOf" srcId="{17318810-E515-42F5-A347-3560A5AD22DA}" destId="{1E6A6AD2-DF75-424D-B104-FF0763B706AD}" srcOrd="0" destOrd="0" presId="urn:microsoft.com/office/officeart/2008/layout/PictureStrips"/>
    <dgm:cxn modelId="{490ED995-D215-4595-B0AD-75C3577EB135}" srcId="{52B17429-B4D6-4304-A468-EA6CF646ECAA}" destId="{17318810-E515-42F5-A347-3560A5AD22DA}" srcOrd="0" destOrd="0" parTransId="{F07355A6-839C-4BF1-8A65-63EEB5000A40}" sibTransId="{C7D70AFF-0CF5-42CF-B1FE-235AC64CD94B}"/>
    <dgm:cxn modelId="{4AEBE19F-ABEB-4861-BA42-56C580000EA3}" srcId="{52B17429-B4D6-4304-A468-EA6CF646ECAA}" destId="{0654148B-F715-4132-A758-F9083B7A495B}" srcOrd="1" destOrd="0" parTransId="{EE80C25F-93E3-42DD-8E13-DEE1E748EBA1}" sibTransId="{EF3F76E9-3422-4110-B1A3-FCD50F401DF9}"/>
    <dgm:cxn modelId="{6A645D5C-3B58-4BE3-8BE6-754A74C8C243}" type="presParOf" srcId="{6B38AF30-8AF0-4562-A8B3-B190C7151D35}" destId="{5890CDB1-D032-4805-BB03-53329FCA628A}" srcOrd="0" destOrd="0" presId="urn:microsoft.com/office/officeart/2008/layout/PictureStrips"/>
    <dgm:cxn modelId="{E038E8A2-ECCB-49DA-A76E-B6BD82663088}" type="presParOf" srcId="{5890CDB1-D032-4805-BB03-53329FCA628A}" destId="{1E6A6AD2-DF75-424D-B104-FF0763B706AD}" srcOrd="0" destOrd="0" presId="urn:microsoft.com/office/officeart/2008/layout/PictureStrips"/>
    <dgm:cxn modelId="{28221665-D58C-4D2B-B56F-E3AFDC536780}" type="presParOf" srcId="{5890CDB1-D032-4805-BB03-53329FCA628A}" destId="{C865A1E5-E2EA-4169-BEF4-73FF8EEB9784}" srcOrd="1" destOrd="0" presId="urn:microsoft.com/office/officeart/2008/layout/PictureStrips"/>
    <dgm:cxn modelId="{CB822860-C20A-429A-B691-424E5AD3CE06}" type="presParOf" srcId="{6B38AF30-8AF0-4562-A8B3-B190C7151D35}" destId="{BF7CC006-CCED-4D30-9B8D-F53F3CC090DC}" srcOrd="1" destOrd="0" presId="urn:microsoft.com/office/officeart/2008/layout/PictureStrips"/>
    <dgm:cxn modelId="{08DA76B9-B138-46FF-A822-7ABB051355BD}" type="presParOf" srcId="{6B38AF30-8AF0-4562-A8B3-B190C7151D35}" destId="{CDDBED11-FE7E-4E2C-8501-C8A9C30FB30F}" srcOrd="2" destOrd="0" presId="urn:microsoft.com/office/officeart/2008/layout/PictureStrips"/>
    <dgm:cxn modelId="{69D85204-916B-4BC5-B84E-60EC7B4A9799}" type="presParOf" srcId="{CDDBED11-FE7E-4E2C-8501-C8A9C30FB30F}" destId="{1F7F8AC8-FCAA-4161-8A55-96259E12F8CE}" srcOrd="0" destOrd="0" presId="urn:microsoft.com/office/officeart/2008/layout/PictureStrips"/>
    <dgm:cxn modelId="{16775489-B9DD-4202-9D11-17329E4E30E7}" type="presParOf" srcId="{CDDBED11-FE7E-4E2C-8501-C8A9C30FB30F}" destId="{96B4D948-E7E0-4DBD-BBEC-171BD9C1D980}" srcOrd="1" destOrd="0" presId="urn:microsoft.com/office/officeart/2008/layout/PictureStrips"/>
    <dgm:cxn modelId="{BD0E5D0F-F539-4D81-BE10-5C4DDB7C3523}" type="presParOf" srcId="{6B38AF30-8AF0-4562-A8B3-B190C7151D35}" destId="{96FC5BA6-83F4-4D60-9094-C42F111B5D59}" srcOrd="3" destOrd="0" presId="urn:microsoft.com/office/officeart/2008/layout/PictureStrips"/>
    <dgm:cxn modelId="{D7E23E71-C6F8-48F5-8244-935260549130}" type="presParOf" srcId="{6B38AF30-8AF0-4562-A8B3-B190C7151D35}" destId="{EC4FEE25-BD14-4899-8B3A-7B554C00E9D0}" srcOrd="4" destOrd="0" presId="urn:microsoft.com/office/officeart/2008/layout/PictureStrips"/>
    <dgm:cxn modelId="{8D57E2FB-4335-4081-9160-2984A2CDC4A7}" type="presParOf" srcId="{EC4FEE25-BD14-4899-8B3A-7B554C00E9D0}" destId="{31B2A66B-6DF6-4DB4-A6CE-D079A3DD7076}" srcOrd="0" destOrd="0" presId="urn:microsoft.com/office/officeart/2008/layout/PictureStrips"/>
    <dgm:cxn modelId="{F5151073-96B7-451F-9BEF-CEE97782F049}" type="presParOf" srcId="{EC4FEE25-BD14-4899-8B3A-7B554C00E9D0}" destId="{8716BD89-F475-404F-8061-1945D645B54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1002C-343B-4D4D-B7C4-8291B709C889}">
      <dsp:nvSpPr>
        <dsp:cNvPr id="0" name=""/>
        <dsp:cNvSpPr/>
      </dsp:nvSpPr>
      <dsp:spPr>
        <a:xfrm>
          <a:off x="0" y="101729"/>
          <a:ext cx="6372225" cy="7150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1800" kern="1200" dirty="0"/>
            <a:t>3. stoljeće, Rim</a:t>
          </a:r>
        </a:p>
      </dsp:txBody>
      <dsp:txXfrm>
        <a:off x="34906" y="136635"/>
        <a:ext cx="6302413" cy="645240"/>
      </dsp:txXfrm>
    </dsp:sp>
    <dsp:sp modelId="{DB95D511-80FB-4AC3-85B3-30AE46F361BE}">
      <dsp:nvSpPr>
        <dsp:cNvPr id="0" name=""/>
        <dsp:cNvSpPr/>
      </dsp:nvSpPr>
      <dsp:spPr>
        <a:xfrm>
          <a:off x="0" y="868621"/>
          <a:ext cx="6372225" cy="7150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1800" kern="1200"/>
            <a:t>đakon pape Siksta II.</a:t>
          </a:r>
          <a:endParaRPr lang="hr-HR" sz="1800" kern="1200" dirty="0"/>
        </a:p>
      </dsp:txBody>
      <dsp:txXfrm>
        <a:off x="34906" y="903527"/>
        <a:ext cx="6302413" cy="645240"/>
      </dsp:txXfrm>
    </dsp:sp>
    <dsp:sp modelId="{4CA2E4C5-017E-483A-B2ED-95FFFC8E3A74}">
      <dsp:nvSpPr>
        <dsp:cNvPr id="0" name=""/>
        <dsp:cNvSpPr/>
      </dsp:nvSpPr>
      <dsp:spPr>
        <a:xfrm>
          <a:off x="0" y="1635514"/>
          <a:ext cx="6372225" cy="7150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1800" kern="1200"/>
            <a:t>zaštitnik Požeške biskupije</a:t>
          </a:r>
          <a:endParaRPr lang="hr-HR" sz="1800" kern="1200" dirty="0"/>
        </a:p>
      </dsp:txBody>
      <dsp:txXfrm>
        <a:off x="34906" y="1670420"/>
        <a:ext cx="6302413" cy="645240"/>
      </dsp:txXfrm>
    </dsp:sp>
    <dsp:sp modelId="{6FBADB19-31D6-4B47-8315-1C18BB9242F0}">
      <dsp:nvSpPr>
        <dsp:cNvPr id="0" name=""/>
        <dsp:cNvSpPr/>
      </dsp:nvSpPr>
      <dsp:spPr>
        <a:xfrm>
          <a:off x="0" y="2402407"/>
          <a:ext cx="6372225" cy="7150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1800" kern="1200"/>
            <a:t>zadužen za crkvenu blagajnu i pomaganje siromašnima</a:t>
          </a:r>
        </a:p>
      </dsp:txBody>
      <dsp:txXfrm>
        <a:off x="34906" y="2437313"/>
        <a:ext cx="6302413" cy="645240"/>
      </dsp:txXfrm>
    </dsp:sp>
    <dsp:sp modelId="{694911F2-D60A-47B3-B0F0-29CF72594A31}">
      <dsp:nvSpPr>
        <dsp:cNvPr id="0" name=""/>
        <dsp:cNvSpPr/>
      </dsp:nvSpPr>
      <dsp:spPr>
        <a:xfrm>
          <a:off x="0" y="3169300"/>
          <a:ext cx="6372225" cy="7150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1800" kern="1200"/>
            <a:t>u vrijeme progona kršćana mogao pobjeći i sakriti se, ali je odlučio ostati i nastaviti služiti potrebitima</a:t>
          </a:r>
        </a:p>
      </dsp:txBody>
      <dsp:txXfrm>
        <a:off x="34906" y="3204206"/>
        <a:ext cx="6302413" cy="645240"/>
      </dsp:txXfrm>
    </dsp:sp>
    <dsp:sp modelId="{03CEC134-C034-4706-8DBB-F9428C4EF7F3}">
      <dsp:nvSpPr>
        <dsp:cNvPr id="0" name=""/>
        <dsp:cNvSpPr/>
      </dsp:nvSpPr>
      <dsp:spPr>
        <a:xfrm>
          <a:off x="0" y="3936193"/>
          <a:ext cx="6372225" cy="7150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1800" kern="1200"/>
            <a:t>mučen na roštilju – vanjska vatra nije mogla uništiti unutarnji plamen Duha Svetoga</a:t>
          </a:r>
        </a:p>
      </dsp:txBody>
      <dsp:txXfrm>
        <a:off x="34906" y="3971099"/>
        <a:ext cx="6302413" cy="645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44C32-3B07-498B-998B-D1E7C7B856F2}">
      <dsp:nvSpPr>
        <dsp:cNvPr id="0" name=""/>
        <dsp:cNvSpPr/>
      </dsp:nvSpPr>
      <dsp:spPr>
        <a:xfrm>
          <a:off x="247543" y="1626381"/>
          <a:ext cx="3706144" cy="1221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3200" kern="1200" dirty="0"/>
            <a:t>Kako reagiramo kad na pritisnu okolnosti?</a:t>
          </a:r>
        </a:p>
      </dsp:txBody>
      <dsp:txXfrm>
        <a:off x="247543" y="1626381"/>
        <a:ext cx="3706144" cy="1221343"/>
      </dsp:txXfrm>
    </dsp:sp>
    <dsp:sp modelId="{FF6EFC8A-20C2-43CC-BF45-DFB7BEAE69EB}">
      <dsp:nvSpPr>
        <dsp:cNvPr id="0" name=""/>
        <dsp:cNvSpPr/>
      </dsp:nvSpPr>
      <dsp:spPr>
        <a:xfrm>
          <a:off x="243332" y="1254924"/>
          <a:ext cx="294806" cy="2948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A0D87-AE70-472A-A8CA-63C35390B5EF}">
      <dsp:nvSpPr>
        <dsp:cNvPr id="0" name=""/>
        <dsp:cNvSpPr/>
      </dsp:nvSpPr>
      <dsp:spPr>
        <a:xfrm>
          <a:off x="449697" y="842194"/>
          <a:ext cx="294806" cy="2948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78F59-2B2A-49C7-BE1A-5ED84B5C205A}">
      <dsp:nvSpPr>
        <dsp:cNvPr id="0" name=""/>
        <dsp:cNvSpPr/>
      </dsp:nvSpPr>
      <dsp:spPr>
        <a:xfrm>
          <a:off x="944972" y="924740"/>
          <a:ext cx="463268" cy="4632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C5113-1FB3-4655-A47F-47A146DF0105}">
      <dsp:nvSpPr>
        <dsp:cNvPr id="0" name=""/>
        <dsp:cNvSpPr/>
      </dsp:nvSpPr>
      <dsp:spPr>
        <a:xfrm>
          <a:off x="1357702" y="470737"/>
          <a:ext cx="294806" cy="2948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DEE11-0FED-42C0-AE12-CA52E9DB0950}">
      <dsp:nvSpPr>
        <dsp:cNvPr id="0" name=""/>
        <dsp:cNvSpPr/>
      </dsp:nvSpPr>
      <dsp:spPr>
        <a:xfrm>
          <a:off x="1894251" y="305646"/>
          <a:ext cx="294806" cy="29480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E2A5D-D150-4C37-B8FF-8FC93973BDB6}">
      <dsp:nvSpPr>
        <dsp:cNvPr id="0" name=""/>
        <dsp:cNvSpPr/>
      </dsp:nvSpPr>
      <dsp:spPr>
        <a:xfrm>
          <a:off x="2554618" y="594556"/>
          <a:ext cx="294806" cy="2948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F6892-8628-4413-B0F5-5A9CC547BFAE}">
      <dsp:nvSpPr>
        <dsp:cNvPr id="0" name=""/>
        <dsp:cNvSpPr/>
      </dsp:nvSpPr>
      <dsp:spPr>
        <a:xfrm>
          <a:off x="2967348" y="800921"/>
          <a:ext cx="463268" cy="4632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EB528-CE40-4CDD-920A-93221919F156}">
      <dsp:nvSpPr>
        <dsp:cNvPr id="0" name=""/>
        <dsp:cNvSpPr/>
      </dsp:nvSpPr>
      <dsp:spPr>
        <a:xfrm>
          <a:off x="3545170" y="1254924"/>
          <a:ext cx="294806" cy="2948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3096B-4DBF-4B38-AEB5-D907176D5946}">
      <dsp:nvSpPr>
        <dsp:cNvPr id="0" name=""/>
        <dsp:cNvSpPr/>
      </dsp:nvSpPr>
      <dsp:spPr>
        <a:xfrm>
          <a:off x="3792808" y="1708927"/>
          <a:ext cx="294806" cy="2948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72126-B8CE-4089-AB11-DB79E772E93D}">
      <dsp:nvSpPr>
        <dsp:cNvPr id="0" name=""/>
        <dsp:cNvSpPr/>
      </dsp:nvSpPr>
      <dsp:spPr>
        <a:xfrm>
          <a:off x="1646613" y="842194"/>
          <a:ext cx="758075" cy="75807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13CBC-56B3-4D2C-B60C-DF5CCF53388A}">
      <dsp:nvSpPr>
        <dsp:cNvPr id="0" name=""/>
        <dsp:cNvSpPr/>
      </dsp:nvSpPr>
      <dsp:spPr>
        <a:xfrm>
          <a:off x="36967" y="2410567"/>
          <a:ext cx="294806" cy="2948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31E4D-8C72-4F6A-A80A-04302CD57035}">
      <dsp:nvSpPr>
        <dsp:cNvPr id="0" name=""/>
        <dsp:cNvSpPr/>
      </dsp:nvSpPr>
      <dsp:spPr>
        <a:xfrm>
          <a:off x="284605" y="2782024"/>
          <a:ext cx="463268" cy="4632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9F0D2-5715-4F93-AD85-CC762372B43C}">
      <dsp:nvSpPr>
        <dsp:cNvPr id="0" name=""/>
        <dsp:cNvSpPr/>
      </dsp:nvSpPr>
      <dsp:spPr>
        <a:xfrm>
          <a:off x="903699" y="3112208"/>
          <a:ext cx="673844" cy="6738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DA398-70C1-4BCC-91CF-A4DA1855DA35}">
      <dsp:nvSpPr>
        <dsp:cNvPr id="0" name=""/>
        <dsp:cNvSpPr/>
      </dsp:nvSpPr>
      <dsp:spPr>
        <a:xfrm>
          <a:off x="1770432" y="3648757"/>
          <a:ext cx="294806" cy="2948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74F19-80D9-4119-A3AA-E5BAF733B6EA}">
      <dsp:nvSpPr>
        <dsp:cNvPr id="0" name=""/>
        <dsp:cNvSpPr/>
      </dsp:nvSpPr>
      <dsp:spPr>
        <a:xfrm>
          <a:off x="1935524" y="3112208"/>
          <a:ext cx="463268" cy="4632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39345-0F31-4C62-89D3-DDD48A0CBC9C}">
      <dsp:nvSpPr>
        <dsp:cNvPr id="0" name=""/>
        <dsp:cNvSpPr/>
      </dsp:nvSpPr>
      <dsp:spPr>
        <a:xfrm>
          <a:off x="2348254" y="3690029"/>
          <a:ext cx="294806" cy="2948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285CC-0EB0-41DC-A04C-FCE1BFD79494}">
      <dsp:nvSpPr>
        <dsp:cNvPr id="0" name=""/>
        <dsp:cNvSpPr/>
      </dsp:nvSpPr>
      <dsp:spPr>
        <a:xfrm>
          <a:off x="2719710" y="3029662"/>
          <a:ext cx="673844" cy="6738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2FA87-B74B-4755-816A-7FE0E6FBBFE1}">
      <dsp:nvSpPr>
        <dsp:cNvPr id="0" name=""/>
        <dsp:cNvSpPr/>
      </dsp:nvSpPr>
      <dsp:spPr>
        <a:xfrm>
          <a:off x="3627716" y="2864570"/>
          <a:ext cx="463268" cy="4632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A5E63-0093-41FD-981C-C522A45CE064}">
      <dsp:nvSpPr>
        <dsp:cNvPr id="0" name=""/>
        <dsp:cNvSpPr/>
      </dsp:nvSpPr>
      <dsp:spPr>
        <a:xfrm>
          <a:off x="4090984" y="924054"/>
          <a:ext cx="1360552" cy="2597442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D38E3-8D56-437E-AD38-E23B9DD94EE1}">
      <dsp:nvSpPr>
        <dsp:cNvPr id="0" name=""/>
        <dsp:cNvSpPr/>
      </dsp:nvSpPr>
      <dsp:spPr>
        <a:xfrm>
          <a:off x="5204163" y="924054"/>
          <a:ext cx="1360552" cy="2597442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9322F-D832-42CF-BA97-C912BA10E6CC}">
      <dsp:nvSpPr>
        <dsp:cNvPr id="0" name=""/>
        <dsp:cNvSpPr/>
      </dsp:nvSpPr>
      <dsp:spPr>
        <a:xfrm>
          <a:off x="6713139" y="709396"/>
          <a:ext cx="3154007" cy="3154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3200" kern="1200" dirty="0"/>
            <a:t>Što tada dolazi na vidjelo iz našega srca?</a:t>
          </a:r>
        </a:p>
      </dsp:txBody>
      <dsp:txXfrm>
        <a:off x="7175033" y="1171290"/>
        <a:ext cx="2230219" cy="22302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5064E-0A51-4160-8629-5346ABA045A2}">
      <dsp:nvSpPr>
        <dsp:cNvPr id="0" name=""/>
        <dsp:cNvSpPr/>
      </dsp:nvSpPr>
      <dsp:spPr>
        <a:xfrm>
          <a:off x="753940" y="0"/>
          <a:ext cx="8544658" cy="429048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32E97-6408-46CD-8F96-7667F14E25E4}">
      <dsp:nvSpPr>
        <dsp:cNvPr id="0" name=""/>
        <dsp:cNvSpPr/>
      </dsp:nvSpPr>
      <dsp:spPr>
        <a:xfrm>
          <a:off x="10798" y="1287144"/>
          <a:ext cx="3235660" cy="17161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100" kern="1200"/>
            <a:t>Skupina dobiva jedno voće i bira kojem ga plodu Duha ga žele pridružiti</a:t>
          </a:r>
          <a:endParaRPr lang="hr-HR" sz="2100" kern="1200" dirty="0"/>
        </a:p>
      </dsp:txBody>
      <dsp:txXfrm>
        <a:off x="94576" y="1370922"/>
        <a:ext cx="3068104" cy="1548637"/>
      </dsp:txXfrm>
    </dsp:sp>
    <dsp:sp modelId="{C0A4CD29-D685-4A9A-AB78-9029D7B969E5}">
      <dsp:nvSpPr>
        <dsp:cNvPr id="0" name=""/>
        <dsp:cNvSpPr/>
      </dsp:nvSpPr>
      <dsp:spPr>
        <a:xfrm>
          <a:off x="3408439" y="1287144"/>
          <a:ext cx="3235660" cy="17161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100" kern="1200"/>
            <a:t>Kako se plod Duha očituje u vašim svakodnevnim postupcima i kada vam je najpotrebniji?</a:t>
          </a:r>
        </a:p>
      </dsp:txBody>
      <dsp:txXfrm>
        <a:off x="3492217" y="1370922"/>
        <a:ext cx="3068104" cy="1548637"/>
      </dsp:txXfrm>
    </dsp:sp>
    <dsp:sp modelId="{ED9FFAF2-66C4-49B6-911A-3F617C8A5219}">
      <dsp:nvSpPr>
        <dsp:cNvPr id="0" name=""/>
        <dsp:cNvSpPr/>
      </dsp:nvSpPr>
      <dsp:spPr>
        <a:xfrm>
          <a:off x="6806079" y="1287144"/>
          <a:ext cx="3235660" cy="17161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100" kern="1200"/>
            <a:t>Zajedništvo – svatko jedinstven i različit, a svi čine divnu cjelinu</a:t>
          </a:r>
        </a:p>
      </dsp:txBody>
      <dsp:txXfrm>
        <a:off x="6889857" y="1370922"/>
        <a:ext cx="3068104" cy="15486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385B0-8EBD-4D43-B5AF-0C90F6250EBB}">
      <dsp:nvSpPr>
        <dsp:cNvPr id="0" name=""/>
        <dsp:cNvSpPr/>
      </dsp:nvSpPr>
      <dsp:spPr>
        <a:xfrm>
          <a:off x="-5754559" y="-880792"/>
          <a:ext cx="6851078" cy="6851078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CF8C2-C3B7-49A8-A75D-ABFFF79D9F88}">
      <dsp:nvSpPr>
        <dsp:cNvPr id="0" name=""/>
        <dsp:cNvSpPr/>
      </dsp:nvSpPr>
      <dsp:spPr>
        <a:xfrm>
          <a:off x="479299" y="317991"/>
          <a:ext cx="7697966" cy="6363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13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1900" kern="1200" dirty="0"/>
            <a:t>sv. Ignacije </a:t>
          </a:r>
          <a:r>
            <a:rPr lang="hr-HR" sz="1900" kern="1200" dirty="0" err="1"/>
            <a:t>Lojolski</a:t>
          </a:r>
          <a:r>
            <a:rPr lang="hr-HR" sz="1900" kern="1200" dirty="0"/>
            <a:t> </a:t>
          </a:r>
        </a:p>
      </dsp:txBody>
      <dsp:txXfrm>
        <a:off x="479299" y="317991"/>
        <a:ext cx="7697966" cy="636390"/>
      </dsp:txXfrm>
    </dsp:sp>
    <dsp:sp modelId="{5777B125-5E02-4764-85BB-DFE1D5A8B0CB}">
      <dsp:nvSpPr>
        <dsp:cNvPr id="0" name=""/>
        <dsp:cNvSpPr/>
      </dsp:nvSpPr>
      <dsp:spPr>
        <a:xfrm>
          <a:off x="81556" y="238442"/>
          <a:ext cx="795487" cy="7954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AFE5A-9D58-4785-91F4-EB516AC297A7}">
      <dsp:nvSpPr>
        <dsp:cNvPr id="0" name=""/>
        <dsp:cNvSpPr/>
      </dsp:nvSpPr>
      <dsp:spPr>
        <a:xfrm>
          <a:off x="935318" y="1272271"/>
          <a:ext cx="7241948" cy="6363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13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1900" kern="1200"/>
            <a:t>sveci – uzori i poticaj u življenju plodova Duha Svetoga</a:t>
          </a:r>
        </a:p>
      </dsp:txBody>
      <dsp:txXfrm>
        <a:off x="935318" y="1272271"/>
        <a:ext cx="7241948" cy="636390"/>
      </dsp:txXfrm>
    </dsp:sp>
    <dsp:sp modelId="{7A61B8FD-2E93-4150-8FCF-75AC8671DFEE}">
      <dsp:nvSpPr>
        <dsp:cNvPr id="0" name=""/>
        <dsp:cNvSpPr/>
      </dsp:nvSpPr>
      <dsp:spPr>
        <a:xfrm>
          <a:off x="537574" y="1192722"/>
          <a:ext cx="795487" cy="7954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9D5A9-BABD-46FD-BC9B-3EC51D441CD8}">
      <dsp:nvSpPr>
        <dsp:cNvPr id="0" name=""/>
        <dsp:cNvSpPr/>
      </dsp:nvSpPr>
      <dsp:spPr>
        <a:xfrm>
          <a:off x="1075279" y="2226551"/>
          <a:ext cx="7101987" cy="6363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13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1900" kern="1200"/>
            <a:t>istraži život sveca po izboru</a:t>
          </a:r>
        </a:p>
      </dsp:txBody>
      <dsp:txXfrm>
        <a:off x="1075279" y="2226551"/>
        <a:ext cx="7101987" cy="636390"/>
      </dsp:txXfrm>
    </dsp:sp>
    <dsp:sp modelId="{699AA7F9-2B08-4531-9C85-6A48D1559DA2}">
      <dsp:nvSpPr>
        <dsp:cNvPr id="0" name=""/>
        <dsp:cNvSpPr/>
      </dsp:nvSpPr>
      <dsp:spPr>
        <a:xfrm>
          <a:off x="677535" y="2147002"/>
          <a:ext cx="795487" cy="7954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D2D0F-B7BF-452B-8518-90F2A1D10EDF}">
      <dsp:nvSpPr>
        <dsp:cNvPr id="0" name=""/>
        <dsp:cNvSpPr/>
      </dsp:nvSpPr>
      <dsp:spPr>
        <a:xfrm>
          <a:off x="935318" y="3180831"/>
          <a:ext cx="7241948" cy="6363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13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1900" kern="1200" dirty="0"/>
            <a:t>pronađi najmanje tri ploda Duha Svetoga koji su bili vidljivi u njegovu životu</a:t>
          </a:r>
        </a:p>
      </dsp:txBody>
      <dsp:txXfrm>
        <a:off x="935318" y="3180831"/>
        <a:ext cx="7241948" cy="636390"/>
      </dsp:txXfrm>
    </dsp:sp>
    <dsp:sp modelId="{D6EEB51E-D9EA-4CE0-9C7B-D0F85A853642}">
      <dsp:nvSpPr>
        <dsp:cNvPr id="0" name=""/>
        <dsp:cNvSpPr/>
      </dsp:nvSpPr>
      <dsp:spPr>
        <a:xfrm>
          <a:off x="537574" y="3101282"/>
          <a:ext cx="795487" cy="7954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FA832-C215-47C4-81EE-DB7349FB32CC}">
      <dsp:nvSpPr>
        <dsp:cNvPr id="0" name=""/>
        <dsp:cNvSpPr/>
      </dsp:nvSpPr>
      <dsp:spPr>
        <a:xfrm>
          <a:off x="479299" y="4135111"/>
          <a:ext cx="7697966" cy="6363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135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1900" kern="1200"/>
            <a:t>redovito moli zagovor toga sveca da i ti možeš donositi dobre plodove</a:t>
          </a:r>
        </a:p>
      </dsp:txBody>
      <dsp:txXfrm>
        <a:off x="479299" y="4135111"/>
        <a:ext cx="7697966" cy="636390"/>
      </dsp:txXfrm>
    </dsp:sp>
    <dsp:sp modelId="{932FF9B6-3482-4D90-8F4E-FDBABE50F8B2}">
      <dsp:nvSpPr>
        <dsp:cNvPr id="0" name=""/>
        <dsp:cNvSpPr/>
      </dsp:nvSpPr>
      <dsp:spPr>
        <a:xfrm>
          <a:off x="81556" y="4055562"/>
          <a:ext cx="795487" cy="7954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A6AD2-DF75-424D-B104-FF0763B706AD}">
      <dsp:nvSpPr>
        <dsp:cNvPr id="0" name=""/>
        <dsp:cNvSpPr/>
      </dsp:nvSpPr>
      <dsp:spPr>
        <a:xfrm>
          <a:off x="872830" y="421092"/>
          <a:ext cx="4037459" cy="126170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tiktok.com/@shkm2026</a:t>
          </a:r>
        </a:p>
      </dsp:txBody>
      <dsp:txXfrm>
        <a:off x="872830" y="421092"/>
        <a:ext cx="4037459" cy="1261706"/>
      </dsp:txXfrm>
    </dsp:sp>
    <dsp:sp modelId="{C865A1E5-E2EA-4169-BEF4-73FF8EEB9784}">
      <dsp:nvSpPr>
        <dsp:cNvPr id="0" name=""/>
        <dsp:cNvSpPr/>
      </dsp:nvSpPr>
      <dsp:spPr>
        <a:xfrm>
          <a:off x="704603" y="238846"/>
          <a:ext cx="883194" cy="1324791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F8AC8-FCAA-4161-8A55-96259E12F8CE}">
      <dsp:nvSpPr>
        <dsp:cNvPr id="0" name=""/>
        <dsp:cNvSpPr/>
      </dsp:nvSpPr>
      <dsp:spPr>
        <a:xfrm>
          <a:off x="872830" y="2009440"/>
          <a:ext cx="4037459" cy="126170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instagram.com/shkm2026</a:t>
          </a:r>
        </a:p>
      </dsp:txBody>
      <dsp:txXfrm>
        <a:off x="872830" y="2009440"/>
        <a:ext cx="4037459" cy="1261706"/>
      </dsp:txXfrm>
    </dsp:sp>
    <dsp:sp modelId="{96B4D948-E7E0-4DBD-BBEC-171BD9C1D980}">
      <dsp:nvSpPr>
        <dsp:cNvPr id="0" name=""/>
        <dsp:cNvSpPr/>
      </dsp:nvSpPr>
      <dsp:spPr>
        <a:xfrm>
          <a:off x="704603" y="1827194"/>
          <a:ext cx="883194" cy="1324791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2A66B-6DF6-4DB4-A6CE-D079A3DD7076}">
      <dsp:nvSpPr>
        <dsp:cNvPr id="0" name=""/>
        <dsp:cNvSpPr/>
      </dsp:nvSpPr>
      <dsp:spPr>
        <a:xfrm>
          <a:off x="872830" y="3597788"/>
          <a:ext cx="4037459" cy="126170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596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facebook.com/shkm2026</a:t>
          </a:r>
        </a:p>
      </dsp:txBody>
      <dsp:txXfrm>
        <a:off x="872830" y="3597788"/>
        <a:ext cx="4037459" cy="1261706"/>
      </dsp:txXfrm>
    </dsp:sp>
    <dsp:sp modelId="{8716BD89-F475-404F-8061-1945D645B54D}">
      <dsp:nvSpPr>
        <dsp:cNvPr id="0" name=""/>
        <dsp:cNvSpPr/>
      </dsp:nvSpPr>
      <dsp:spPr>
        <a:xfrm>
          <a:off x="704603" y="3415542"/>
          <a:ext cx="883194" cy="1324791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10.10.2025.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4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10.10.2025.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884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10.10.2025.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198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10.10.2025.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4567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10.10.2025.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934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10.10.2025.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9176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10.10.2025.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5661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10.10.2025.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84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10.10.2025.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981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10.10.2025.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1861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BAF-2D9C-4EAB-B838-D7C1B840FB99}" type="datetimeFigureOut">
              <a:rPr lang="hr-HR" smtClean="0"/>
              <a:t>10.10.2025.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482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EBAF-2D9C-4EAB-B838-D7C1B840FB99}" type="datetimeFigureOut">
              <a:rPr lang="hr-HR" smtClean="0"/>
              <a:t>10.10.2025.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B7658-3D1A-4219-8766-6F92F10F40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50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4.png"/><Relationship Id="rId10" Type="http://schemas.microsoft.com/office/2007/relationships/diagramDrawing" Target="../diagrams/drawing4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diagramQuickStyle" Target="../diagrams/quickStyle5.xml"/><Relationship Id="rId3" Type="http://schemas.openxmlformats.org/officeDocument/2006/relationships/image" Target="../media/image3.png"/><Relationship Id="rId7" Type="http://schemas.openxmlformats.org/officeDocument/2006/relationships/hyperlink" Target="https://youtube.com/shorts/tO1rCHINXqM?feature=share" TargetMode="External"/><Relationship Id="rId12" Type="http://schemas.openxmlformats.org/officeDocument/2006/relationships/diagramLayout" Target="../diagrams/layout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diagramData" Target="../diagrams/data5.xml"/><Relationship Id="rId5" Type="http://schemas.openxmlformats.org/officeDocument/2006/relationships/hyperlink" Target="https://youtube.com/shorts/W-LOxOJKwx4?feature=share" TargetMode="External"/><Relationship Id="rId15" Type="http://schemas.microsoft.com/office/2007/relationships/diagramDrawing" Target="../diagrams/drawing5.xml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hyperlink" Target="https://youtube.com/shorts/w_12mDwp980?feature=share" TargetMode="External"/><Relationship Id="rId14" Type="http://schemas.openxmlformats.org/officeDocument/2006/relationships/diagramColors" Target="../diagrams/colors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hyperlink" Target="https://www.youtube.com/watch?v=hqoln3KE9wk" TargetMode="Externa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9.png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11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6A84ED8E-C20E-4D8A-8256-DEF5C9775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2" y="0"/>
            <a:ext cx="3622430" cy="6858000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046" y="842627"/>
            <a:ext cx="3402623" cy="1724728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PLODOVI DUHA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5B96F8F-1591-4CC4-A6BC-3693E476C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2726" y="3647375"/>
            <a:ext cx="2019300" cy="559716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KATEHEZA U PRIPRAVI ZA SHKM 2026.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9477" y="5441650"/>
            <a:ext cx="685799" cy="11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5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090F6790-BD81-4009-85E6-BE8CE6C57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Sv. Ignacije Lojolski - od časnika do osnivača Družbe Isusove - Bitno.net">
            <a:extLst>
              <a:ext uri="{FF2B5EF4-FFF2-40B4-BE49-F238E27FC236}">
                <a16:creationId xmlns:a16="http://schemas.microsoft.com/office/drawing/2014/main" id="{358ADF45-53C4-41A6-999D-545129887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08102"/>
            <a:ext cx="4105275" cy="4684773"/>
          </a:xfrm>
          <a:prstGeom prst="flowChartDelay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PLODOVI DUHA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AKTUALIZACIJA</a:t>
            </a:r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4DF123F8-8E33-4B8F-8C6E-5106983CF583}"/>
              </a:ext>
            </a:extLst>
          </p:cNvPr>
          <p:cNvGrpSpPr/>
          <p:nvPr/>
        </p:nvGrpSpPr>
        <p:grpSpPr>
          <a:xfrm>
            <a:off x="11553091" y="2923442"/>
            <a:ext cx="638909" cy="1011116"/>
            <a:chOff x="11553091" y="2923442"/>
            <a:chExt cx="638909" cy="1011116"/>
          </a:xfrm>
        </p:grpSpPr>
        <p:sp>
          <p:nvSpPr>
            <p:cNvPr id="29" name="Pravokutnik 28">
              <a:extLst>
                <a:ext uri="{FF2B5EF4-FFF2-40B4-BE49-F238E27FC236}">
                  <a16:creationId xmlns:a16="http://schemas.microsoft.com/office/drawing/2014/main" id="{B0C9353B-7C05-4251-94EA-98893DF93B3D}"/>
                </a:ext>
              </a:extLst>
            </p:cNvPr>
            <p:cNvSpPr/>
            <p:nvPr/>
          </p:nvSpPr>
          <p:spPr>
            <a:xfrm>
              <a:off x="11553091" y="2923442"/>
              <a:ext cx="638909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30" name="Slika 29">
              <a:extLst>
                <a:ext uri="{FF2B5EF4-FFF2-40B4-BE49-F238E27FC236}">
                  <a16:creationId xmlns:a16="http://schemas.microsoft.com/office/drawing/2014/main" id="{6CE55C06-1C84-4DBB-BD63-47CD66196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663" y="3187330"/>
              <a:ext cx="488251" cy="483340"/>
            </a:xfrm>
            <a:prstGeom prst="rect">
              <a:avLst/>
            </a:prstGeom>
          </p:spPr>
        </p:pic>
      </p:grp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41A57777-70DB-4AAF-93C5-362F1BEC5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728447"/>
              </p:ext>
            </p:extLst>
          </p:nvPr>
        </p:nvGraphicFramePr>
        <p:xfrm>
          <a:off x="3105150" y="1699536"/>
          <a:ext cx="8248650" cy="508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" name="Naslov 1">
            <a:extLst>
              <a:ext uri="{FF2B5EF4-FFF2-40B4-BE49-F238E27FC236}">
                <a16:creationId xmlns:a16="http://schemas.microsoft.com/office/drawing/2014/main" id="{79A1B9E6-5508-4645-ADC3-D565655B80C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rgbClr val="C00000"/>
                </a:solidFill>
              </a:rPr>
              <a:t>Životopisi svetaca</a:t>
            </a:r>
            <a:endParaRPr lang="fi-FI" dirty="0">
              <a:solidFill>
                <a:srgbClr val="C00000"/>
              </a:solidFill>
            </a:endParaRP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454D04DD-5BCC-498C-AAB3-CCA966D00EDC}"/>
              </a:ext>
            </a:extLst>
          </p:cNvPr>
          <p:cNvGrpSpPr/>
          <p:nvPr/>
        </p:nvGrpSpPr>
        <p:grpSpPr>
          <a:xfrm>
            <a:off x="7628791" y="5055886"/>
            <a:ext cx="4563209" cy="1325563"/>
            <a:chOff x="7628791" y="3024554"/>
            <a:chExt cx="4563209" cy="1086011"/>
          </a:xfrm>
        </p:grpSpPr>
        <p:sp>
          <p:nvSpPr>
            <p:cNvPr id="24" name="Pravokutnik 23">
              <a:extLst>
                <a:ext uri="{FF2B5EF4-FFF2-40B4-BE49-F238E27FC236}">
                  <a16:creationId xmlns:a16="http://schemas.microsoft.com/office/drawing/2014/main" id="{03ABBE87-9FB7-47C1-A804-80A158DB5C57}"/>
                </a:ext>
              </a:extLst>
            </p:cNvPr>
            <p:cNvSpPr/>
            <p:nvPr/>
          </p:nvSpPr>
          <p:spPr>
            <a:xfrm>
              <a:off x="7628791" y="3024554"/>
              <a:ext cx="4563209" cy="9012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7" name="TekstniOkvir 26">
              <a:extLst>
                <a:ext uri="{FF2B5EF4-FFF2-40B4-BE49-F238E27FC236}">
                  <a16:creationId xmlns:a16="http://schemas.microsoft.com/office/drawing/2014/main" id="{A0219B5E-ED5A-4D20-92E0-6E4A4188F39B}"/>
                </a:ext>
              </a:extLst>
            </p:cNvPr>
            <p:cNvSpPr txBox="1"/>
            <p:nvPr/>
          </p:nvSpPr>
          <p:spPr>
            <a:xfrm>
              <a:off x="7628792" y="3033347"/>
              <a:ext cx="456320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r-HR" sz="1600" b="1" dirty="0">
                  <a:solidFill>
                    <a:schemeClr val="bg1"/>
                  </a:solidFill>
                </a:rPr>
                <a:t>Stvarajte s Vinogradarom! </a:t>
              </a:r>
              <a:r>
                <a:rPr lang="hr-HR" sz="16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 </a:t>
              </a:r>
              <a:r>
                <a:rPr lang="hr-HR" sz="1600" b="1" dirty="0">
                  <a:solidFill>
                    <a:schemeClr val="bg1"/>
                  </a:solidFill>
                </a:rPr>
                <a:t>Izrada </a:t>
              </a:r>
              <a:r>
                <a:rPr lang="hr-HR" sz="1600" b="1" dirty="0" err="1">
                  <a:solidFill>
                    <a:schemeClr val="bg1"/>
                  </a:solidFill>
                </a:rPr>
                <a:t>TikTok</a:t>
              </a:r>
              <a:r>
                <a:rPr lang="hr-HR" sz="1600" b="1" dirty="0">
                  <a:solidFill>
                    <a:schemeClr val="bg1"/>
                  </a:solidFill>
                </a:rPr>
                <a:t> videa: </a:t>
              </a:r>
              <a:r>
                <a:rPr lang="hr-HR" sz="1600" dirty="0">
                  <a:solidFill>
                    <a:schemeClr val="bg1"/>
                  </a:solidFill>
                </a:rPr>
                <a:t>Snimite video za </a:t>
              </a:r>
              <a:r>
                <a:rPr lang="hr-HR" sz="1600" dirty="0" err="1">
                  <a:solidFill>
                    <a:schemeClr val="bg1"/>
                  </a:solidFill>
                </a:rPr>
                <a:t>TikTok</a:t>
              </a:r>
              <a:r>
                <a:rPr lang="hr-HR" sz="1600" dirty="0">
                  <a:solidFill>
                    <a:schemeClr val="bg1"/>
                  </a:solidFill>
                </a:rPr>
                <a:t>, u trajanju do 30 sekundi, u kojem ćete izraziti zahvalnost za nešto konkretno: osobu, trenutak, Božji dar.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25947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1C6F0310-C02F-4B82-9712-F0E82A6E5B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PLODOVI DUHA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6" name="Podnaslov 5">
            <a:extLst>
              <a:ext uri="{FF2B5EF4-FFF2-40B4-BE49-F238E27FC236}">
                <a16:creationId xmlns:a16="http://schemas.microsoft.com/office/drawing/2014/main" id="{563678FD-2C2D-4834-9766-01086A61C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2587" y="790575"/>
            <a:ext cx="8886825" cy="5762625"/>
          </a:xfr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Gospodine, hvala ti na darovima Duha Svetoga kojima si nas obdario. Pomozi nam da poput svetaca te darove koristimo kako bismo u svojim životima donosili plodove. Neka naša molitva i svakodnevni trud budu zalog za izgradnju tvoje Crkve i boljega, pravednijeg svijeta. Po zagovoru svetih, a posebno naših uzora, vodi nas da uvijek budemo tvoji radosni i velikodušni svjedoci. Amen.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ZAVRŠETAK</a:t>
            </a:r>
          </a:p>
        </p:txBody>
      </p:sp>
    </p:spTree>
    <p:extLst>
      <p:ext uri="{BB962C8B-B14F-4D97-AF65-F5344CB8AC3E}">
        <p14:creationId xmlns:p14="http://schemas.microsoft.com/office/powerpoint/2010/main" val="3082506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6CD1D0FC-2212-44B3-9550-12D01C6EED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501161" y="-8848"/>
            <a:ext cx="111398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600" b="1" dirty="0">
                <a:solidFill>
                  <a:schemeClr val="bg1"/>
                </a:solidFill>
              </a:rPr>
              <a:t>SHKM 2026. PROMO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D0DF4C08-56B5-421B-A7EC-A3D486F6214D}"/>
              </a:ext>
            </a:extLst>
          </p:cNvPr>
          <p:cNvSpPr/>
          <p:nvPr/>
        </p:nvSpPr>
        <p:spPr>
          <a:xfrm>
            <a:off x="7549271" y="559525"/>
            <a:ext cx="2902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Prati nas!</a:t>
            </a:r>
          </a:p>
        </p:txBody>
      </p:sp>
      <p:pic>
        <p:nvPicPr>
          <p:cNvPr id="10242" name="Picture 2" descr="Swirl arrow Vectors - Download Free High-Quality Vectors from Freepik |  Freepik">
            <a:extLst>
              <a:ext uri="{FF2B5EF4-FFF2-40B4-BE49-F238E27FC236}">
                <a16:creationId xmlns:a16="http://schemas.microsoft.com/office/drawing/2014/main" id="{081696EC-7231-4103-BA24-28E56DE0F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79231">
            <a:off x="9348619" y="660586"/>
            <a:ext cx="2481399" cy="165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Slika 17">
            <a:hlinkClick r:id="rId5"/>
            <a:extLst>
              <a:ext uri="{FF2B5EF4-FFF2-40B4-BE49-F238E27FC236}">
                <a16:creationId xmlns:a16="http://schemas.microsoft.com/office/drawing/2014/main" id="{60410D2E-FE44-4B9A-90E1-B5CED19B0C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4384" y="4578287"/>
            <a:ext cx="1385644" cy="1831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Slika 19">
            <a:hlinkClick r:id="rId7"/>
            <a:extLst>
              <a:ext uri="{FF2B5EF4-FFF2-40B4-BE49-F238E27FC236}">
                <a16:creationId xmlns:a16="http://schemas.microsoft.com/office/drawing/2014/main" id="{07D94D66-1235-4369-B19D-4A49B3F3368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6463" y="4578286"/>
            <a:ext cx="1385644" cy="1831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Slika 22">
            <a:hlinkClick r:id="rId9"/>
            <a:extLst>
              <a:ext uri="{FF2B5EF4-FFF2-40B4-BE49-F238E27FC236}">
                <a16:creationId xmlns:a16="http://schemas.microsoft.com/office/drawing/2014/main" id="{53C7D729-BB7A-44B6-8880-C56ABA2A020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578286"/>
            <a:ext cx="1376391" cy="1835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4" name="Dijagram 13">
            <a:extLst>
              <a:ext uri="{FF2B5EF4-FFF2-40B4-BE49-F238E27FC236}">
                <a16:creationId xmlns:a16="http://schemas.microsoft.com/office/drawing/2014/main" id="{B090C286-9123-4BA1-8F12-4988B67B20D0}"/>
              </a:ext>
            </a:extLst>
          </p:cNvPr>
          <p:cNvGraphicFramePr/>
          <p:nvPr/>
        </p:nvGraphicFramePr>
        <p:xfrm>
          <a:off x="7078267" y="1759659"/>
          <a:ext cx="5614894" cy="5098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113615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1C6F0310-C02F-4B82-9712-F0E82A6E5B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PLODOVI DUHA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6" name="Podnaslov 5">
            <a:extLst>
              <a:ext uri="{FF2B5EF4-FFF2-40B4-BE49-F238E27FC236}">
                <a16:creationId xmlns:a16="http://schemas.microsoft.com/office/drawing/2014/main" id="{563678FD-2C2D-4834-9766-01086A61C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462" y="2127738"/>
            <a:ext cx="5178668" cy="2602523"/>
          </a:xfr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O dođi, Stvorče, Duše Svet,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pohodi duše vjernika,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poteci višnjom milosti,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u grudi štono stvori ih.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POČETAK</a:t>
            </a:r>
          </a:p>
        </p:txBody>
      </p:sp>
      <p:sp>
        <p:nvSpPr>
          <p:cNvPr id="9" name="Podnaslov 5">
            <a:extLst>
              <a:ext uri="{FF2B5EF4-FFF2-40B4-BE49-F238E27FC236}">
                <a16:creationId xmlns:a16="http://schemas.microsoft.com/office/drawing/2014/main" id="{4A7B0EA0-B596-4B90-A190-45215D43A38E}"/>
              </a:ext>
            </a:extLst>
          </p:cNvPr>
          <p:cNvSpPr txBox="1">
            <a:spLocks/>
          </p:cNvSpPr>
          <p:nvPr/>
        </p:nvSpPr>
        <p:spPr>
          <a:xfrm>
            <a:off x="6432849" y="2127738"/>
            <a:ext cx="5178668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Ti nazivaš se Tješitelj,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blagodat Boga Svevišnjeg,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studenac živi, ljubav, plam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 pomazanje duhovno!</a:t>
            </a:r>
          </a:p>
        </p:txBody>
      </p:sp>
      <p:sp>
        <p:nvSpPr>
          <p:cNvPr id="10" name="Podnaslov 5">
            <a:extLst>
              <a:ext uri="{FF2B5EF4-FFF2-40B4-BE49-F238E27FC236}">
                <a16:creationId xmlns:a16="http://schemas.microsoft.com/office/drawing/2014/main" id="{C3F684DF-B78B-4901-A836-001B0EA9EF4A}"/>
              </a:ext>
            </a:extLst>
          </p:cNvPr>
          <p:cNvSpPr txBox="1">
            <a:spLocks/>
          </p:cNvSpPr>
          <p:nvPr/>
        </p:nvSpPr>
        <p:spPr>
          <a:xfrm>
            <a:off x="12616962" y="2127738"/>
            <a:ext cx="5178668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Darova sedam razdaješ,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Ti, prste desne Očeve,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od vječnog Oca obećan,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Ti puniš usta besjedom!</a:t>
            </a:r>
          </a:p>
        </p:txBody>
      </p:sp>
      <p:sp>
        <p:nvSpPr>
          <p:cNvPr id="14" name="Podnaslov 5">
            <a:extLst>
              <a:ext uri="{FF2B5EF4-FFF2-40B4-BE49-F238E27FC236}">
                <a16:creationId xmlns:a16="http://schemas.microsoft.com/office/drawing/2014/main" id="{44F811C0-1355-4B47-BDF9-9CCC2CC43382}"/>
              </a:ext>
            </a:extLst>
          </p:cNvPr>
          <p:cNvSpPr txBox="1">
            <a:spLocks/>
          </p:cNvSpPr>
          <p:nvPr/>
        </p:nvSpPr>
        <p:spPr>
          <a:xfrm>
            <a:off x="18463846" y="2127738"/>
            <a:ext cx="5178668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Zapali svjetlo u srcu,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zadahni dušu ljubavlju,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u nemoćima tjelesnim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potkrepljuj nas bez prestanka!</a:t>
            </a:r>
          </a:p>
        </p:txBody>
      </p:sp>
      <p:sp>
        <p:nvSpPr>
          <p:cNvPr id="15" name="Podnaslov 5">
            <a:extLst>
              <a:ext uri="{FF2B5EF4-FFF2-40B4-BE49-F238E27FC236}">
                <a16:creationId xmlns:a16="http://schemas.microsoft.com/office/drawing/2014/main" id="{9EAC873C-DAD4-4558-A3B9-223C09F6F200}"/>
              </a:ext>
            </a:extLst>
          </p:cNvPr>
          <p:cNvSpPr txBox="1">
            <a:spLocks/>
          </p:cNvSpPr>
          <p:nvPr/>
        </p:nvSpPr>
        <p:spPr>
          <a:xfrm>
            <a:off x="24310730" y="2127737"/>
            <a:ext cx="5178668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Dušmana od nas otjeraj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 postojani mir nam daj,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ispred nas idi, vodi nas,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da svakog zla se klonimo!</a:t>
            </a:r>
          </a:p>
        </p:txBody>
      </p:sp>
      <p:sp>
        <p:nvSpPr>
          <p:cNvPr id="17" name="Podnaslov 5">
            <a:extLst>
              <a:ext uri="{FF2B5EF4-FFF2-40B4-BE49-F238E27FC236}">
                <a16:creationId xmlns:a16="http://schemas.microsoft.com/office/drawing/2014/main" id="{88BDA8D1-FBA8-4112-BB31-459F2A1EB4DA}"/>
              </a:ext>
            </a:extLst>
          </p:cNvPr>
          <p:cNvSpPr txBox="1">
            <a:spLocks/>
          </p:cNvSpPr>
          <p:nvPr/>
        </p:nvSpPr>
        <p:spPr>
          <a:xfrm>
            <a:off x="24310730" y="5556738"/>
            <a:ext cx="5178668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Daj Oca da upoznamo,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 Krista, Sina njegova,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 u Te Duha njihova,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da vjerujemo sveudilj!</a:t>
            </a:r>
          </a:p>
        </p:txBody>
      </p:sp>
      <p:sp>
        <p:nvSpPr>
          <p:cNvPr id="18" name="Podnaslov 5">
            <a:extLst>
              <a:ext uri="{FF2B5EF4-FFF2-40B4-BE49-F238E27FC236}">
                <a16:creationId xmlns:a16="http://schemas.microsoft.com/office/drawing/2014/main" id="{01724C71-64AE-40AE-B5CD-F2E28DF29095}"/>
              </a:ext>
            </a:extLst>
          </p:cNvPr>
          <p:cNvSpPr txBox="1">
            <a:spLocks/>
          </p:cNvSpPr>
          <p:nvPr/>
        </p:nvSpPr>
        <p:spPr>
          <a:xfrm>
            <a:off x="24310730" y="8983280"/>
            <a:ext cx="5178668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Sva slava Ocu vječnomu,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 uskrslomu Sinu mu,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sa Tješiteljem presvetim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nek bude sad i uvijeke. Amen.</a:t>
            </a:r>
          </a:p>
        </p:txBody>
      </p:sp>
    </p:spTree>
    <p:extLst>
      <p:ext uri="{BB962C8B-B14F-4D97-AF65-F5344CB8AC3E}">
        <p14:creationId xmlns:p14="http://schemas.microsoft.com/office/powerpoint/2010/main" val="3589647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1C6F0310-C02F-4B82-9712-F0E82A6E5B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PLODOVI DUHA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6" name="Podnaslov 5">
            <a:extLst>
              <a:ext uri="{FF2B5EF4-FFF2-40B4-BE49-F238E27FC236}">
                <a16:creationId xmlns:a16="http://schemas.microsoft.com/office/drawing/2014/main" id="{563678FD-2C2D-4834-9766-01086A61C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698502" y="2127738"/>
            <a:ext cx="5178668" cy="2602523"/>
          </a:xfr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O dođi, Stvorče, Duše Svet,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pohodi duše vjernika,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poteci višnjom milosti,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u grudi štono stvori ih.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POČETAK</a:t>
            </a:r>
          </a:p>
        </p:txBody>
      </p:sp>
      <p:sp>
        <p:nvSpPr>
          <p:cNvPr id="9" name="Podnaslov 5">
            <a:extLst>
              <a:ext uri="{FF2B5EF4-FFF2-40B4-BE49-F238E27FC236}">
                <a16:creationId xmlns:a16="http://schemas.microsoft.com/office/drawing/2014/main" id="{4A7B0EA0-B596-4B90-A190-45215D43A38E}"/>
              </a:ext>
            </a:extLst>
          </p:cNvPr>
          <p:cNvSpPr txBox="1">
            <a:spLocks/>
          </p:cNvSpPr>
          <p:nvPr/>
        </p:nvSpPr>
        <p:spPr>
          <a:xfrm>
            <a:off x="519834" y="2127738"/>
            <a:ext cx="5178668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Ti nazivaš se Tješitelj,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blagodat Boga Svevišnjeg,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studenac živi, ljubav, plam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 pomazanje duhovno!</a:t>
            </a:r>
          </a:p>
        </p:txBody>
      </p:sp>
      <p:sp>
        <p:nvSpPr>
          <p:cNvPr id="10" name="Podnaslov 5">
            <a:extLst>
              <a:ext uri="{FF2B5EF4-FFF2-40B4-BE49-F238E27FC236}">
                <a16:creationId xmlns:a16="http://schemas.microsoft.com/office/drawing/2014/main" id="{C3F684DF-B78B-4901-A836-001B0EA9EF4A}"/>
              </a:ext>
            </a:extLst>
          </p:cNvPr>
          <p:cNvSpPr txBox="1">
            <a:spLocks/>
          </p:cNvSpPr>
          <p:nvPr/>
        </p:nvSpPr>
        <p:spPr>
          <a:xfrm>
            <a:off x="6493498" y="2127738"/>
            <a:ext cx="5178668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Darova sedam razdaješ,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Ti, prste desne Očeve,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od vječnog Oca obećan,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Ti puniš usta besjedom!</a:t>
            </a:r>
          </a:p>
        </p:txBody>
      </p:sp>
      <p:sp>
        <p:nvSpPr>
          <p:cNvPr id="14" name="Podnaslov 5">
            <a:extLst>
              <a:ext uri="{FF2B5EF4-FFF2-40B4-BE49-F238E27FC236}">
                <a16:creationId xmlns:a16="http://schemas.microsoft.com/office/drawing/2014/main" id="{44F811C0-1355-4B47-BDF9-9CCC2CC43382}"/>
              </a:ext>
            </a:extLst>
          </p:cNvPr>
          <p:cNvSpPr txBox="1">
            <a:spLocks/>
          </p:cNvSpPr>
          <p:nvPr/>
        </p:nvSpPr>
        <p:spPr>
          <a:xfrm>
            <a:off x="12340381" y="2127738"/>
            <a:ext cx="5446173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Zapali svjetlo u srcu,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zadahni dušu ljubavlju,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u nemoćima tjelesnim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potkrepljuj nas bez prestanka!</a:t>
            </a:r>
          </a:p>
        </p:txBody>
      </p:sp>
      <p:sp>
        <p:nvSpPr>
          <p:cNvPr id="15" name="Podnaslov 5">
            <a:extLst>
              <a:ext uri="{FF2B5EF4-FFF2-40B4-BE49-F238E27FC236}">
                <a16:creationId xmlns:a16="http://schemas.microsoft.com/office/drawing/2014/main" id="{9EAC873C-DAD4-4558-A3B9-223C09F6F200}"/>
              </a:ext>
            </a:extLst>
          </p:cNvPr>
          <p:cNvSpPr txBox="1">
            <a:spLocks/>
          </p:cNvSpPr>
          <p:nvPr/>
        </p:nvSpPr>
        <p:spPr>
          <a:xfrm>
            <a:off x="18027917" y="2127737"/>
            <a:ext cx="5178668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Dušmana od nas otjeraj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 postojani mir nam daj,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ispred nas idi, vodi nas,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da svakog zla se klonimo!</a:t>
            </a:r>
          </a:p>
        </p:txBody>
      </p:sp>
      <p:sp>
        <p:nvSpPr>
          <p:cNvPr id="17" name="Podnaslov 5">
            <a:extLst>
              <a:ext uri="{FF2B5EF4-FFF2-40B4-BE49-F238E27FC236}">
                <a16:creationId xmlns:a16="http://schemas.microsoft.com/office/drawing/2014/main" id="{88BDA8D1-FBA8-4112-BB31-459F2A1EB4DA}"/>
              </a:ext>
            </a:extLst>
          </p:cNvPr>
          <p:cNvSpPr txBox="1">
            <a:spLocks/>
          </p:cNvSpPr>
          <p:nvPr/>
        </p:nvSpPr>
        <p:spPr>
          <a:xfrm>
            <a:off x="23715452" y="2127736"/>
            <a:ext cx="5178668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Daj Oca da upoznamo,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 Krista, Sina njegova,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 u Te Duha njihova,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da vjerujemo sveudilj!</a:t>
            </a:r>
          </a:p>
        </p:txBody>
      </p:sp>
      <p:sp>
        <p:nvSpPr>
          <p:cNvPr id="18" name="Podnaslov 5">
            <a:extLst>
              <a:ext uri="{FF2B5EF4-FFF2-40B4-BE49-F238E27FC236}">
                <a16:creationId xmlns:a16="http://schemas.microsoft.com/office/drawing/2014/main" id="{01724C71-64AE-40AE-B5CD-F2E28DF29095}"/>
              </a:ext>
            </a:extLst>
          </p:cNvPr>
          <p:cNvSpPr txBox="1">
            <a:spLocks/>
          </p:cNvSpPr>
          <p:nvPr/>
        </p:nvSpPr>
        <p:spPr>
          <a:xfrm>
            <a:off x="24310730" y="8983280"/>
            <a:ext cx="5178668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Sva slava Ocu vječnomu,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 uskrslomu Sinu mu,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sa Tješiteljem presvetim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nek bude sad i uvijeke. Amen.</a:t>
            </a:r>
          </a:p>
        </p:txBody>
      </p:sp>
    </p:spTree>
    <p:extLst>
      <p:ext uri="{BB962C8B-B14F-4D97-AF65-F5344CB8AC3E}">
        <p14:creationId xmlns:p14="http://schemas.microsoft.com/office/powerpoint/2010/main" val="1106168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1C6F0310-C02F-4B82-9712-F0E82A6E5B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PLODOVI DUHA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POČETAK</a:t>
            </a:r>
          </a:p>
        </p:txBody>
      </p:sp>
      <p:sp>
        <p:nvSpPr>
          <p:cNvPr id="9" name="Podnaslov 5">
            <a:extLst>
              <a:ext uri="{FF2B5EF4-FFF2-40B4-BE49-F238E27FC236}">
                <a16:creationId xmlns:a16="http://schemas.microsoft.com/office/drawing/2014/main" id="{4A7B0EA0-B596-4B90-A190-45215D43A38E}"/>
              </a:ext>
            </a:extLst>
          </p:cNvPr>
          <p:cNvSpPr txBox="1">
            <a:spLocks/>
          </p:cNvSpPr>
          <p:nvPr/>
        </p:nvSpPr>
        <p:spPr>
          <a:xfrm>
            <a:off x="-7036230" y="2127738"/>
            <a:ext cx="5178668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Ti nazivaš se Tješitelj,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blagodat Boga Svevišnjeg,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studenac živi, ljubav, plam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 pomazanje duhovno!</a:t>
            </a:r>
          </a:p>
        </p:txBody>
      </p:sp>
      <p:sp>
        <p:nvSpPr>
          <p:cNvPr id="10" name="Podnaslov 5">
            <a:extLst>
              <a:ext uri="{FF2B5EF4-FFF2-40B4-BE49-F238E27FC236}">
                <a16:creationId xmlns:a16="http://schemas.microsoft.com/office/drawing/2014/main" id="{C3F684DF-B78B-4901-A836-001B0EA9EF4A}"/>
              </a:ext>
            </a:extLst>
          </p:cNvPr>
          <p:cNvSpPr txBox="1">
            <a:spLocks/>
          </p:cNvSpPr>
          <p:nvPr/>
        </p:nvSpPr>
        <p:spPr>
          <a:xfrm>
            <a:off x="615462" y="2127738"/>
            <a:ext cx="5178668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Darova sedam razdaješ,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Ti, prste desne Očeve,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od vječnog Oca obećan,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Ti puniš usta besjedom!</a:t>
            </a:r>
          </a:p>
        </p:txBody>
      </p:sp>
      <p:sp>
        <p:nvSpPr>
          <p:cNvPr id="14" name="Podnaslov 5">
            <a:extLst>
              <a:ext uri="{FF2B5EF4-FFF2-40B4-BE49-F238E27FC236}">
                <a16:creationId xmlns:a16="http://schemas.microsoft.com/office/drawing/2014/main" id="{44F811C0-1355-4B47-BDF9-9CCC2CC43382}"/>
              </a:ext>
            </a:extLst>
          </p:cNvPr>
          <p:cNvSpPr txBox="1">
            <a:spLocks/>
          </p:cNvSpPr>
          <p:nvPr/>
        </p:nvSpPr>
        <p:spPr>
          <a:xfrm>
            <a:off x="6462345" y="2127738"/>
            <a:ext cx="5427829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Zapali svjetlo u srcu,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zadahni dušu ljubavlju,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u nemoćima tjelesnim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potkrepljuj nas bez prestanka!</a:t>
            </a:r>
          </a:p>
        </p:txBody>
      </p:sp>
      <p:sp>
        <p:nvSpPr>
          <p:cNvPr id="15" name="Podnaslov 5">
            <a:extLst>
              <a:ext uri="{FF2B5EF4-FFF2-40B4-BE49-F238E27FC236}">
                <a16:creationId xmlns:a16="http://schemas.microsoft.com/office/drawing/2014/main" id="{9EAC873C-DAD4-4558-A3B9-223C09F6F200}"/>
              </a:ext>
            </a:extLst>
          </p:cNvPr>
          <p:cNvSpPr txBox="1">
            <a:spLocks/>
          </p:cNvSpPr>
          <p:nvPr/>
        </p:nvSpPr>
        <p:spPr>
          <a:xfrm>
            <a:off x="12600510" y="2127737"/>
            <a:ext cx="5178668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Dušmana od nas otjeraj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 postojani mir nam daj,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ispred nas idi, vodi nas,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da svakog zla se klonimo!</a:t>
            </a:r>
          </a:p>
        </p:txBody>
      </p:sp>
      <p:sp>
        <p:nvSpPr>
          <p:cNvPr id="17" name="Podnaslov 5">
            <a:extLst>
              <a:ext uri="{FF2B5EF4-FFF2-40B4-BE49-F238E27FC236}">
                <a16:creationId xmlns:a16="http://schemas.microsoft.com/office/drawing/2014/main" id="{88BDA8D1-FBA8-4112-BB31-459F2A1EB4DA}"/>
              </a:ext>
            </a:extLst>
          </p:cNvPr>
          <p:cNvSpPr txBox="1">
            <a:spLocks/>
          </p:cNvSpPr>
          <p:nvPr/>
        </p:nvSpPr>
        <p:spPr>
          <a:xfrm>
            <a:off x="18288045" y="2127736"/>
            <a:ext cx="5178668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Daj Oca da upoznamo,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 Krista, Sina njegova,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 u Te Duha njihova,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da vjerujemo sveudilj!</a:t>
            </a:r>
          </a:p>
        </p:txBody>
      </p:sp>
      <p:sp>
        <p:nvSpPr>
          <p:cNvPr id="18" name="Podnaslov 5">
            <a:extLst>
              <a:ext uri="{FF2B5EF4-FFF2-40B4-BE49-F238E27FC236}">
                <a16:creationId xmlns:a16="http://schemas.microsoft.com/office/drawing/2014/main" id="{01724C71-64AE-40AE-B5CD-F2E28DF29095}"/>
              </a:ext>
            </a:extLst>
          </p:cNvPr>
          <p:cNvSpPr txBox="1">
            <a:spLocks/>
          </p:cNvSpPr>
          <p:nvPr/>
        </p:nvSpPr>
        <p:spPr>
          <a:xfrm>
            <a:off x="23975580" y="2143997"/>
            <a:ext cx="5587178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Sva slava Ocu vječnomu,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 uskrslomu Sinu mu,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sa Tješiteljem presvetim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nek bude sad i uvijeke. Amen.</a:t>
            </a:r>
          </a:p>
        </p:txBody>
      </p:sp>
    </p:spTree>
    <p:extLst>
      <p:ext uri="{BB962C8B-B14F-4D97-AF65-F5344CB8AC3E}">
        <p14:creationId xmlns:p14="http://schemas.microsoft.com/office/powerpoint/2010/main" val="2247699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1C6F0310-C02F-4B82-9712-F0E82A6E5B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PLODOVI DUHA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POČETAK</a:t>
            </a:r>
          </a:p>
        </p:txBody>
      </p:sp>
      <p:sp>
        <p:nvSpPr>
          <p:cNvPr id="14" name="Podnaslov 5">
            <a:extLst>
              <a:ext uri="{FF2B5EF4-FFF2-40B4-BE49-F238E27FC236}">
                <a16:creationId xmlns:a16="http://schemas.microsoft.com/office/drawing/2014/main" id="{44F811C0-1355-4B47-BDF9-9CCC2CC43382}"/>
              </a:ext>
            </a:extLst>
          </p:cNvPr>
          <p:cNvSpPr txBox="1">
            <a:spLocks/>
          </p:cNvSpPr>
          <p:nvPr/>
        </p:nvSpPr>
        <p:spPr>
          <a:xfrm>
            <a:off x="-6369365" y="2127738"/>
            <a:ext cx="5545014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Zapali svjetlo u srcu,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zadahni dušu ljubavlju,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u nemoćima tjelesnim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potkrepljuj nas bez prestanka!</a:t>
            </a:r>
          </a:p>
        </p:txBody>
      </p:sp>
      <p:sp>
        <p:nvSpPr>
          <p:cNvPr id="15" name="Podnaslov 5">
            <a:extLst>
              <a:ext uri="{FF2B5EF4-FFF2-40B4-BE49-F238E27FC236}">
                <a16:creationId xmlns:a16="http://schemas.microsoft.com/office/drawing/2014/main" id="{9EAC873C-DAD4-4558-A3B9-223C09F6F200}"/>
              </a:ext>
            </a:extLst>
          </p:cNvPr>
          <p:cNvSpPr txBox="1">
            <a:spLocks/>
          </p:cNvSpPr>
          <p:nvPr/>
        </p:nvSpPr>
        <p:spPr>
          <a:xfrm>
            <a:off x="708916" y="2127737"/>
            <a:ext cx="5178668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Dušmana od nas otjeraj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 postojani mir nam daj,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ispred nas idi, vodi nas,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da svakog zla se klonimo!</a:t>
            </a:r>
          </a:p>
        </p:txBody>
      </p:sp>
      <p:sp>
        <p:nvSpPr>
          <p:cNvPr id="17" name="Podnaslov 5">
            <a:extLst>
              <a:ext uri="{FF2B5EF4-FFF2-40B4-BE49-F238E27FC236}">
                <a16:creationId xmlns:a16="http://schemas.microsoft.com/office/drawing/2014/main" id="{88BDA8D1-FBA8-4112-BB31-459F2A1EB4DA}"/>
              </a:ext>
            </a:extLst>
          </p:cNvPr>
          <p:cNvSpPr txBox="1">
            <a:spLocks/>
          </p:cNvSpPr>
          <p:nvPr/>
        </p:nvSpPr>
        <p:spPr>
          <a:xfrm>
            <a:off x="6462346" y="2127736"/>
            <a:ext cx="5178668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Daj Oca da upoznamo,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 Krista, Sina njegova,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 u Te Duha njihova,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da vjerujemo sveudilj!</a:t>
            </a:r>
          </a:p>
        </p:txBody>
      </p:sp>
      <p:sp>
        <p:nvSpPr>
          <p:cNvPr id="18" name="Podnaslov 5">
            <a:extLst>
              <a:ext uri="{FF2B5EF4-FFF2-40B4-BE49-F238E27FC236}">
                <a16:creationId xmlns:a16="http://schemas.microsoft.com/office/drawing/2014/main" id="{01724C71-64AE-40AE-B5CD-F2E28DF29095}"/>
              </a:ext>
            </a:extLst>
          </p:cNvPr>
          <p:cNvSpPr txBox="1">
            <a:spLocks/>
          </p:cNvSpPr>
          <p:nvPr/>
        </p:nvSpPr>
        <p:spPr>
          <a:xfrm>
            <a:off x="12766762" y="2143997"/>
            <a:ext cx="5587178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Sva slava Ocu vječnomu,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 uskrslomu Sinu mu,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sa Tješiteljem presvetim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nek bude sad i uvijeke. Amen.</a:t>
            </a:r>
          </a:p>
        </p:txBody>
      </p:sp>
    </p:spTree>
    <p:extLst>
      <p:ext uri="{BB962C8B-B14F-4D97-AF65-F5344CB8AC3E}">
        <p14:creationId xmlns:p14="http://schemas.microsoft.com/office/powerpoint/2010/main" val="21849996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1C6F0310-C02F-4B82-9712-F0E82A6E5B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PLODOVI DUHA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MOLITVENI POČETAK</a:t>
            </a:r>
          </a:p>
        </p:txBody>
      </p:sp>
      <p:sp>
        <p:nvSpPr>
          <p:cNvPr id="15" name="Podnaslov 5">
            <a:extLst>
              <a:ext uri="{FF2B5EF4-FFF2-40B4-BE49-F238E27FC236}">
                <a16:creationId xmlns:a16="http://schemas.microsoft.com/office/drawing/2014/main" id="{9EAC873C-DAD4-4558-A3B9-223C09F6F200}"/>
              </a:ext>
            </a:extLst>
          </p:cNvPr>
          <p:cNvSpPr txBox="1">
            <a:spLocks/>
          </p:cNvSpPr>
          <p:nvPr/>
        </p:nvSpPr>
        <p:spPr>
          <a:xfrm>
            <a:off x="-7402697" y="2127737"/>
            <a:ext cx="5178668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Dušmana od nas otjeraj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 postojani mir nam daj,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ispred nas idi, vodi nas,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da svakog zla se klonimo!</a:t>
            </a:r>
          </a:p>
        </p:txBody>
      </p:sp>
      <p:sp>
        <p:nvSpPr>
          <p:cNvPr id="17" name="Podnaslov 5">
            <a:extLst>
              <a:ext uri="{FF2B5EF4-FFF2-40B4-BE49-F238E27FC236}">
                <a16:creationId xmlns:a16="http://schemas.microsoft.com/office/drawing/2014/main" id="{88BDA8D1-FBA8-4112-BB31-459F2A1EB4DA}"/>
              </a:ext>
            </a:extLst>
          </p:cNvPr>
          <p:cNvSpPr txBox="1">
            <a:spLocks/>
          </p:cNvSpPr>
          <p:nvPr/>
        </p:nvSpPr>
        <p:spPr>
          <a:xfrm>
            <a:off x="615462" y="2127736"/>
            <a:ext cx="5178668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Daj Oca da upoznamo,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 Krista, Sina njegova,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 u Te Duha njihova,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da vjerujemo sveudilj!</a:t>
            </a:r>
          </a:p>
        </p:txBody>
      </p:sp>
      <p:sp>
        <p:nvSpPr>
          <p:cNvPr id="18" name="Podnaslov 5">
            <a:extLst>
              <a:ext uri="{FF2B5EF4-FFF2-40B4-BE49-F238E27FC236}">
                <a16:creationId xmlns:a16="http://schemas.microsoft.com/office/drawing/2014/main" id="{01724C71-64AE-40AE-B5CD-F2E28DF29095}"/>
              </a:ext>
            </a:extLst>
          </p:cNvPr>
          <p:cNvSpPr txBox="1">
            <a:spLocks/>
          </p:cNvSpPr>
          <p:nvPr/>
        </p:nvSpPr>
        <p:spPr>
          <a:xfrm>
            <a:off x="6317464" y="2143997"/>
            <a:ext cx="5587178" cy="26025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Sva slava Ocu vječnomu,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i uskrslomu Sinu mu,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sa Tješiteljem presvetim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l-PL" sz="3200" b="1" dirty="0"/>
              <a:t> nek bude sad i uvijeke. Amen.</a:t>
            </a:r>
          </a:p>
        </p:txBody>
      </p:sp>
    </p:spTree>
    <p:extLst>
      <p:ext uri="{BB962C8B-B14F-4D97-AF65-F5344CB8AC3E}">
        <p14:creationId xmlns:p14="http://schemas.microsoft.com/office/powerpoint/2010/main" val="2413328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090F6790-BD81-4009-85E6-BE8CE6C57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PLODOVI DUHA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MOTIVACIJA</a:t>
            </a: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41A57777-70DB-4AAF-93C5-362F1BEC5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945972"/>
              </p:ext>
            </p:extLst>
          </p:nvPr>
        </p:nvGraphicFramePr>
        <p:xfrm>
          <a:off x="1301261" y="1866900"/>
          <a:ext cx="6372225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Naslov 1">
            <a:extLst>
              <a:ext uri="{FF2B5EF4-FFF2-40B4-BE49-F238E27FC236}">
                <a16:creationId xmlns:a16="http://schemas.microsoft.com/office/drawing/2014/main" id="{79A1B9E6-5508-4645-ADC3-D565655B80C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rgbClr val="C00000"/>
                </a:solidFill>
              </a:rPr>
              <a:t>S</a:t>
            </a:r>
            <a:r>
              <a:rPr lang="fi-FI" dirty="0">
                <a:solidFill>
                  <a:srgbClr val="C00000"/>
                </a:solidFill>
              </a:rPr>
              <a:t>v. Lovro, </a:t>
            </a:r>
            <a:r>
              <a:rPr lang="hr-HR" dirty="0">
                <a:solidFill>
                  <a:srgbClr val="C00000"/>
                </a:solidFill>
              </a:rPr>
              <a:t>đakon i mučenik</a:t>
            </a:r>
            <a:endParaRPr lang="fi-FI" dirty="0">
              <a:solidFill>
                <a:srgbClr val="C00000"/>
              </a:solidFill>
            </a:endParaRPr>
          </a:p>
        </p:txBody>
      </p:sp>
      <p:grpSp>
        <p:nvGrpSpPr>
          <p:cNvPr id="33" name="Grupa 32">
            <a:extLst>
              <a:ext uri="{FF2B5EF4-FFF2-40B4-BE49-F238E27FC236}">
                <a16:creationId xmlns:a16="http://schemas.microsoft.com/office/drawing/2014/main" id="{EE5CF248-CFA9-4151-8B57-FACD5B8E7880}"/>
              </a:ext>
            </a:extLst>
          </p:cNvPr>
          <p:cNvGrpSpPr/>
          <p:nvPr/>
        </p:nvGrpSpPr>
        <p:grpSpPr>
          <a:xfrm>
            <a:off x="11553091" y="2923442"/>
            <a:ext cx="638909" cy="1011116"/>
            <a:chOff x="11553091" y="2923442"/>
            <a:chExt cx="638909" cy="1011116"/>
          </a:xfrm>
        </p:grpSpPr>
        <p:sp>
          <p:nvSpPr>
            <p:cNvPr id="34" name="Pravokutnik 33">
              <a:extLst>
                <a:ext uri="{FF2B5EF4-FFF2-40B4-BE49-F238E27FC236}">
                  <a16:creationId xmlns:a16="http://schemas.microsoft.com/office/drawing/2014/main" id="{E2798C38-4239-42AF-A3D5-F886CB6B2F4F}"/>
                </a:ext>
              </a:extLst>
            </p:cNvPr>
            <p:cNvSpPr/>
            <p:nvPr/>
          </p:nvSpPr>
          <p:spPr>
            <a:xfrm>
              <a:off x="11553091" y="2923442"/>
              <a:ext cx="638909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35" name="Slika 34">
              <a:extLst>
                <a:ext uri="{FF2B5EF4-FFF2-40B4-BE49-F238E27FC236}">
                  <a16:creationId xmlns:a16="http://schemas.microsoft.com/office/drawing/2014/main" id="{6752B5BF-A797-476D-9F2A-6BDB31FBB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663" y="3187330"/>
              <a:ext cx="488251" cy="483340"/>
            </a:xfrm>
            <a:prstGeom prst="rect">
              <a:avLst/>
            </a:prstGeom>
          </p:spPr>
        </p:pic>
      </p:grpSp>
      <p:pic>
        <p:nvPicPr>
          <p:cNvPr id="9" name="Slika 8">
            <a:extLst>
              <a:ext uri="{FF2B5EF4-FFF2-40B4-BE49-F238E27FC236}">
                <a16:creationId xmlns:a16="http://schemas.microsoft.com/office/drawing/2014/main" id="{6BC8949C-CE72-4DBD-B426-862865A52E0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436" y="1960439"/>
            <a:ext cx="3662140" cy="4532436"/>
          </a:xfrm>
          <a:prstGeom prst="rect">
            <a:avLst/>
          </a:prstGeom>
          <a:ln>
            <a:solidFill>
              <a:srgbClr val="FFFFFF"/>
            </a:solidFill>
          </a:ln>
        </p:spPr>
      </p:pic>
      <p:grpSp>
        <p:nvGrpSpPr>
          <p:cNvPr id="23" name="Grupa 22">
            <a:extLst>
              <a:ext uri="{FF2B5EF4-FFF2-40B4-BE49-F238E27FC236}">
                <a16:creationId xmlns:a16="http://schemas.microsoft.com/office/drawing/2014/main" id="{809D84A7-B870-443B-9ECB-DA3304D68CE6}"/>
              </a:ext>
            </a:extLst>
          </p:cNvPr>
          <p:cNvGrpSpPr/>
          <p:nvPr/>
        </p:nvGrpSpPr>
        <p:grpSpPr>
          <a:xfrm>
            <a:off x="7811963" y="5362949"/>
            <a:ext cx="4380037" cy="1011116"/>
            <a:chOff x="7811963" y="2743200"/>
            <a:chExt cx="4380037" cy="1011116"/>
          </a:xfrm>
        </p:grpSpPr>
        <p:sp>
          <p:nvSpPr>
            <p:cNvPr id="25" name="Pravokutnik 24">
              <a:extLst>
                <a:ext uri="{FF2B5EF4-FFF2-40B4-BE49-F238E27FC236}">
                  <a16:creationId xmlns:a16="http://schemas.microsoft.com/office/drawing/2014/main" id="{DBA71690-4AFB-4BD5-9285-63E2A62EF205}"/>
                </a:ext>
              </a:extLst>
            </p:cNvPr>
            <p:cNvSpPr/>
            <p:nvPr/>
          </p:nvSpPr>
          <p:spPr>
            <a:xfrm>
              <a:off x="7811963" y="2743200"/>
              <a:ext cx="4380037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6" name="Picture 4">
              <a:hlinkClick r:id="rId11"/>
              <a:extLst>
                <a:ext uri="{FF2B5EF4-FFF2-40B4-BE49-F238E27FC236}">
                  <a16:creationId xmlns:a16="http://schemas.microsoft.com/office/drawing/2014/main" id="{93D27FDD-FBDA-4A33-B385-94D1B79CAC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06726" y="2822123"/>
              <a:ext cx="1503482" cy="845709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Slika 30">
              <a:extLst>
                <a:ext uri="{FF2B5EF4-FFF2-40B4-BE49-F238E27FC236}">
                  <a16:creationId xmlns:a16="http://schemas.microsoft.com/office/drawing/2014/main" id="{B78CBB71-99FB-44C7-9BF0-BE6108A1A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3600" y="3008320"/>
              <a:ext cx="423985" cy="425207"/>
            </a:xfrm>
            <a:prstGeom prst="rect">
              <a:avLst/>
            </a:prstGeom>
          </p:spPr>
        </p:pic>
        <p:sp>
          <p:nvSpPr>
            <p:cNvPr id="32" name="TekstniOkvir 31">
              <a:extLst>
                <a:ext uri="{FF2B5EF4-FFF2-40B4-BE49-F238E27FC236}">
                  <a16:creationId xmlns:a16="http://schemas.microsoft.com/office/drawing/2014/main" id="{415A3A93-C2F6-4DC7-90F7-5DE7B14CBAE9}"/>
                </a:ext>
              </a:extLst>
            </p:cNvPr>
            <p:cNvSpPr txBox="1"/>
            <p:nvPr/>
          </p:nvSpPr>
          <p:spPr>
            <a:xfrm>
              <a:off x="9997584" y="2925319"/>
              <a:ext cx="208683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 err="1">
                  <a:solidFill>
                    <a:schemeClr val="bg1"/>
                  </a:solidFill>
                </a:rPr>
                <a:t>Crkva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sv</a:t>
              </a:r>
              <a:r>
                <a:rPr lang="en-US" sz="1600" b="1" dirty="0">
                  <a:solidFill>
                    <a:schemeClr val="bg1"/>
                  </a:solidFill>
                </a:rPr>
                <a:t>. </a:t>
              </a:r>
              <a:r>
                <a:rPr lang="en-US" sz="1600" b="1" dirty="0" err="1">
                  <a:solidFill>
                    <a:schemeClr val="bg1"/>
                  </a:solidFill>
                </a:rPr>
                <a:t>Lovre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br>
                <a:rPr lang="hr-HR" sz="1600" b="1" dirty="0">
                  <a:solidFill>
                    <a:schemeClr val="bg1"/>
                  </a:solidFill>
                </a:rPr>
              </a:br>
              <a:r>
                <a:rPr lang="en-US" sz="1600" b="1" dirty="0">
                  <a:solidFill>
                    <a:schemeClr val="bg1"/>
                  </a:solidFill>
                </a:rPr>
                <a:t>u </a:t>
              </a:r>
              <a:r>
                <a:rPr lang="en-US" sz="1600" b="1" dirty="0" err="1">
                  <a:solidFill>
                    <a:schemeClr val="bg1"/>
                  </a:solidFill>
                </a:rPr>
                <a:t>Požegi</a:t>
              </a:r>
              <a:endParaRPr lang="hr-HR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409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6000" fill="hold" nodeType="click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6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090F6790-BD81-4009-85E6-BE8CE6C57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PLODOVI DUHA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OBRADA SADRŽAJA</a:t>
            </a: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41A57777-70DB-4AAF-93C5-362F1BEC5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0301159"/>
              </p:ext>
            </p:extLst>
          </p:nvPr>
        </p:nvGraphicFramePr>
        <p:xfrm>
          <a:off x="1301261" y="1748294"/>
          <a:ext cx="10052539" cy="4290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Naslov 1">
            <a:extLst>
              <a:ext uri="{FF2B5EF4-FFF2-40B4-BE49-F238E27FC236}">
                <a16:creationId xmlns:a16="http://schemas.microsoft.com/office/drawing/2014/main" id="{79A1B9E6-5508-4645-ADC3-D565655B80C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rgbClr val="C00000"/>
                </a:solidFill>
              </a:rPr>
              <a:t>Razgovor</a:t>
            </a:r>
            <a:endParaRPr lang="fi-FI" dirty="0">
              <a:solidFill>
                <a:srgbClr val="C00000"/>
              </a:solidFill>
            </a:endParaRP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298BFEE0-C7D4-47AF-9196-726E513DEA26}"/>
              </a:ext>
            </a:extLst>
          </p:cNvPr>
          <p:cNvGrpSpPr/>
          <p:nvPr/>
        </p:nvGrpSpPr>
        <p:grpSpPr>
          <a:xfrm rot="20682908">
            <a:off x="352425" y="1438275"/>
            <a:ext cx="1771650" cy="633449"/>
            <a:chOff x="352425" y="1438275"/>
            <a:chExt cx="1771650" cy="633449"/>
          </a:xfrm>
        </p:grpSpPr>
        <p:sp>
          <p:nvSpPr>
            <p:cNvPr id="4" name="Pravokutnik: zaobljeni kutovi 3">
              <a:extLst>
                <a:ext uri="{FF2B5EF4-FFF2-40B4-BE49-F238E27FC236}">
                  <a16:creationId xmlns:a16="http://schemas.microsoft.com/office/drawing/2014/main" id="{606D3FF5-954C-43A1-A00D-8387229416A9}"/>
                </a:ext>
              </a:extLst>
            </p:cNvPr>
            <p:cNvSpPr/>
            <p:nvPr/>
          </p:nvSpPr>
          <p:spPr>
            <a:xfrm>
              <a:off x="352425" y="1438275"/>
              <a:ext cx="1771650" cy="619125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2400" b="1" dirty="0"/>
                <a:t>STRES</a:t>
              </a:r>
            </a:p>
          </p:txBody>
        </p:sp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C27A7D2A-78E9-48E2-917F-979C92B2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9345" y="1452599"/>
              <a:ext cx="677533" cy="619125"/>
            </a:xfrm>
            <a:prstGeom prst="rect">
              <a:avLst/>
            </a:prstGeom>
          </p:spPr>
        </p:pic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BF90E1E7-E0EC-4DD0-9BA2-4788509F4109}"/>
              </a:ext>
            </a:extLst>
          </p:cNvPr>
          <p:cNvGrpSpPr/>
          <p:nvPr/>
        </p:nvGrpSpPr>
        <p:grpSpPr>
          <a:xfrm>
            <a:off x="388323" y="4984689"/>
            <a:ext cx="2133601" cy="849301"/>
            <a:chOff x="114298" y="3079706"/>
            <a:chExt cx="2133601" cy="849301"/>
          </a:xfrm>
        </p:grpSpPr>
        <p:sp>
          <p:nvSpPr>
            <p:cNvPr id="22" name="Pravokutnik: zaobljeni kutovi 21">
              <a:extLst>
                <a:ext uri="{FF2B5EF4-FFF2-40B4-BE49-F238E27FC236}">
                  <a16:creationId xmlns:a16="http://schemas.microsoft.com/office/drawing/2014/main" id="{5DA10FD2-8C32-4FDB-9A93-F20A70A51374}"/>
                </a:ext>
              </a:extLst>
            </p:cNvPr>
            <p:cNvSpPr/>
            <p:nvPr/>
          </p:nvSpPr>
          <p:spPr>
            <a:xfrm>
              <a:off x="114298" y="3194795"/>
              <a:ext cx="2133601" cy="619125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2400" b="1" dirty="0"/>
                <a:t>SUKOBI</a:t>
              </a:r>
            </a:p>
          </p:txBody>
        </p:sp>
        <p:pic>
          <p:nvPicPr>
            <p:cNvPr id="14" name="Slika 13">
              <a:extLst>
                <a:ext uri="{FF2B5EF4-FFF2-40B4-BE49-F238E27FC236}">
                  <a16:creationId xmlns:a16="http://schemas.microsoft.com/office/drawing/2014/main" id="{1D27097B-C1A3-4F2A-9EE9-FD49529EA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9345" y="3079706"/>
              <a:ext cx="929424" cy="849301"/>
            </a:xfrm>
            <a:prstGeom prst="rect">
              <a:avLst/>
            </a:prstGeom>
          </p:spPr>
        </p:pic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DF1F661F-FCB8-4EC5-8B48-D474BC5FC59C}"/>
              </a:ext>
            </a:extLst>
          </p:cNvPr>
          <p:cNvGrpSpPr/>
          <p:nvPr/>
        </p:nvGrpSpPr>
        <p:grpSpPr>
          <a:xfrm rot="589163">
            <a:off x="9007719" y="1434308"/>
            <a:ext cx="2222256" cy="619125"/>
            <a:chOff x="2778369" y="2166095"/>
            <a:chExt cx="2222256" cy="619125"/>
          </a:xfrm>
        </p:grpSpPr>
        <p:sp>
          <p:nvSpPr>
            <p:cNvPr id="25" name="Pravokutnik: zaobljeni kutovi 24">
              <a:extLst>
                <a:ext uri="{FF2B5EF4-FFF2-40B4-BE49-F238E27FC236}">
                  <a16:creationId xmlns:a16="http://schemas.microsoft.com/office/drawing/2014/main" id="{C251EF91-5558-4E8A-B8B4-708122496D0F}"/>
                </a:ext>
              </a:extLst>
            </p:cNvPr>
            <p:cNvSpPr/>
            <p:nvPr/>
          </p:nvSpPr>
          <p:spPr>
            <a:xfrm>
              <a:off x="2778369" y="2166095"/>
              <a:ext cx="2222256" cy="619125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2400" b="1" dirty="0"/>
                <a:t>NEPRAVDA</a:t>
              </a:r>
            </a:p>
          </p:txBody>
        </p:sp>
        <p:pic>
          <p:nvPicPr>
            <p:cNvPr id="19" name="Slika 18">
              <a:extLst>
                <a:ext uri="{FF2B5EF4-FFF2-40B4-BE49-F238E27FC236}">
                  <a16:creationId xmlns:a16="http://schemas.microsoft.com/office/drawing/2014/main" id="{A2831E57-C399-4FF5-929D-78522D953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3181" y="2211872"/>
              <a:ext cx="574597" cy="525063"/>
            </a:xfrm>
            <a:prstGeom prst="rect">
              <a:avLst/>
            </a:prstGeom>
          </p:spPr>
        </p:pic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F3F06E11-464A-4DB7-8688-81480300B693}"/>
              </a:ext>
            </a:extLst>
          </p:cNvPr>
          <p:cNvGrpSpPr/>
          <p:nvPr/>
        </p:nvGrpSpPr>
        <p:grpSpPr>
          <a:xfrm rot="21299067">
            <a:off x="8743582" y="5753651"/>
            <a:ext cx="1771650" cy="667794"/>
            <a:chOff x="7988362" y="6051360"/>
            <a:chExt cx="1771650" cy="667794"/>
          </a:xfrm>
        </p:grpSpPr>
        <p:sp>
          <p:nvSpPr>
            <p:cNvPr id="26" name="Pravokutnik: zaobljeni kutovi 25">
              <a:extLst>
                <a:ext uri="{FF2B5EF4-FFF2-40B4-BE49-F238E27FC236}">
                  <a16:creationId xmlns:a16="http://schemas.microsoft.com/office/drawing/2014/main" id="{3F97565E-CC83-44C1-A4E4-5173BE98D81E}"/>
                </a:ext>
              </a:extLst>
            </p:cNvPr>
            <p:cNvSpPr/>
            <p:nvPr/>
          </p:nvSpPr>
          <p:spPr>
            <a:xfrm>
              <a:off x="7988362" y="6100029"/>
              <a:ext cx="1771650" cy="619125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2400" b="1" dirty="0"/>
                <a:t>BOLEST</a:t>
              </a:r>
            </a:p>
          </p:txBody>
        </p:sp>
        <p:pic>
          <p:nvPicPr>
            <p:cNvPr id="34" name="Slika 33">
              <a:extLst>
                <a:ext uri="{FF2B5EF4-FFF2-40B4-BE49-F238E27FC236}">
                  <a16:creationId xmlns:a16="http://schemas.microsoft.com/office/drawing/2014/main" id="{1DD0D483-6DC2-49D4-8407-1CCA604C7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82479" y="6051360"/>
              <a:ext cx="677533" cy="619125"/>
            </a:xfrm>
            <a:prstGeom prst="rect">
              <a:avLst/>
            </a:prstGeom>
          </p:spPr>
        </p:pic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494158E6-A817-4DB9-BDEC-BE454E769A27}"/>
              </a:ext>
            </a:extLst>
          </p:cNvPr>
          <p:cNvGrpSpPr/>
          <p:nvPr/>
        </p:nvGrpSpPr>
        <p:grpSpPr>
          <a:xfrm rot="21094349">
            <a:off x="5112503" y="5634056"/>
            <a:ext cx="1771650" cy="732951"/>
            <a:chOff x="4299437" y="3967289"/>
            <a:chExt cx="1771650" cy="732951"/>
          </a:xfrm>
        </p:grpSpPr>
        <p:sp>
          <p:nvSpPr>
            <p:cNvPr id="31" name="Pravokutnik: zaobljeni kutovi 30">
              <a:extLst>
                <a:ext uri="{FF2B5EF4-FFF2-40B4-BE49-F238E27FC236}">
                  <a16:creationId xmlns:a16="http://schemas.microsoft.com/office/drawing/2014/main" id="{43ED9317-19F1-4E1E-9EF8-02E012F9FED5}"/>
                </a:ext>
              </a:extLst>
            </p:cNvPr>
            <p:cNvSpPr/>
            <p:nvPr/>
          </p:nvSpPr>
          <p:spPr>
            <a:xfrm>
              <a:off x="4299437" y="4014678"/>
              <a:ext cx="1771650" cy="619125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2400" b="1" dirty="0"/>
                <a:t>UMOR</a:t>
              </a:r>
            </a:p>
          </p:txBody>
        </p:sp>
        <p:pic>
          <p:nvPicPr>
            <p:cNvPr id="36" name="Slika 35">
              <a:extLst>
                <a:ext uri="{FF2B5EF4-FFF2-40B4-BE49-F238E27FC236}">
                  <a16:creationId xmlns:a16="http://schemas.microsoft.com/office/drawing/2014/main" id="{A8398909-3603-4A51-9D82-40B5EC4A8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8990" y="3967289"/>
              <a:ext cx="802097" cy="732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99357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090F6790-BD81-4009-85E6-BE8CE6C57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3E6F68C4-ECBC-4523-BE3A-1C00AAD1C05C}"/>
              </a:ext>
            </a:extLst>
          </p:cNvPr>
          <p:cNvSpPr/>
          <p:nvPr/>
        </p:nvSpPr>
        <p:spPr>
          <a:xfrm>
            <a:off x="501161" y="0"/>
            <a:ext cx="11139853" cy="351692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B452A2A-FC50-47AB-8A7A-85630E30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752" y="60828"/>
            <a:ext cx="2356339" cy="247619"/>
          </a:xfrm>
        </p:spPr>
        <p:txBody>
          <a:bodyPr>
            <a:noAutofit/>
          </a:bodyPr>
          <a:lstStyle/>
          <a:p>
            <a:pPr algn="r"/>
            <a:r>
              <a:rPr lang="hr-HR" sz="1400" b="1" dirty="0">
                <a:solidFill>
                  <a:schemeClr val="bg1"/>
                </a:solidFill>
              </a:rPr>
              <a:t>PLODOVI DUHA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9E7FA19-AE9E-45E0-858A-4DC60C2C0A10}"/>
              </a:ext>
            </a:extLst>
          </p:cNvPr>
          <p:cNvSpPr/>
          <p:nvPr/>
        </p:nvSpPr>
        <p:spPr>
          <a:xfrm>
            <a:off x="501161" y="5961185"/>
            <a:ext cx="685799" cy="896815"/>
          </a:xfrm>
          <a:prstGeom prst="rect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CEF6944-C9F3-4170-B0CC-C4FCB5758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62" y="6038778"/>
            <a:ext cx="448406" cy="75025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16335A7-6482-4020-B198-0A089C12D67E}"/>
              </a:ext>
            </a:extLst>
          </p:cNvPr>
          <p:cNvSpPr txBox="1"/>
          <p:nvPr/>
        </p:nvSpPr>
        <p:spPr>
          <a:xfrm>
            <a:off x="615462" y="-8848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OBRADA SADRŽAJA</a:t>
            </a:r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4DF123F8-8E33-4B8F-8C6E-5106983CF583}"/>
              </a:ext>
            </a:extLst>
          </p:cNvPr>
          <p:cNvGrpSpPr/>
          <p:nvPr/>
        </p:nvGrpSpPr>
        <p:grpSpPr>
          <a:xfrm>
            <a:off x="11553091" y="2923442"/>
            <a:ext cx="638909" cy="1011116"/>
            <a:chOff x="11553091" y="2923442"/>
            <a:chExt cx="638909" cy="1011116"/>
          </a:xfrm>
        </p:grpSpPr>
        <p:sp>
          <p:nvSpPr>
            <p:cNvPr id="29" name="Pravokutnik 28">
              <a:extLst>
                <a:ext uri="{FF2B5EF4-FFF2-40B4-BE49-F238E27FC236}">
                  <a16:creationId xmlns:a16="http://schemas.microsoft.com/office/drawing/2014/main" id="{B0C9353B-7C05-4251-94EA-98893DF93B3D}"/>
                </a:ext>
              </a:extLst>
            </p:cNvPr>
            <p:cNvSpPr/>
            <p:nvPr/>
          </p:nvSpPr>
          <p:spPr>
            <a:xfrm>
              <a:off x="11553091" y="2923442"/>
              <a:ext cx="638909" cy="1011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30" name="Slika 29">
              <a:extLst>
                <a:ext uri="{FF2B5EF4-FFF2-40B4-BE49-F238E27FC236}">
                  <a16:creationId xmlns:a16="http://schemas.microsoft.com/office/drawing/2014/main" id="{6CE55C06-1C84-4DBB-BD63-47CD66196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39663" y="3187330"/>
              <a:ext cx="488251" cy="483340"/>
            </a:xfrm>
            <a:prstGeom prst="rect">
              <a:avLst/>
            </a:prstGeom>
          </p:spPr>
        </p:pic>
      </p:grpSp>
      <p:sp>
        <p:nvSpPr>
          <p:cNvPr id="20" name="Naslov 1">
            <a:extLst>
              <a:ext uri="{FF2B5EF4-FFF2-40B4-BE49-F238E27FC236}">
                <a16:creationId xmlns:a16="http://schemas.microsoft.com/office/drawing/2014/main" id="{79A1B9E6-5508-4645-ADC3-D565655B80C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rgbClr val="C00000"/>
                </a:solidFill>
              </a:rPr>
              <a:t>Duhovna vitaminska bomba</a:t>
            </a:r>
            <a:endParaRPr lang="fi-FI" dirty="0">
              <a:solidFill>
                <a:srgbClr val="C0000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309ED45-7C77-4C36-BE3D-D464E261AE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159" y="3009167"/>
            <a:ext cx="5832867" cy="3934558"/>
          </a:xfrm>
          <a:prstGeom prst="rect">
            <a:avLst/>
          </a:prstGeom>
        </p:spPr>
      </p:pic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41A57777-70DB-4AAF-93C5-362F1BEC5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420644"/>
              </p:ext>
            </p:extLst>
          </p:nvPr>
        </p:nvGraphicFramePr>
        <p:xfrm>
          <a:off x="1181101" y="1110038"/>
          <a:ext cx="10052539" cy="4290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id="{B43A6E5A-65D2-413B-AB35-99F921DC6F9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7467" y="4425276"/>
            <a:ext cx="3265658" cy="1322686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2C978BE9-8F92-42FD-8ECE-679CC0BAD08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04"/>
          <a:stretch/>
        </p:blipFill>
        <p:spPr>
          <a:xfrm>
            <a:off x="8742092" y="5463810"/>
            <a:ext cx="3265658" cy="1322686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454D04DD-5BCC-498C-AAB3-CCA966D00EDC}"/>
              </a:ext>
            </a:extLst>
          </p:cNvPr>
          <p:cNvGrpSpPr/>
          <p:nvPr/>
        </p:nvGrpSpPr>
        <p:grpSpPr>
          <a:xfrm>
            <a:off x="7628791" y="5055886"/>
            <a:ext cx="4563209" cy="1325563"/>
            <a:chOff x="7628791" y="3024554"/>
            <a:chExt cx="4563209" cy="1086011"/>
          </a:xfrm>
        </p:grpSpPr>
        <p:sp>
          <p:nvSpPr>
            <p:cNvPr id="24" name="Pravokutnik 23">
              <a:extLst>
                <a:ext uri="{FF2B5EF4-FFF2-40B4-BE49-F238E27FC236}">
                  <a16:creationId xmlns:a16="http://schemas.microsoft.com/office/drawing/2014/main" id="{03ABBE87-9FB7-47C1-A804-80A158DB5C57}"/>
                </a:ext>
              </a:extLst>
            </p:cNvPr>
            <p:cNvSpPr/>
            <p:nvPr/>
          </p:nvSpPr>
          <p:spPr>
            <a:xfrm>
              <a:off x="7628791" y="3024554"/>
              <a:ext cx="4563209" cy="9012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7" name="TekstniOkvir 26">
              <a:extLst>
                <a:ext uri="{FF2B5EF4-FFF2-40B4-BE49-F238E27FC236}">
                  <a16:creationId xmlns:a16="http://schemas.microsoft.com/office/drawing/2014/main" id="{A0219B5E-ED5A-4D20-92E0-6E4A4188F39B}"/>
                </a:ext>
              </a:extLst>
            </p:cNvPr>
            <p:cNvSpPr txBox="1"/>
            <p:nvPr/>
          </p:nvSpPr>
          <p:spPr>
            <a:xfrm>
              <a:off x="7628792" y="3033347"/>
              <a:ext cx="456320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r-HR" sz="1600" b="1" dirty="0">
                  <a:solidFill>
                    <a:schemeClr val="bg1"/>
                  </a:solidFill>
                </a:rPr>
                <a:t>Stvarajte s Vinogradarom! </a:t>
              </a:r>
              <a:r>
                <a:rPr lang="hr-HR" sz="16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 </a:t>
              </a:r>
              <a:r>
                <a:rPr lang="hr-HR" sz="1600" b="1" dirty="0">
                  <a:solidFill>
                    <a:schemeClr val="bg1"/>
                  </a:solidFill>
                </a:rPr>
                <a:t>Izrada </a:t>
              </a:r>
              <a:r>
                <a:rPr lang="hr-HR" sz="1600" b="1" dirty="0" err="1">
                  <a:solidFill>
                    <a:schemeClr val="bg1"/>
                  </a:solidFill>
                </a:rPr>
                <a:t>TikTok</a:t>
              </a:r>
              <a:r>
                <a:rPr lang="hr-HR" sz="1600" b="1" dirty="0">
                  <a:solidFill>
                    <a:schemeClr val="bg1"/>
                  </a:solidFill>
                </a:rPr>
                <a:t> videa: </a:t>
              </a:r>
              <a:r>
                <a:rPr lang="hr-HR" sz="1600" dirty="0">
                  <a:solidFill>
                    <a:schemeClr val="bg1"/>
                  </a:solidFill>
                </a:rPr>
                <a:t>Snimite video za </a:t>
              </a:r>
              <a:r>
                <a:rPr lang="hr-HR" sz="1600" dirty="0" err="1">
                  <a:solidFill>
                    <a:schemeClr val="bg1"/>
                  </a:solidFill>
                </a:rPr>
                <a:t>TikTok</a:t>
              </a:r>
              <a:r>
                <a:rPr lang="hr-HR" sz="1600" dirty="0">
                  <a:solidFill>
                    <a:schemeClr val="bg1"/>
                  </a:solidFill>
                </a:rPr>
                <a:t>, u trajanju do 30 sekundi, u kojem ćete izraziti zahvalnost za nešto konkretno: osobu, trenutak, Božji dar.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0186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HKM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375623"/>
      </a:accent2>
      <a:accent3>
        <a:srgbClr val="0563C1"/>
      </a:accent3>
      <a:accent4>
        <a:srgbClr val="FFC000"/>
      </a:accent4>
      <a:accent5>
        <a:srgbClr val="954F72"/>
      </a:accent5>
      <a:accent6>
        <a:srgbClr val="ED7D31"/>
      </a:accent6>
      <a:hlink>
        <a:srgbClr val="C00000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</TotalTime>
  <Words>1042</Words>
  <Application>Microsoft Office PowerPoint</Application>
  <PresentationFormat>Široki zaslon</PresentationFormat>
  <Paragraphs>164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Office Theme</vt:lpstr>
      <vt:lpstr>PLODOVI DUHA</vt:lpstr>
      <vt:lpstr>PLODOVI DUHA</vt:lpstr>
      <vt:lpstr>PLODOVI DUHA</vt:lpstr>
      <vt:lpstr>PLODOVI DUHA</vt:lpstr>
      <vt:lpstr>PLODOVI DUHA</vt:lpstr>
      <vt:lpstr>PLODOVI DUHA</vt:lpstr>
      <vt:lpstr>PLODOVI DUHA</vt:lpstr>
      <vt:lpstr>PLODOVI DUHA</vt:lpstr>
      <vt:lpstr>PLODOVI DUHA</vt:lpstr>
      <vt:lpstr>PLODOVI DUHA</vt:lpstr>
      <vt:lpstr>PLODOVI DUHA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ISUS – PRAVI TRS</dc:title>
  <dc:creator>marijan.pavelic@gmail.com</dc:creator>
  <cp:lastModifiedBy>marijan.pavelic@gmail.com</cp:lastModifiedBy>
  <cp:revision>34</cp:revision>
  <dcterms:created xsi:type="dcterms:W3CDTF">2025-09-27T08:57:09Z</dcterms:created>
  <dcterms:modified xsi:type="dcterms:W3CDTF">2025-10-10T07:13:22Z</dcterms:modified>
</cp:coreProperties>
</file>