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82" r:id="rId4"/>
    <p:sldId id="283" r:id="rId5"/>
    <p:sldId id="285" r:id="rId6"/>
    <p:sldId id="286" r:id="rId7"/>
    <p:sldId id="287" r:id="rId8"/>
    <p:sldId id="289" r:id="rId9"/>
    <p:sldId id="290" r:id="rId10"/>
    <p:sldId id="288" r:id="rId11"/>
    <p:sldId id="291" r:id="rId12"/>
    <p:sldId id="27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FFFF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5138E259-A3AA-4392-8431-71E9F13A0F4A}">
      <dgm:prSet/>
      <dgm:spPr/>
      <dgm:t>
        <a:bodyPr/>
        <a:lstStyle/>
        <a:p>
          <a:r>
            <a:rPr lang="pt-BR" dirty="0"/>
            <a:t>Svaki par dobiva list s pitanjima te</a:t>
          </a:r>
          <a:r>
            <a:rPr lang="hr-HR" dirty="0"/>
            <a:t> </a:t>
          </a:r>
          <a:r>
            <a:rPr lang="en-US" dirty="0" err="1"/>
            <a:t>zaokružuje</a:t>
          </a:r>
          <a:r>
            <a:rPr lang="en-US" dirty="0"/>
            <a:t> </a:t>
          </a:r>
          <a:r>
            <a:rPr lang="en-US" dirty="0" err="1"/>
            <a:t>odgovore</a:t>
          </a:r>
          <a:r>
            <a:rPr lang="en-US" dirty="0"/>
            <a:t>.</a:t>
          </a:r>
          <a:endParaRPr lang="pl-PL" dirty="0"/>
        </a:p>
      </dgm:t>
    </dgm:pt>
    <dgm:pt modelId="{D70073A7-FF4D-4F41-A28B-C0C793882E36}" type="parTrans" cxnId="{38AD5A52-234E-4AA8-ABE3-D6D7AE47FB4D}">
      <dgm:prSet/>
      <dgm:spPr/>
      <dgm:t>
        <a:bodyPr/>
        <a:lstStyle/>
        <a:p>
          <a:endParaRPr lang="hr-HR"/>
        </a:p>
      </dgm:t>
    </dgm:pt>
    <dgm:pt modelId="{05804822-A3C0-4229-8321-8864642E3526}" type="sibTrans" cxnId="{38AD5A52-234E-4AA8-ABE3-D6D7AE47FB4D}">
      <dgm:prSet/>
      <dgm:spPr/>
      <dgm:t>
        <a:bodyPr/>
        <a:lstStyle/>
        <a:p>
          <a:endParaRPr lang="hr-HR"/>
        </a:p>
      </dgm:t>
    </dgm:pt>
    <dgm:pt modelId="{3B82C9C8-FF59-4B0E-BEDA-7C9F68A23A77}">
      <dgm:prSet/>
      <dgm:spPr/>
      <dgm:t>
        <a:bodyPr/>
        <a:lstStyle/>
        <a:p>
          <a:r>
            <a:rPr lang="en-US" dirty="0"/>
            <a:t>Iza svakoga odgovora nalazi se </a:t>
          </a:r>
          <a:r>
            <a:rPr lang="en-US" dirty="0" err="1"/>
            <a:t>određeno</a:t>
          </a:r>
          <a:r>
            <a:rPr lang="en-US" dirty="0"/>
            <a:t> </a:t>
          </a:r>
          <a:r>
            <a:rPr lang="en-US" dirty="0" err="1"/>
            <a:t>slovo</a:t>
          </a:r>
          <a:r>
            <a:rPr lang="hr-HR" dirty="0"/>
            <a:t>.</a:t>
          </a:r>
          <a:endParaRPr lang="en-US" dirty="0"/>
        </a:p>
      </dgm:t>
    </dgm:pt>
    <dgm:pt modelId="{CB3DF01A-64AB-4C03-96E8-8FDDBD5FAC85}" type="parTrans" cxnId="{5B5C98F9-A18A-4210-8605-6A7836229D1D}">
      <dgm:prSet/>
      <dgm:spPr/>
      <dgm:t>
        <a:bodyPr/>
        <a:lstStyle/>
        <a:p>
          <a:endParaRPr lang="en-US"/>
        </a:p>
      </dgm:t>
    </dgm:pt>
    <dgm:pt modelId="{B19D1FA3-6D74-47D4-B336-752B89B7CCB8}" type="sibTrans" cxnId="{5B5C98F9-A18A-4210-8605-6A7836229D1D}">
      <dgm:prSet/>
      <dgm:spPr/>
      <dgm:t>
        <a:bodyPr/>
        <a:lstStyle/>
        <a:p>
          <a:endParaRPr lang="en-US"/>
        </a:p>
      </dgm:t>
    </dgm:pt>
    <dgm:pt modelId="{944EDAA4-2B26-42E5-8B64-05E536E02AB2}" type="pres">
      <dgm:prSet presAssocID="{E044EBF3-5CA1-4FD7-8089-6C0072281115}" presName="Name0" presStyleCnt="0">
        <dgm:presLayoutVars>
          <dgm:dir/>
          <dgm:animLvl val="lvl"/>
          <dgm:resizeHandles val="exact"/>
        </dgm:presLayoutVars>
      </dgm:prSet>
      <dgm:spPr/>
    </dgm:pt>
    <dgm:pt modelId="{2E1BBD87-8DD1-46A4-92E0-F8559DAFDF7E}" type="pres">
      <dgm:prSet presAssocID="{E044EBF3-5CA1-4FD7-8089-6C0072281115}" presName="tSp" presStyleCnt="0"/>
      <dgm:spPr/>
    </dgm:pt>
    <dgm:pt modelId="{5E2267C5-3965-4317-B9DB-E1E2757BA770}" type="pres">
      <dgm:prSet presAssocID="{E044EBF3-5CA1-4FD7-8089-6C0072281115}" presName="bSp" presStyleCnt="0"/>
      <dgm:spPr/>
    </dgm:pt>
    <dgm:pt modelId="{47D9B97D-4137-497C-AB36-166C1D59B305}" type="pres">
      <dgm:prSet presAssocID="{E044EBF3-5CA1-4FD7-8089-6C0072281115}" presName="process" presStyleCnt="0"/>
      <dgm:spPr/>
    </dgm:pt>
    <dgm:pt modelId="{D54BF153-78A3-468E-8E4A-002D8155FEBE}" type="pres">
      <dgm:prSet presAssocID="{5138E259-A3AA-4392-8431-71E9F13A0F4A}" presName="composite1" presStyleCnt="0"/>
      <dgm:spPr/>
    </dgm:pt>
    <dgm:pt modelId="{E0F75502-EF6D-48EA-978D-FB87AD96ACA9}" type="pres">
      <dgm:prSet presAssocID="{5138E259-A3AA-4392-8431-71E9F13A0F4A}" presName="dummyNode1" presStyleLbl="node1" presStyleIdx="0" presStyleCnt="2"/>
      <dgm:spPr/>
    </dgm:pt>
    <dgm:pt modelId="{AA3A34C9-134D-43BC-B848-8F50DF2026C5}" type="pres">
      <dgm:prSet presAssocID="{5138E259-A3AA-4392-8431-71E9F13A0F4A}" presName="childNode1" presStyleLbl="bgAcc1" presStyleIdx="0" presStyleCnt="2">
        <dgm:presLayoutVars>
          <dgm:bulletEnabled val="1"/>
        </dgm:presLayoutVars>
      </dgm:prSet>
      <dgm:spPr/>
    </dgm:pt>
    <dgm:pt modelId="{8A128CCA-0A74-4F6E-99BC-D3E36B0D32E1}" type="pres">
      <dgm:prSet presAssocID="{5138E259-A3AA-4392-8431-71E9F13A0F4A}" presName="childNode1tx" presStyleLbl="bgAcc1" presStyleIdx="0" presStyleCnt="2">
        <dgm:presLayoutVars>
          <dgm:bulletEnabled val="1"/>
        </dgm:presLayoutVars>
      </dgm:prSet>
      <dgm:spPr/>
    </dgm:pt>
    <dgm:pt modelId="{96EE1201-4BE4-4817-96BB-F135D2B594DE}" type="pres">
      <dgm:prSet presAssocID="{5138E259-A3AA-4392-8431-71E9F13A0F4A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3506EB63-E564-42EF-A3AB-1DDFBD643B0A}" type="pres">
      <dgm:prSet presAssocID="{5138E259-A3AA-4392-8431-71E9F13A0F4A}" presName="connSite1" presStyleCnt="0"/>
      <dgm:spPr/>
    </dgm:pt>
    <dgm:pt modelId="{311B58E9-ABFB-4CAC-AC98-03333200CCF3}" type="pres">
      <dgm:prSet presAssocID="{05804822-A3C0-4229-8321-8864642E3526}" presName="Name9" presStyleLbl="sibTrans2D1" presStyleIdx="0" presStyleCnt="1"/>
      <dgm:spPr/>
    </dgm:pt>
    <dgm:pt modelId="{384598CC-404A-492F-B7DB-51B38FD9E1C2}" type="pres">
      <dgm:prSet presAssocID="{3B82C9C8-FF59-4B0E-BEDA-7C9F68A23A77}" presName="composite2" presStyleCnt="0"/>
      <dgm:spPr/>
    </dgm:pt>
    <dgm:pt modelId="{5EF51904-839F-45C2-8C31-05530303CB34}" type="pres">
      <dgm:prSet presAssocID="{3B82C9C8-FF59-4B0E-BEDA-7C9F68A23A77}" presName="dummyNode2" presStyleLbl="node1" presStyleIdx="0" presStyleCnt="2"/>
      <dgm:spPr/>
    </dgm:pt>
    <dgm:pt modelId="{F70AF76A-AE0A-4B1A-8DC0-ADB4E12A80BC}" type="pres">
      <dgm:prSet presAssocID="{3B82C9C8-FF59-4B0E-BEDA-7C9F68A23A77}" presName="childNode2" presStyleLbl="bgAcc1" presStyleIdx="1" presStyleCnt="2">
        <dgm:presLayoutVars>
          <dgm:bulletEnabled val="1"/>
        </dgm:presLayoutVars>
      </dgm:prSet>
      <dgm:spPr/>
    </dgm:pt>
    <dgm:pt modelId="{058CB20D-3849-4B8C-B3D1-F90FBA314025}" type="pres">
      <dgm:prSet presAssocID="{3B82C9C8-FF59-4B0E-BEDA-7C9F68A23A77}" presName="childNode2tx" presStyleLbl="bgAcc1" presStyleIdx="1" presStyleCnt="2">
        <dgm:presLayoutVars>
          <dgm:bulletEnabled val="1"/>
        </dgm:presLayoutVars>
      </dgm:prSet>
      <dgm:spPr/>
    </dgm:pt>
    <dgm:pt modelId="{831C64CE-BD8F-4CDB-91CF-4521E84B3B03}" type="pres">
      <dgm:prSet presAssocID="{3B82C9C8-FF59-4B0E-BEDA-7C9F68A23A77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1A46F423-099F-4F8D-BA1E-0A3D399CFD03}" type="pres">
      <dgm:prSet presAssocID="{3B82C9C8-FF59-4B0E-BEDA-7C9F68A23A77}" presName="connSite2" presStyleCnt="0"/>
      <dgm:spPr/>
    </dgm:pt>
  </dgm:ptLst>
  <dgm:cxnLst>
    <dgm:cxn modelId="{B8746309-E55F-4EF0-A3B8-B1ABAB156D87}" type="presOf" srcId="{E044EBF3-5CA1-4FD7-8089-6C0072281115}" destId="{944EDAA4-2B26-42E5-8B64-05E536E02AB2}" srcOrd="0" destOrd="0" presId="urn:microsoft.com/office/officeart/2005/8/layout/hProcess4"/>
    <dgm:cxn modelId="{53C7FD0D-2DBF-47B7-AFCB-38B26FEFA778}" type="presOf" srcId="{05804822-A3C0-4229-8321-8864642E3526}" destId="{311B58E9-ABFB-4CAC-AC98-03333200CCF3}" srcOrd="0" destOrd="0" presId="urn:microsoft.com/office/officeart/2005/8/layout/hProcess4"/>
    <dgm:cxn modelId="{12029412-BE2C-4E1C-8DB2-D130799DD14F}" type="presOf" srcId="{5138E259-A3AA-4392-8431-71E9F13A0F4A}" destId="{96EE1201-4BE4-4817-96BB-F135D2B594DE}" srcOrd="0" destOrd="0" presId="urn:microsoft.com/office/officeart/2005/8/layout/hProcess4"/>
    <dgm:cxn modelId="{38AD5A52-234E-4AA8-ABE3-D6D7AE47FB4D}" srcId="{E044EBF3-5CA1-4FD7-8089-6C0072281115}" destId="{5138E259-A3AA-4392-8431-71E9F13A0F4A}" srcOrd="0" destOrd="0" parTransId="{D70073A7-FF4D-4F41-A28B-C0C793882E36}" sibTransId="{05804822-A3C0-4229-8321-8864642E3526}"/>
    <dgm:cxn modelId="{166B69BF-3E5D-43D2-A8AE-01ED52751033}" type="presOf" srcId="{3B82C9C8-FF59-4B0E-BEDA-7C9F68A23A77}" destId="{831C64CE-BD8F-4CDB-91CF-4521E84B3B03}" srcOrd="0" destOrd="0" presId="urn:microsoft.com/office/officeart/2005/8/layout/hProcess4"/>
    <dgm:cxn modelId="{5B5C98F9-A18A-4210-8605-6A7836229D1D}" srcId="{E044EBF3-5CA1-4FD7-8089-6C0072281115}" destId="{3B82C9C8-FF59-4B0E-BEDA-7C9F68A23A77}" srcOrd="1" destOrd="0" parTransId="{CB3DF01A-64AB-4C03-96E8-8FDDBD5FAC85}" sibTransId="{B19D1FA3-6D74-47D4-B336-752B89B7CCB8}"/>
    <dgm:cxn modelId="{1F052C8F-871D-4029-8CB5-40CF24431033}" type="presParOf" srcId="{944EDAA4-2B26-42E5-8B64-05E536E02AB2}" destId="{2E1BBD87-8DD1-46A4-92E0-F8559DAFDF7E}" srcOrd="0" destOrd="0" presId="urn:microsoft.com/office/officeart/2005/8/layout/hProcess4"/>
    <dgm:cxn modelId="{DD69415F-4FED-44C4-AC38-23C25C25C6FC}" type="presParOf" srcId="{944EDAA4-2B26-42E5-8B64-05E536E02AB2}" destId="{5E2267C5-3965-4317-B9DB-E1E2757BA770}" srcOrd="1" destOrd="0" presId="urn:microsoft.com/office/officeart/2005/8/layout/hProcess4"/>
    <dgm:cxn modelId="{1150A81F-A677-4B56-960E-CCB052BAD6DD}" type="presParOf" srcId="{944EDAA4-2B26-42E5-8B64-05E536E02AB2}" destId="{47D9B97D-4137-497C-AB36-166C1D59B305}" srcOrd="2" destOrd="0" presId="urn:microsoft.com/office/officeart/2005/8/layout/hProcess4"/>
    <dgm:cxn modelId="{B25467B3-396B-4457-9A8F-3DED7B651EED}" type="presParOf" srcId="{47D9B97D-4137-497C-AB36-166C1D59B305}" destId="{D54BF153-78A3-468E-8E4A-002D8155FEBE}" srcOrd="0" destOrd="0" presId="urn:microsoft.com/office/officeart/2005/8/layout/hProcess4"/>
    <dgm:cxn modelId="{449D792D-E64C-41CB-82E8-CB3867C3E4D2}" type="presParOf" srcId="{D54BF153-78A3-468E-8E4A-002D8155FEBE}" destId="{E0F75502-EF6D-48EA-978D-FB87AD96ACA9}" srcOrd="0" destOrd="0" presId="urn:microsoft.com/office/officeart/2005/8/layout/hProcess4"/>
    <dgm:cxn modelId="{AD8BC6EC-FD25-428F-8EC5-DB17E74D484D}" type="presParOf" srcId="{D54BF153-78A3-468E-8E4A-002D8155FEBE}" destId="{AA3A34C9-134D-43BC-B848-8F50DF2026C5}" srcOrd="1" destOrd="0" presId="urn:microsoft.com/office/officeart/2005/8/layout/hProcess4"/>
    <dgm:cxn modelId="{FA29E7FD-9ED1-4E63-97BD-0C0684B36E73}" type="presParOf" srcId="{D54BF153-78A3-468E-8E4A-002D8155FEBE}" destId="{8A128CCA-0A74-4F6E-99BC-D3E36B0D32E1}" srcOrd="2" destOrd="0" presId="urn:microsoft.com/office/officeart/2005/8/layout/hProcess4"/>
    <dgm:cxn modelId="{802E7795-2B25-4C90-BB4E-74F489539BD3}" type="presParOf" srcId="{D54BF153-78A3-468E-8E4A-002D8155FEBE}" destId="{96EE1201-4BE4-4817-96BB-F135D2B594DE}" srcOrd="3" destOrd="0" presId="urn:microsoft.com/office/officeart/2005/8/layout/hProcess4"/>
    <dgm:cxn modelId="{CCEB3BB5-F9B4-4BB2-BC1D-F9F2AF8F95F6}" type="presParOf" srcId="{D54BF153-78A3-468E-8E4A-002D8155FEBE}" destId="{3506EB63-E564-42EF-A3AB-1DDFBD643B0A}" srcOrd="4" destOrd="0" presId="urn:microsoft.com/office/officeart/2005/8/layout/hProcess4"/>
    <dgm:cxn modelId="{0BC3A2C5-825B-4548-A447-B961493D0FD4}" type="presParOf" srcId="{47D9B97D-4137-497C-AB36-166C1D59B305}" destId="{311B58E9-ABFB-4CAC-AC98-03333200CCF3}" srcOrd="1" destOrd="0" presId="urn:microsoft.com/office/officeart/2005/8/layout/hProcess4"/>
    <dgm:cxn modelId="{A8B61447-CB55-44C0-A14C-F1D8E7A6778C}" type="presParOf" srcId="{47D9B97D-4137-497C-AB36-166C1D59B305}" destId="{384598CC-404A-492F-B7DB-51B38FD9E1C2}" srcOrd="2" destOrd="0" presId="urn:microsoft.com/office/officeart/2005/8/layout/hProcess4"/>
    <dgm:cxn modelId="{ABCE4999-8D2B-4993-8B84-BEC23C132952}" type="presParOf" srcId="{384598CC-404A-492F-B7DB-51B38FD9E1C2}" destId="{5EF51904-839F-45C2-8C31-05530303CB34}" srcOrd="0" destOrd="0" presId="urn:microsoft.com/office/officeart/2005/8/layout/hProcess4"/>
    <dgm:cxn modelId="{040085A9-7540-44AA-B539-D87115E449DA}" type="presParOf" srcId="{384598CC-404A-492F-B7DB-51B38FD9E1C2}" destId="{F70AF76A-AE0A-4B1A-8DC0-ADB4E12A80BC}" srcOrd="1" destOrd="0" presId="urn:microsoft.com/office/officeart/2005/8/layout/hProcess4"/>
    <dgm:cxn modelId="{C8840DAA-398C-45A7-B053-1D5736642EB4}" type="presParOf" srcId="{384598CC-404A-492F-B7DB-51B38FD9E1C2}" destId="{058CB20D-3849-4B8C-B3D1-F90FBA314025}" srcOrd="2" destOrd="0" presId="urn:microsoft.com/office/officeart/2005/8/layout/hProcess4"/>
    <dgm:cxn modelId="{D24B28B6-6233-43FD-90E6-F0E1323E0807}" type="presParOf" srcId="{384598CC-404A-492F-B7DB-51B38FD9E1C2}" destId="{831C64CE-BD8F-4CDB-91CF-4521E84B3B03}" srcOrd="3" destOrd="0" presId="urn:microsoft.com/office/officeart/2005/8/layout/hProcess4"/>
    <dgm:cxn modelId="{5D97E353-F14E-4F84-AAB5-CBAB6357A21E}" type="presParOf" srcId="{384598CC-404A-492F-B7DB-51B38FD9E1C2}" destId="{1A46F423-099F-4F8D-BA1E-0A3D399CFD0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3B82C9C8-FF59-4B0E-BEDA-7C9F68A23A7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B3DF01A-64AB-4C03-96E8-8FDDBD5FAC85}" type="parTrans" cxnId="{5B5C98F9-A18A-4210-8605-6A7836229D1D}">
      <dgm:prSet/>
      <dgm:spPr/>
      <dgm:t>
        <a:bodyPr/>
        <a:lstStyle/>
        <a:p>
          <a:endParaRPr lang="en-US"/>
        </a:p>
      </dgm:t>
    </dgm:pt>
    <dgm:pt modelId="{B19D1FA3-6D74-47D4-B336-752B89B7CCB8}" type="sibTrans" cxnId="{5B5C98F9-A18A-4210-8605-6A7836229D1D}">
      <dgm:prSet/>
      <dgm:spPr/>
      <dgm:t>
        <a:bodyPr/>
        <a:lstStyle/>
        <a:p>
          <a:endParaRPr lang="en-US"/>
        </a:p>
      </dgm:t>
    </dgm:pt>
    <dgm:pt modelId="{25C20EDF-5A88-41B9-8ABE-AB949230B0B4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13C15DE-CEDC-410E-9918-C047562D1EAC}" type="parTrans" cxnId="{761646D1-28A3-4D87-900D-CE3C25EF6CD6}">
      <dgm:prSet/>
      <dgm:spPr/>
      <dgm:t>
        <a:bodyPr/>
        <a:lstStyle/>
        <a:p>
          <a:endParaRPr lang="en-US"/>
        </a:p>
      </dgm:t>
    </dgm:pt>
    <dgm:pt modelId="{F87B14C2-B09B-4317-A664-722D70E9BD92}" type="sibTrans" cxnId="{761646D1-28A3-4D87-900D-CE3C25EF6CD6}">
      <dgm:prSet/>
      <dgm:spPr/>
      <dgm:t>
        <a:bodyPr/>
        <a:lstStyle/>
        <a:p>
          <a:endParaRPr lang="en-US"/>
        </a:p>
      </dgm:t>
    </dgm:pt>
    <dgm:pt modelId="{9144E4CF-DB62-422F-8238-85457FCE8009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A8B7ED2-29DA-4A7A-BB05-5FFB80DCE0D2}" type="parTrans" cxnId="{4FFF3308-7511-451B-919B-F7ECDB61C38E}">
      <dgm:prSet/>
      <dgm:spPr/>
      <dgm:t>
        <a:bodyPr/>
        <a:lstStyle/>
        <a:p>
          <a:endParaRPr lang="en-US"/>
        </a:p>
      </dgm:t>
    </dgm:pt>
    <dgm:pt modelId="{3856C05D-D0B3-48B9-B791-73CB229136EC}" type="sibTrans" cxnId="{4FFF3308-7511-451B-919B-F7ECDB61C38E}">
      <dgm:prSet/>
      <dgm:spPr/>
      <dgm:t>
        <a:bodyPr/>
        <a:lstStyle/>
        <a:p>
          <a:endParaRPr lang="en-US"/>
        </a:p>
      </dgm:t>
    </dgm:pt>
    <dgm:pt modelId="{CFB82475-D3BF-44B2-97EF-66C5F6485CC6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85211A9-4854-475E-B1E8-46B3DEAE66E6}" type="sibTrans" cxnId="{A798865E-86FE-4A51-ADEF-8D3E2BAC2187}">
      <dgm:prSet/>
      <dgm:spPr/>
      <dgm:t>
        <a:bodyPr/>
        <a:lstStyle/>
        <a:p>
          <a:endParaRPr lang="en-US"/>
        </a:p>
      </dgm:t>
    </dgm:pt>
    <dgm:pt modelId="{C978A75C-5742-4697-8537-0DFD3E89E97E}" type="parTrans" cxnId="{A798865E-86FE-4A51-ADEF-8D3E2BAC2187}">
      <dgm:prSet/>
      <dgm:spPr/>
      <dgm:t>
        <a:bodyPr/>
        <a:lstStyle/>
        <a:p>
          <a:endParaRPr lang="en-US"/>
        </a:p>
      </dgm:t>
    </dgm:pt>
    <dgm:pt modelId="{F3AEDF41-3491-4ECF-A03D-BE8050C920BF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hr-HR" dirty="0"/>
        </a:p>
      </dgm:t>
    </dgm:pt>
    <dgm:pt modelId="{5570D96C-614E-4804-A2B8-71005CE33D36}" type="parTrans" cxnId="{61F7E5B5-136C-4453-9096-36D69C7DA88C}">
      <dgm:prSet/>
      <dgm:spPr/>
      <dgm:t>
        <a:bodyPr/>
        <a:lstStyle/>
        <a:p>
          <a:endParaRPr lang="en-US"/>
        </a:p>
      </dgm:t>
    </dgm:pt>
    <dgm:pt modelId="{EE684DD0-AF3A-4CCE-802C-537C6EAC8C48}" type="sibTrans" cxnId="{61F7E5B5-136C-4453-9096-36D69C7DA88C}">
      <dgm:prSet/>
      <dgm:spPr/>
      <dgm:t>
        <a:bodyPr/>
        <a:lstStyle/>
        <a:p>
          <a:endParaRPr lang="en-US"/>
        </a:p>
      </dgm:t>
    </dgm:pt>
    <dgm:pt modelId="{6DFC94E7-5E91-4288-BD40-B0308F981FFA}" type="pres">
      <dgm:prSet presAssocID="{E044EBF3-5CA1-4FD7-8089-6C0072281115}" presName="CompostProcess" presStyleCnt="0">
        <dgm:presLayoutVars>
          <dgm:dir/>
          <dgm:resizeHandles val="exact"/>
        </dgm:presLayoutVars>
      </dgm:prSet>
      <dgm:spPr/>
    </dgm:pt>
    <dgm:pt modelId="{CC749CF7-C03E-48EA-ABBC-D5ABF85204FA}" type="pres">
      <dgm:prSet presAssocID="{E044EBF3-5CA1-4FD7-8089-6C0072281115}" presName="arrow" presStyleLbl="bgShp" presStyleIdx="0" presStyleCnt="1"/>
      <dgm:spPr/>
    </dgm:pt>
    <dgm:pt modelId="{BC45667E-FBB9-4799-9A0D-723EFE5B4CB0}" type="pres">
      <dgm:prSet presAssocID="{E044EBF3-5CA1-4FD7-8089-6C0072281115}" presName="linearProcess" presStyleCnt="0"/>
      <dgm:spPr/>
    </dgm:pt>
    <dgm:pt modelId="{5F4F7AE5-42F6-4B90-9D04-7DDD1E88D348}" type="pres">
      <dgm:prSet presAssocID="{CFB82475-D3BF-44B2-97EF-66C5F6485CC6}" presName="textNode" presStyleLbl="node1" presStyleIdx="0" presStyleCnt="5">
        <dgm:presLayoutVars>
          <dgm:bulletEnabled val="1"/>
        </dgm:presLayoutVars>
      </dgm:prSet>
      <dgm:spPr/>
    </dgm:pt>
    <dgm:pt modelId="{CB30CB6D-1F07-400D-A396-7E10D9B38067}" type="pres">
      <dgm:prSet presAssocID="{485211A9-4854-475E-B1E8-46B3DEAE66E6}" presName="sibTrans" presStyleCnt="0"/>
      <dgm:spPr/>
    </dgm:pt>
    <dgm:pt modelId="{ABABCB88-8EE9-4C07-8B87-BFB41C99BB63}" type="pres">
      <dgm:prSet presAssocID="{25C20EDF-5A88-41B9-8ABE-AB949230B0B4}" presName="textNode" presStyleLbl="node1" presStyleIdx="1" presStyleCnt="5">
        <dgm:presLayoutVars>
          <dgm:bulletEnabled val="1"/>
        </dgm:presLayoutVars>
      </dgm:prSet>
      <dgm:spPr/>
    </dgm:pt>
    <dgm:pt modelId="{905A8312-6754-4B27-B564-4879AD787BE9}" type="pres">
      <dgm:prSet presAssocID="{F87B14C2-B09B-4317-A664-722D70E9BD92}" presName="sibTrans" presStyleCnt="0"/>
      <dgm:spPr/>
    </dgm:pt>
    <dgm:pt modelId="{422A587B-2925-4C7D-A225-F1885CC3A85A}" type="pres">
      <dgm:prSet presAssocID="{9144E4CF-DB62-422F-8238-85457FCE8009}" presName="textNode" presStyleLbl="node1" presStyleIdx="2" presStyleCnt="5">
        <dgm:presLayoutVars>
          <dgm:bulletEnabled val="1"/>
        </dgm:presLayoutVars>
      </dgm:prSet>
      <dgm:spPr/>
    </dgm:pt>
    <dgm:pt modelId="{AA9B74A7-F135-4235-B549-9C944219623D}" type="pres">
      <dgm:prSet presAssocID="{3856C05D-D0B3-48B9-B791-73CB229136EC}" presName="sibTrans" presStyleCnt="0"/>
      <dgm:spPr/>
    </dgm:pt>
    <dgm:pt modelId="{E03CB16B-BB98-4955-B1EA-4A5966CC01C5}" type="pres">
      <dgm:prSet presAssocID="{3B82C9C8-FF59-4B0E-BEDA-7C9F68A23A77}" presName="textNode" presStyleLbl="node1" presStyleIdx="3" presStyleCnt="5">
        <dgm:presLayoutVars>
          <dgm:bulletEnabled val="1"/>
        </dgm:presLayoutVars>
      </dgm:prSet>
      <dgm:spPr/>
    </dgm:pt>
    <dgm:pt modelId="{70966B6F-F715-44E8-8A6A-8336D583608A}" type="pres">
      <dgm:prSet presAssocID="{B19D1FA3-6D74-47D4-B336-752B89B7CCB8}" presName="sibTrans" presStyleCnt="0"/>
      <dgm:spPr/>
    </dgm:pt>
    <dgm:pt modelId="{32B05E96-7B16-42B3-8F60-24F5DA56B33A}" type="pres">
      <dgm:prSet presAssocID="{F3AEDF41-3491-4ECF-A03D-BE8050C920BF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FFF3308-7511-451B-919B-F7ECDB61C38E}" srcId="{E044EBF3-5CA1-4FD7-8089-6C0072281115}" destId="{9144E4CF-DB62-422F-8238-85457FCE8009}" srcOrd="2" destOrd="0" parTransId="{6A8B7ED2-29DA-4A7A-BB05-5FFB80DCE0D2}" sibTransId="{3856C05D-D0B3-48B9-B791-73CB229136EC}"/>
    <dgm:cxn modelId="{746A8039-1FE1-4677-8721-2BFECC7BCA30}" type="presOf" srcId="{25C20EDF-5A88-41B9-8ABE-AB949230B0B4}" destId="{ABABCB88-8EE9-4C07-8B87-BFB41C99BB63}" srcOrd="0" destOrd="0" presId="urn:microsoft.com/office/officeart/2005/8/layout/hProcess9"/>
    <dgm:cxn modelId="{A798865E-86FE-4A51-ADEF-8D3E2BAC2187}" srcId="{E044EBF3-5CA1-4FD7-8089-6C0072281115}" destId="{CFB82475-D3BF-44B2-97EF-66C5F6485CC6}" srcOrd="0" destOrd="0" parTransId="{C978A75C-5742-4697-8537-0DFD3E89E97E}" sibTransId="{485211A9-4854-475E-B1E8-46B3DEAE66E6}"/>
    <dgm:cxn modelId="{3197E342-E55D-42B7-8512-F949B2901A10}" type="presOf" srcId="{F3AEDF41-3491-4ECF-A03D-BE8050C920BF}" destId="{32B05E96-7B16-42B3-8F60-24F5DA56B33A}" srcOrd="0" destOrd="0" presId="urn:microsoft.com/office/officeart/2005/8/layout/hProcess9"/>
    <dgm:cxn modelId="{793CB1B0-C2A3-49A6-8598-1ABDCF33E62C}" type="presOf" srcId="{9144E4CF-DB62-422F-8238-85457FCE8009}" destId="{422A587B-2925-4C7D-A225-F1885CC3A85A}" srcOrd="0" destOrd="0" presId="urn:microsoft.com/office/officeart/2005/8/layout/hProcess9"/>
    <dgm:cxn modelId="{61F7E5B5-136C-4453-9096-36D69C7DA88C}" srcId="{E044EBF3-5CA1-4FD7-8089-6C0072281115}" destId="{F3AEDF41-3491-4ECF-A03D-BE8050C920BF}" srcOrd="4" destOrd="0" parTransId="{5570D96C-614E-4804-A2B8-71005CE33D36}" sibTransId="{EE684DD0-AF3A-4CCE-802C-537C6EAC8C48}"/>
    <dgm:cxn modelId="{761646D1-28A3-4D87-900D-CE3C25EF6CD6}" srcId="{E044EBF3-5CA1-4FD7-8089-6C0072281115}" destId="{25C20EDF-5A88-41B9-8ABE-AB949230B0B4}" srcOrd="1" destOrd="0" parTransId="{213C15DE-CEDC-410E-9918-C047562D1EAC}" sibTransId="{F87B14C2-B09B-4317-A664-722D70E9BD92}"/>
    <dgm:cxn modelId="{1DEB27DC-C967-434F-A570-E7ADCEF0288E}" type="presOf" srcId="{3B82C9C8-FF59-4B0E-BEDA-7C9F68A23A77}" destId="{E03CB16B-BB98-4955-B1EA-4A5966CC01C5}" srcOrd="0" destOrd="0" presId="urn:microsoft.com/office/officeart/2005/8/layout/hProcess9"/>
    <dgm:cxn modelId="{3AFB15F3-997B-4135-AE32-064B172A034F}" type="presOf" srcId="{CFB82475-D3BF-44B2-97EF-66C5F6485CC6}" destId="{5F4F7AE5-42F6-4B90-9D04-7DDD1E88D348}" srcOrd="0" destOrd="0" presId="urn:microsoft.com/office/officeart/2005/8/layout/hProcess9"/>
    <dgm:cxn modelId="{94D0AAF5-610E-4CCF-BF18-C2FB70C7582B}" type="presOf" srcId="{E044EBF3-5CA1-4FD7-8089-6C0072281115}" destId="{6DFC94E7-5E91-4288-BD40-B0308F981FFA}" srcOrd="0" destOrd="0" presId="urn:microsoft.com/office/officeart/2005/8/layout/hProcess9"/>
    <dgm:cxn modelId="{5B5C98F9-A18A-4210-8605-6A7836229D1D}" srcId="{E044EBF3-5CA1-4FD7-8089-6C0072281115}" destId="{3B82C9C8-FF59-4B0E-BEDA-7C9F68A23A77}" srcOrd="3" destOrd="0" parTransId="{CB3DF01A-64AB-4C03-96E8-8FDDBD5FAC85}" sibTransId="{B19D1FA3-6D74-47D4-B336-752B89B7CCB8}"/>
    <dgm:cxn modelId="{44D91B8D-340E-4860-A1D5-C13232A2338C}" type="presParOf" srcId="{6DFC94E7-5E91-4288-BD40-B0308F981FFA}" destId="{CC749CF7-C03E-48EA-ABBC-D5ABF85204FA}" srcOrd="0" destOrd="0" presId="urn:microsoft.com/office/officeart/2005/8/layout/hProcess9"/>
    <dgm:cxn modelId="{F261F692-818F-445B-8970-D4977C3AACFB}" type="presParOf" srcId="{6DFC94E7-5E91-4288-BD40-B0308F981FFA}" destId="{BC45667E-FBB9-4799-9A0D-723EFE5B4CB0}" srcOrd="1" destOrd="0" presId="urn:microsoft.com/office/officeart/2005/8/layout/hProcess9"/>
    <dgm:cxn modelId="{624FBADA-8B72-414D-99D8-D8ACF3F61657}" type="presParOf" srcId="{BC45667E-FBB9-4799-9A0D-723EFE5B4CB0}" destId="{5F4F7AE5-42F6-4B90-9D04-7DDD1E88D348}" srcOrd="0" destOrd="0" presId="urn:microsoft.com/office/officeart/2005/8/layout/hProcess9"/>
    <dgm:cxn modelId="{4F835B9E-48B3-4AF6-BA6E-56D6B87B9134}" type="presParOf" srcId="{BC45667E-FBB9-4799-9A0D-723EFE5B4CB0}" destId="{CB30CB6D-1F07-400D-A396-7E10D9B38067}" srcOrd="1" destOrd="0" presId="urn:microsoft.com/office/officeart/2005/8/layout/hProcess9"/>
    <dgm:cxn modelId="{E286E865-5E77-472C-A3DC-FDF865888E8A}" type="presParOf" srcId="{BC45667E-FBB9-4799-9A0D-723EFE5B4CB0}" destId="{ABABCB88-8EE9-4C07-8B87-BFB41C99BB63}" srcOrd="2" destOrd="0" presId="urn:microsoft.com/office/officeart/2005/8/layout/hProcess9"/>
    <dgm:cxn modelId="{2C2B5126-801E-4D5A-9DB7-82795D7641F8}" type="presParOf" srcId="{BC45667E-FBB9-4799-9A0D-723EFE5B4CB0}" destId="{905A8312-6754-4B27-B564-4879AD787BE9}" srcOrd="3" destOrd="0" presId="urn:microsoft.com/office/officeart/2005/8/layout/hProcess9"/>
    <dgm:cxn modelId="{8B6B3919-70F4-412F-BFF9-D8731C08F6C5}" type="presParOf" srcId="{BC45667E-FBB9-4799-9A0D-723EFE5B4CB0}" destId="{422A587B-2925-4C7D-A225-F1885CC3A85A}" srcOrd="4" destOrd="0" presId="urn:microsoft.com/office/officeart/2005/8/layout/hProcess9"/>
    <dgm:cxn modelId="{407B5F14-6FBB-4CBB-A923-4EA60F38509E}" type="presParOf" srcId="{BC45667E-FBB9-4799-9A0D-723EFE5B4CB0}" destId="{AA9B74A7-F135-4235-B549-9C944219623D}" srcOrd="5" destOrd="0" presId="urn:microsoft.com/office/officeart/2005/8/layout/hProcess9"/>
    <dgm:cxn modelId="{7CC91026-79AC-4B2A-B08E-1AA1F0FA6CFD}" type="presParOf" srcId="{BC45667E-FBB9-4799-9A0D-723EFE5B4CB0}" destId="{E03CB16B-BB98-4955-B1EA-4A5966CC01C5}" srcOrd="6" destOrd="0" presId="urn:microsoft.com/office/officeart/2005/8/layout/hProcess9"/>
    <dgm:cxn modelId="{362F275C-979A-484D-A76A-A29BC874A502}" type="presParOf" srcId="{BC45667E-FBB9-4799-9A0D-723EFE5B4CB0}" destId="{70966B6F-F715-44E8-8A6A-8336D583608A}" srcOrd="7" destOrd="0" presId="urn:microsoft.com/office/officeart/2005/8/layout/hProcess9"/>
    <dgm:cxn modelId="{48120673-9350-44E2-BCAA-F75FE91B362C}" type="presParOf" srcId="{BC45667E-FBB9-4799-9A0D-723EFE5B4CB0}" destId="{32B05E96-7B16-42B3-8F60-24F5DA56B33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028FAC3-5196-4875-BE91-73994589888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sz="3200" dirty="0"/>
            <a:t>RAZMISLI</a:t>
          </a:r>
          <a:r>
            <a:rPr lang="hr-HR" sz="2000" dirty="0"/>
            <a:t>...</a:t>
          </a:r>
        </a:p>
      </dgm:t>
    </dgm:pt>
    <dgm:pt modelId="{CCBAA10D-80BC-454A-B09D-D1590A1180CF}" type="parTrans" cxnId="{4FCD4C02-4915-4973-8EBF-DA3326DC8603}">
      <dgm:prSet/>
      <dgm:spPr/>
      <dgm:t>
        <a:bodyPr/>
        <a:lstStyle/>
        <a:p>
          <a:endParaRPr lang="hr-HR"/>
        </a:p>
      </dgm:t>
    </dgm:pt>
    <dgm:pt modelId="{102E8A8C-7D1F-4DCF-AF0C-BFACFC8DD160}" type="sibTrans" cxnId="{4FCD4C02-4915-4973-8EBF-DA3326DC8603}">
      <dgm:prSet/>
      <dgm:spPr/>
      <dgm:t>
        <a:bodyPr/>
        <a:lstStyle/>
        <a:p>
          <a:endParaRPr lang="hr-HR"/>
        </a:p>
      </dgm:t>
    </dgm:pt>
    <dgm:pt modelId="{7312552E-0FAA-4CDF-8257-BA48FC1AA2B8}">
      <dgm:prSet/>
      <dgm:spPr/>
      <dgm:t>
        <a:bodyPr/>
        <a:lstStyle/>
        <a:p>
          <a:pPr>
            <a:buChar char="•"/>
          </a:pPr>
          <a:r>
            <a:rPr lang="hr-HR" dirty="0"/>
            <a:t>Što te najviše dirnulo u ovom tekstu? </a:t>
          </a:r>
        </a:p>
      </dgm:t>
    </dgm:pt>
    <dgm:pt modelId="{7475A846-778B-488C-B46A-35ECEB64663D}" type="parTrans" cxnId="{0D14D8E9-9BFD-44DF-8EF4-41B0B77B06A3}">
      <dgm:prSet/>
      <dgm:spPr/>
      <dgm:t>
        <a:bodyPr/>
        <a:lstStyle/>
        <a:p>
          <a:endParaRPr lang="hr-HR"/>
        </a:p>
      </dgm:t>
    </dgm:pt>
    <dgm:pt modelId="{2174119B-9F7A-4C01-B1D5-8C85E3A471D3}" type="sibTrans" cxnId="{0D14D8E9-9BFD-44DF-8EF4-41B0B77B06A3}">
      <dgm:prSet/>
      <dgm:spPr/>
      <dgm:t>
        <a:bodyPr/>
        <a:lstStyle/>
        <a:p>
          <a:endParaRPr lang="hr-HR"/>
        </a:p>
      </dgm:t>
    </dgm:pt>
    <dgm:pt modelId="{FBDE3AC6-7FC9-4162-8245-A0895F3D726E}">
      <dgm:prSet/>
      <dgm:spPr/>
      <dgm:t>
        <a:bodyPr/>
        <a:lstStyle/>
        <a:p>
          <a:pPr>
            <a:buChar char="•"/>
          </a:pPr>
          <a:r>
            <a:rPr lang="hr-HR" dirty="0"/>
            <a:t>Kako Izaija opisuje odnos Boga i Izraela?</a:t>
          </a:r>
        </a:p>
      </dgm:t>
    </dgm:pt>
    <dgm:pt modelId="{34CD3A53-1E79-44A9-904C-95170C77A90C}" type="parTrans" cxnId="{7F0122C6-5C7E-4806-8C5F-8905553D8457}">
      <dgm:prSet/>
      <dgm:spPr/>
      <dgm:t>
        <a:bodyPr/>
        <a:lstStyle/>
        <a:p>
          <a:endParaRPr lang="hr-HR"/>
        </a:p>
      </dgm:t>
    </dgm:pt>
    <dgm:pt modelId="{0FAB5160-0CC5-4746-81F0-89DB11618ED3}" type="sibTrans" cxnId="{7F0122C6-5C7E-4806-8C5F-8905553D8457}">
      <dgm:prSet/>
      <dgm:spPr/>
      <dgm:t>
        <a:bodyPr/>
        <a:lstStyle/>
        <a:p>
          <a:endParaRPr lang="hr-HR"/>
        </a:p>
      </dgm:t>
    </dgm:pt>
    <dgm:pt modelId="{6DFC94E7-5E91-4288-BD40-B0308F981FFA}" type="pres">
      <dgm:prSet presAssocID="{E044EBF3-5CA1-4FD7-8089-6C0072281115}" presName="CompostProcess" presStyleCnt="0">
        <dgm:presLayoutVars>
          <dgm:dir/>
          <dgm:resizeHandles val="exact"/>
        </dgm:presLayoutVars>
      </dgm:prSet>
      <dgm:spPr/>
    </dgm:pt>
    <dgm:pt modelId="{CC749CF7-C03E-48EA-ABBC-D5ABF85204FA}" type="pres">
      <dgm:prSet presAssocID="{E044EBF3-5CA1-4FD7-8089-6C0072281115}" presName="arrow" presStyleLbl="bgShp" presStyleIdx="0" presStyleCnt="1" custLinFactNeighborX="-1005" custLinFactNeighborY="-11739"/>
      <dgm:spPr/>
    </dgm:pt>
    <dgm:pt modelId="{BC45667E-FBB9-4799-9A0D-723EFE5B4CB0}" type="pres">
      <dgm:prSet presAssocID="{E044EBF3-5CA1-4FD7-8089-6C0072281115}" presName="linearProcess" presStyleCnt="0"/>
      <dgm:spPr/>
    </dgm:pt>
    <dgm:pt modelId="{CA1ACD20-A8F2-41D6-A4A1-686E3B85E756}" type="pres">
      <dgm:prSet presAssocID="{4028FAC3-5196-4875-BE91-739945898886}" presName="textNode" presStyleLbl="node1" presStyleIdx="0" presStyleCnt="3">
        <dgm:presLayoutVars>
          <dgm:bulletEnabled val="1"/>
        </dgm:presLayoutVars>
      </dgm:prSet>
      <dgm:spPr/>
    </dgm:pt>
    <dgm:pt modelId="{09DD2D85-D12A-4815-8EF3-B14BA712156B}" type="pres">
      <dgm:prSet presAssocID="{102E8A8C-7D1F-4DCF-AF0C-BFACFC8DD160}" presName="sibTrans" presStyleCnt="0"/>
      <dgm:spPr/>
    </dgm:pt>
    <dgm:pt modelId="{62F1D2CD-A670-40D9-8309-0D77AFAA436A}" type="pres">
      <dgm:prSet presAssocID="{7312552E-0FAA-4CDF-8257-BA48FC1AA2B8}" presName="textNode" presStyleLbl="node1" presStyleIdx="1" presStyleCnt="3">
        <dgm:presLayoutVars>
          <dgm:bulletEnabled val="1"/>
        </dgm:presLayoutVars>
      </dgm:prSet>
      <dgm:spPr/>
    </dgm:pt>
    <dgm:pt modelId="{596406F7-6993-411D-A9C3-E358D3F72944}" type="pres">
      <dgm:prSet presAssocID="{2174119B-9F7A-4C01-B1D5-8C85E3A471D3}" presName="sibTrans" presStyleCnt="0"/>
      <dgm:spPr/>
    </dgm:pt>
    <dgm:pt modelId="{1DCAF2A8-D499-41BB-95EE-F959436E611A}" type="pres">
      <dgm:prSet presAssocID="{FBDE3AC6-7FC9-4162-8245-A0895F3D726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FCD4C02-4915-4973-8EBF-DA3326DC8603}" srcId="{E044EBF3-5CA1-4FD7-8089-6C0072281115}" destId="{4028FAC3-5196-4875-BE91-739945898886}" srcOrd="0" destOrd="0" parTransId="{CCBAA10D-80BC-454A-B09D-D1590A1180CF}" sibTransId="{102E8A8C-7D1F-4DCF-AF0C-BFACFC8DD160}"/>
    <dgm:cxn modelId="{4809150A-080D-4EF2-8865-1EAFF7AD6A11}" type="presOf" srcId="{7312552E-0FAA-4CDF-8257-BA48FC1AA2B8}" destId="{62F1D2CD-A670-40D9-8309-0D77AFAA436A}" srcOrd="0" destOrd="0" presId="urn:microsoft.com/office/officeart/2005/8/layout/hProcess9"/>
    <dgm:cxn modelId="{DD8FCD6C-D8C8-474C-8ABA-49DABC6685AC}" type="presOf" srcId="{FBDE3AC6-7FC9-4162-8245-A0895F3D726E}" destId="{1DCAF2A8-D499-41BB-95EE-F959436E611A}" srcOrd="0" destOrd="0" presId="urn:microsoft.com/office/officeart/2005/8/layout/hProcess9"/>
    <dgm:cxn modelId="{7F0122C6-5C7E-4806-8C5F-8905553D8457}" srcId="{E044EBF3-5CA1-4FD7-8089-6C0072281115}" destId="{FBDE3AC6-7FC9-4162-8245-A0895F3D726E}" srcOrd="2" destOrd="0" parTransId="{34CD3A53-1E79-44A9-904C-95170C77A90C}" sibTransId="{0FAB5160-0CC5-4746-81F0-89DB11618ED3}"/>
    <dgm:cxn modelId="{D15D65DB-AE4F-4C17-AEB4-9D954DEA36F2}" type="presOf" srcId="{4028FAC3-5196-4875-BE91-739945898886}" destId="{CA1ACD20-A8F2-41D6-A4A1-686E3B85E756}" srcOrd="0" destOrd="0" presId="urn:microsoft.com/office/officeart/2005/8/layout/hProcess9"/>
    <dgm:cxn modelId="{0D14D8E9-9BFD-44DF-8EF4-41B0B77B06A3}" srcId="{E044EBF3-5CA1-4FD7-8089-6C0072281115}" destId="{7312552E-0FAA-4CDF-8257-BA48FC1AA2B8}" srcOrd="1" destOrd="0" parTransId="{7475A846-778B-488C-B46A-35ECEB64663D}" sibTransId="{2174119B-9F7A-4C01-B1D5-8C85E3A471D3}"/>
    <dgm:cxn modelId="{94D0AAF5-610E-4CCF-BF18-C2FB70C7582B}" type="presOf" srcId="{E044EBF3-5CA1-4FD7-8089-6C0072281115}" destId="{6DFC94E7-5E91-4288-BD40-B0308F981FFA}" srcOrd="0" destOrd="0" presId="urn:microsoft.com/office/officeart/2005/8/layout/hProcess9"/>
    <dgm:cxn modelId="{44D91B8D-340E-4860-A1D5-C13232A2338C}" type="presParOf" srcId="{6DFC94E7-5E91-4288-BD40-B0308F981FFA}" destId="{CC749CF7-C03E-48EA-ABBC-D5ABF85204FA}" srcOrd="0" destOrd="0" presId="urn:microsoft.com/office/officeart/2005/8/layout/hProcess9"/>
    <dgm:cxn modelId="{F261F692-818F-445B-8970-D4977C3AACFB}" type="presParOf" srcId="{6DFC94E7-5E91-4288-BD40-B0308F981FFA}" destId="{BC45667E-FBB9-4799-9A0D-723EFE5B4CB0}" srcOrd="1" destOrd="0" presId="urn:microsoft.com/office/officeart/2005/8/layout/hProcess9"/>
    <dgm:cxn modelId="{84A16135-21E2-468D-985A-4EECA89F0360}" type="presParOf" srcId="{BC45667E-FBB9-4799-9A0D-723EFE5B4CB0}" destId="{CA1ACD20-A8F2-41D6-A4A1-686E3B85E756}" srcOrd="0" destOrd="0" presId="urn:microsoft.com/office/officeart/2005/8/layout/hProcess9"/>
    <dgm:cxn modelId="{77DC250E-632C-4F93-A519-F75BD47EB5F4}" type="presParOf" srcId="{BC45667E-FBB9-4799-9A0D-723EFE5B4CB0}" destId="{09DD2D85-D12A-4815-8EF3-B14BA712156B}" srcOrd="1" destOrd="0" presId="urn:microsoft.com/office/officeart/2005/8/layout/hProcess9"/>
    <dgm:cxn modelId="{E0D17B3E-A64E-4AD1-8CF8-A7634AC2DB6A}" type="presParOf" srcId="{BC45667E-FBB9-4799-9A0D-723EFE5B4CB0}" destId="{62F1D2CD-A670-40D9-8309-0D77AFAA436A}" srcOrd="2" destOrd="0" presId="urn:microsoft.com/office/officeart/2005/8/layout/hProcess9"/>
    <dgm:cxn modelId="{0EE3895A-9C8D-49E4-AC7D-670749CE975A}" type="presParOf" srcId="{BC45667E-FBB9-4799-9A0D-723EFE5B4CB0}" destId="{596406F7-6993-411D-A9C3-E358D3F72944}" srcOrd="3" destOrd="0" presId="urn:microsoft.com/office/officeart/2005/8/layout/hProcess9"/>
    <dgm:cxn modelId="{3EBD9F79-AABD-40A8-BD3A-FD18467EDE38}" type="presParOf" srcId="{BC45667E-FBB9-4799-9A0D-723EFE5B4CB0}" destId="{1DCAF2A8-D499-41BB-95EE-F959436E611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05/8/layout/hList7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028FAC3-5196-4875-BE91-739945898886}">
      <dgm:prSet/>
      <dgm:spPr/>
      <dgm:t>
        <a:bodyPr/>
        <a:lstStyle/>
        <a:p>
          <a:r>
            <a:rPr lang="hr-HR" dirty="0"/>
            <a:t>Slika vinograda u SZ   </a:t>
          </a:r>
          <a:br>
            <a:rPr lang="hr-HR" dirty="0"/>
          </a:br>
          <a:r>
            <a:rPr lang="hr-HR" dirty="0"/>
            <a:t>=</a:t>
          </a:r>
          <a:br>
            <a:rPr lang="hr-HR" dirty="0"/>
          </a:br>
          <a:r>
            <a:rPr lang="hr-HR" dirty="0"/>
            <a:t>Izrael (narod)</a:t>
          </a:r>
        </a:p>
        <a:p>
          <a:endParaRPr lang="hr-HR" dirty="0"/>
        </a:p>
      </dgm:t>
    </dgm:pt>
    <dgm:pt modelId="{CCBAA10D-80BC-454A-B09D-D1590A1180CF}" type="parTrans" cxnId="{4FCD4C02-4915-4973-8EBF-DA3326DC8603}">
      <dgm:prSet/>
      <dgm:spPr/>
      <dgm:t>
        <a:bodyPr/>
        <a:lstStyle/>
        <a:p>
          <a:endParaRPr lang="hr-HR"/>
        </a:p>
      </dgm:t>
    </dgm:pt>
    <dgm:pt modelId="{102E8A8C-7D1F-4DCF-AF0C-BFACFC8DD160}" type="sibTrans" cxnId="{4FCD4C02-4915-4973-8EBF-DA3326DC8603}">
      <dgm:prSet/>
      <dgm:spPr/>
      <dgm:t>
        <a:bodyPr/>
        <a:lstStyle/>
        <a:p>
          <a:endParaRPr lang="hr-HR"/>
        </a:p>
      </dgm:t>
    </dgm:pt>
    <dgm:pt modelId="{7312552E-0FAA-4CDF-8257-BA48FC1AA2B8}">
      <dgm:prSet/>
      <dgm:spPr/>
      <dgm:t>
        <a:bodyPr/>
        <a:lstStyle/>
        <a:p>
          <a:r>
            <a:rPr lang="hr-HR" dirty="0"/>
            <a:t>Poziv na obraćenje</a:t>
          </a:r>
        </a:p>
        <a:p>
          <a:r>
            <a:rPr lang="hr-HR" dirty="0"/>
            <a:t>=</a:t>
          </a:r>
        </a:p>
        <a:p>
          <a:r>
            <a:rPr lang="en-US" dirty="0" err="1"/>
            <a:t>Isus</a:t>
          </a:r>
          <a:r>
            <a:rPr lang="en-US" dirty="0"/>
            <a:t> </a:t>
          </a:r>
          <a:r>
            <a:rPr lang="en-US" dirty="0" err="1"/>
            <a:t>donosi</a:t>
          </a:r>
          <a:r>
            <a:rPr lang="en-US" dirty="0"/>
            <a:t> </a:t>
          </a:r>
          <a:r>
            <a:rPr lang="en-US" dirty="0" err="1"/>
            <a:t>ispunjenje</a:t>
          </a:r>
          <a:r>
            <a:rPr lang="en-US" dirty="0"/>
            <a:t> </a:t>
          </a:r>
          <a:r>
            <a:rPr lang="en-US" dirty="0" err="1"/>
            <a:t>nade</a:t>
          </a:r>
          <a:r>
            <a:rPr lang="en-US" dirty="0"/>
            <a:t> </a:t>
          </a:r>
          <a:endParaRPr lang="hr-HR" dirty="0"/>
        </a:p>
      </dgm:t>
    </dgm:pt>
    <dgm:pt modelId="{7475A846-778B-488C-B46A-35ECEB64663D}" type="parTrans" cxnId="{0D14D8E9-9BFD-44DF-8EF4-41B0B77B06A3}">
      <dgm:prSet/>
      <dgm:spPr/>
      <dgm:t>
        <a:bodyPr/>
        <a:lstStyle/>
        <a:p>
          <a:endParaRPr lang="hr-HR"/>
        </a:p>
      </dgm:t>
    </dgm:pt>
    <dgm:pt modelId="{2174119B-9F7A-4C01-B1D5-8C85E3A471D3}" type="sibTrans" cxnId="{0D14D8E9-9BFD-44DF-8EF4-41B0B77B06A3}">
      <dgm:prSet/>
      <dgm:spPr/>
      <dgm:t>
        <a:bodyPr/>
        <a:lstStyle/>
        <a:p>
          <a:endParaRPr lang="hr-HR"/>
        </a:p>
      </dgm:t>
    </dgm:pt>
    <dgm:pt modelId="{FBDE3AC6-7FC9-4162-8245-A0895F3D726E}">
      <dgm:prSet/>
      <dgm:spPr/>
      <dgm:t>
        <a:bodyPr/>
        <a:lstStyle/>
        <a:p>
          <a:pPr eaLnBrk="1" latinLnBrk="0"/>
          <a:r>
            <a:rPr lang="hr-HR" dirty="0"/>
            <a:t>Bog – vinogradar</a:t>
          </a:r>
        </a:p>
        <a:p>
          <a:r>
            <a:rPr lang="hr-HR" dirty="0"/>
            <a:t>=</a:t>
          </a:r>
        </a:p>
        <a:p>
          <a:r>
            <a:rPr lang="en-US" dirty="0" err="1"/>
            <a:t>milosrdni</a:t>
          </a:r>
          <a:r>
            <a:rPr lang="en-US" dirty="0"/>
            <a:t> </a:t>
          </a:r>
          <a:r>
            <a:rPr lang="en-US" dirty="0" err="1"/>
            <a:t>Otac</a:t>
          </a:r>
          <a:r>
            <a:rPr lang="en-US" dirty="0"/>
            <a:t> </a:t>
          </a:r>
          <a:r>
            <a:rPr lang="en-US" dirty="0" err="1"/>
            <a:t>koji</a:t>
          </a:r>
          <a:r>
            <a:rPr lang="en-US" dirty="0"/>
            <a:t> </a:t>
          </a:r>
          <a:r>
            <a:rPr lang="en-US" dirty="0" err="1"/>
            <a:t>uvijek</a:t>
          </a:r>
          <a:r>
            <a:rPr lang="en-US" dirty="0"/>
            <a:t> </a:t>
          </a:r>
          <a:r>
            <a:rPr lang="en-US" dirty="0" err="1"/>
            <a:t>oprašta</a:t>
          </a:r>
          <a:endParaRPr lang="hr-HR" dirty="0"/>
        </a:p>
      </dgm:t>
    </dgm:pt>
    <dgm:pt modelId="{34CD3A53-1E79-44A9-904C-95170C77A90C}" type="parTrans" cxnId="{7F0122C6-5C7E-4806-8C5F-8905553D8457}">
      <dgm:prSet/>
      <dgm:spPr/>
      <dgm:t>
        <a:bodyPr/>
        <a:lstStyle/>
        <a:p>
          <a:endParaRPr lang="hr-HR"/>
        </a:p>
      </dgm:t>
    </dgm:pt>
    <dgm:pt modelId="{0FAB5160-0CC5-4746-81F0-89DB11618ED3}" type="sibTrans" cxnId="{7F0122C6-5C7E-4806-8C5F-8905553D8457}">
      <dgm:prSet/>
      <dgm:spPr/>
      <dgm:t>
        <a:bodyPr/>
        <a:lstStyle/>
        <a:p>
          <a:endParaRPr lang="hr-HR"/>
        </a:p>
      </dgm:t>
    </dgm:pt>
    <dgm:pt modelId="{E39A86A2-851A-4B5A-9D0B-CD013696B74A}">
      <dgm:prSet/>
      <dgm:spPr/>
      <dgm:t>
        <a:bodyPr/>
        <a:lstStyle/>
        <a:p>
          <a:r>
            <a:rPr lang="hr-HR" dirty="0"/>
            <a:t>MI – izgubljeni sinovi</a:t>
          </a:r>
        </a:p>
        <a:p>
          <a:r>
            <a:rPr lang="hr-HR" dirty="0"/>
            <a:t>Spremni na povratak Ocu!</a:t>
          </a:r>
        </a:p>
      </dgm:t>
    </dgm:pt>
    <dgm:pt modelId="{C6FB78D7-87F7-46CD-AD5D-FF27AFB46DC0}" type="parTrans" cxnId="{8AA002EF-EEE3-47F7-9830-9B32CA57B3C7}">
      <dgm:prSet/>
      <dgm:spPr/>
      <dgm:t>
        <a:bodyPr/>
        <a:lstStyle/>
        <a:p>
          <a:endParaRPr lang="en-US"/>
        </a:p>
      </dgm:t>
    </dgm:pt>
    <dgm:pt modelId="{1E85AA9A-54B4-4208-BC01-8F9222D3FF9D}" type="sibTrans" cxnId="{8AA002EF-EEE3-47F7-9830-9B32CA57B3C7}">
      <dgm:prSet/>
      <dgm:spPr/>
      <dgm:t>
        <a:bodyPr/>
        <a:lstStyle/>
        <a:p>
          <a:endParaRPr lang="en-US"/>
        </a:p>
      </dgm:t>
    </dgm:pt>
    <dgm:pt modelId="{4C378432-A011-4CFB-A59A-16515521CD03}" type="pres">
      <dgm:prSet presAssocID="{E044EBF3-5CA1-4FD7-8089-6C0072281115}" presName="Name0" presStyleCnt="0">
        <dgm:presLayoutVars>
          <dgm:dir/>
          <dgm:resizeHandles val="exact"/>
        </dgm:presLayoutVars>
      </dgm:prSet>
      <dgm:spPr/>
    </dgm:pt>
    <dgm:pt modelId="{DAE36539-D32A-4028-865E-D6513F6CB489}" type="pres">
      <dgm:prSet presAssocID="{E044EBF3-5CA1-4FD7-8089-6C0072281115}" presName="fgShape" presStyleLbl="fgShp" presStyleIdx="0" presStyleCnt="1" custScaleX="99503"/>
      <dgm:spPr/>
    </dgm:pt>
    <dgm:pt modelId="{9080A3B7-5B46-447C-B40A-4BEF41096228}" type="pres">
      <dgm:prSet presAssocID="{E044EBF3-5CA1-4FD7-8089-6C0072281115}" presName="linComp" presStyleCnt="0"/>
      <dgm:spPr/>
    </dgm:pt>
    <dgm:pt modelId="{CB9123FB-05A7-4EBD-AA90-ADE1C7806F09}" type="pres">
      <dgm:prSet presAssocID="{4028FAC3-5196-4875-BE91-739945898886}" presName="compNode" presStyleCnt="0"/>
      <dgm:spPr/>
    </dgm:pt>
    <dgm:pt modelId="{8FFEADB1-575B-4818-BDAE-BBD735C2CDE2}" type="pres">
      <dgm:prSet presAssocID="{4028FAC3-5196-4875-BE91-739945898886}" presName="bkgdShape" presStyleLbl="node1" presStyleIdx="0" presStyleCnt="4"/>
      <dgm:spPr/>
    </dgm:pt>
    <dgm:pt modelId="{CC72CD81-1D4C-4AD8-9CB5-2277BCB50E04}" type="pres">
      <dgm:prSet presAssocID="{4028FAC3-5196-4875-BE91-739945898886}" presName="nodeTx" presStyleLbl="node1" presStyleIdx="0" presStyleCnt="4">
        <dgm:presLayoutVars>
          <dgm:bulletEnabled val="1"/>
        </dgm:presLayoutVars>
      </dgm:prSet>
      <dgm:spPr/>
    </dgm:pt>
    <dgm:pt modelId="{0AF78EF2-BDB0-4125-A88E-DE8D2B3A8FF6}" type="pres">
      <dgm:prSet presAssocID="{4028FAC3-5196-4875-BE91-739945898886}" presName="invisiNode" presStyleLbl="node1" presStyleIdx="0" presStyleCnt="4"/>
      <dgm:spPr/>
    </dgm:pt>
    <dgm:pt modelId="{515502DC-B760-4B47-B03B-5B5D43A458EE}" type="pres">
      <dgm:prSet presAssocID="{4028FAC3-5196-4875-BE91-739945898886}" presName="imagNode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9717A1-95DB-49AD-A82B-177CB70C81C5}" type="pres">
      <dgm:prSet presAssocID="{102E8A8C-7D1F-4DCF-AF0C-BFACFC8DD160}" presName="sibTrans" presStyleLbl="sibTrans2D1" presStyleIdx="0" presStyleCnt="0"/>
      <dgm:spPr/>
    </dgm:pt>
    <dgm:pt modelId="{6FE7D2DF-4D65-42C6-BBA4-6847614E0113}" type="pres">
      <dgm:prSet presAssocID="{7312552E-0FAA-4CDF-8257-BA48FC1AA2B8}" presName="compNode" presStyleCnt="0"/>
      <dgm:spPr/>
    </dgm:pt>
    <dgm:pt modelId="{D8E0AA05-9A2C-4BBD-97F7-FA2716B9FF11}" type="pres">
      <dgm:prSet presAssocID="{7312552E-0FAA-4CDF-8257-BA48FC1AA2B8}" presName="bkgdShape" presStyleLbl="node1" presStyleIdx="1" presStyleCnt="4"/>
      <dgm:spPr/>
    </dgm:pt>
    <dgm:pt modelId="{977BCB79-9ED2-4D9F-BEE4-F873C0D9454C}" type="pres">
      <dgm:prSet presAssocID="{7312552E-0FAA-4CDF-8257-BA48FC1AA2B8}" presName="nodeTx" presStyleLbl="node1" presStyleIdx="1" presStyleCnt="4">
        <dgm:presLayoutVars>
          <dgm:bulletEnabled val="1"/>
        </dgm:presLayoutVars>
      </dgm:prSet>
      <dgm:spPr/>
    </dgm:pt>
    <dgm:pt modelId="{05597E3A-0921-47C5-B1A3-100088474877}" type="pres">
      <dgm:prSet presAssocID="{7312552E-0FAA-4CDF-8257-BA48FC1AA2B8}" presName="invisiNode" presStyleLbl="node1" presStyleIdx="1" presStyleCnt="4"/>
      <dgm:spPr/>
    </dgm:pt>
    <dgm:pt modelId="{2C7BCD76-AF44-497F-B4C6-9E033439FD03}" type="pres">
      <dgm:prSet presAssocID="{7312552E-0FAA-4CDF-8257-BA48FC1AA2B8}" presName="imagNode" presStyleLbl="fgImgPlace1" presStyleIdx="1" presStyleCnt="4" custLinFactNeighborX="-2093" custLinFactNeighborY="2739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19A5A1E-D732-43B2-ADF8-1C4C1F9F746E}" type="pres">
      <dgm:prSet presAssocID="{2174119B-9F7A-4C01-B1D5-8C85E3A471D3}" presName="sibTrans" presStyleLbl="sibTrans2D1" presStyleIdx="0" presStyleCnt="0"/>
      <dgm:spPr/>
    </dgm:pt>
    <dgm:pt modelId="{62B4B133-27C1-4BBD-B4C4-07D43C43F92C}" type="pres">
      <dgm:prSet presAssocID="{FBDE3AC6-7FC9-4162-8245-A0895F3D726E}" presName="compNode" presStyleCnt="0"/>
      <dgm:spPr/>
    </dgm:pt>
    <dgm:pt modelId="{3C169AEC-1237-4AD6-B6EA-215E94D8AE58}" type="pres">
      <dgm:prSet presAssocID="{FBDE3AC6-7FC9-4162-8245-A0895F3D726E}" presName="bkgdShape" presStyleLbl="node1" presStyleIdx="2" presStyleCnt="4"/>
      <dgm:spPr/>
    </dgm:pt>
    <dgm:pt modelId="{56FB4929-E041-4570-8EF2-A1218C5FA67C}" type="pres">
      <dgm:prSet presAssocID="{FBDE3AC6-7FC9-4162-8245-A0895F3D726E}" presName="nodeTx" presStyleLbl="node1" presStyleIdx="2" presStyleCnt="4">
        <dgm:presLayoutVars>
          <dgm:bulletEnabled val="1"/>
        </dgm:presLayoutVars>
      </dgm:prSet>
      <dgm:spPr/>
    </dgm:pt>
    <dgm:pt modelId="{8329C0A0-BC96-4087-A36D-3842BCC4A55B}" type="pres">
      <dgm:prSet presAssocID="{FBDE3AC6-7FC9-4162-8245-A0895F3D726E}" presName="invisiNode" presStyleLbl="node1" presStyleIdx="2" presStyleCnt="4"/>
      <dgm:spPr/>
    </dgm:pt>
    <dgm:pt modelId="{6897CEAD-BBDF-475D-977E-FE3CF2AA1AE4}" type="pres">
      <dgm:prSet presAssocID="{FBDE3AC6-7FC9-4162-8245-A0895F3D726E}" presName="imagNode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3DE21A8-FB63-43A7-813F-7BC3CD448586}" type="pres">
      <dgm:prSet presAssocID="{0FAB5160-0CC5-4746-81F0-89DB11618ED3}" presName="sibTrans" presStyleLbl="sibTrans2D1" presStyleIdx="0" presStyleCnt="0"/>
      <dgm:spPr/>
    </dgm:pt>
    <dgm:pt modelId="{C4FCD91F-DA78-4D2A-9ECA-B2CE7F405932}" type="pres">
      <dgm:prSet presAssocID="{E39A86A2-851A-4B5A-9D0B-CD013696B74A}" presName="compNode" presStyleCnt="0"/>
      <dgm:spPr/>
    </dgm:pt>
    <dgm:pt modelId="{E950EE90-ED4A-4D9E-ACB7-9DBD226B89BA}" type="pres">
      <dgm:prSet presAssocID="{E39A86A2-851A-4B5A-9D0B-CD013696B74A}" presName="bkgdShape" presStyleLbl="node1" presStyleIdx="3" presStyleCnt="4"/>
      <dgm:spPr/>
    </dgm:pt>
    <dgm:pt modelId="{8786E1C9-C180-430F-A9BD-9E11D6EA76DF}" type="pres">
      <dgm:prSet presAssocID="{E39A86A2-851A-4B5A-9D0B-CD013696B74A}" presName="nodeTx" presStyleLbl="node1" presStyleIdx="3" presStyleCnt="4">
        <dgm:presLayoutVars>
          <dgm:bulletEnabled val="1"/>
        </dgm:presLayoutVars>
      </dgm:prSet>
      <dgm:spPr/>
    </dgm:pt>
    <dgm:pt modelId="{3FD9E3BC-13B9-4ED8-870A-1C5D563EC614}" type="pres">
      <dgm:prSet presAssocID="{E39A86A2-851A-4B5A-9D0B-CD013696B74A}" presName="invisiNode" presStyleLbl="node1" presStyleIdx="3" presStyleCnt="4"/>
      <dgm:spPr/>
    </dgm:pt>
    <dgm:pt modelId="{DFA62536-D3B4-4129-9FF2-C672294A69C2}" type="pres">
      <dgm:prSet presAssocID="{E39A86A2-851A-4B5A-9D0B-CD013696B74A}" presName="imagNode" presStyleLbl="fgImgPlac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5194901-651F-4DC8-A2CF-80E8E1EDA650}" type="presOf" srcId="{FBDE3AC6-7FC9-4162-8245-A0895F3D726E}" destId="{3C169AEC-1237-4AD6-B6EA-215E94D8AE58}" srcOrd="0" destOrd="0" presId="urn:microsoft.com/office/officeart/2005/8/layout/hList7"/>
    <dgm:cxn modelId="{4FCD4C02-4915-4973-8EBF-DA3326DC8603}" srcId="{E044EBF3-5CA1-4FD7-8089-6C0072281115}" destId="{4028FAC3-5196-4875-BE91-739945898886}" srcOrd="0" destOrd="0" parTransId="{CCBAA10D-80BC-454A-B09D-D1590A1180CF}" sibTransId="{102E8A8C-7D1F-4DCF-AF0C-BFACFC8DD160}"/>
    <dgm:cxn modelId="{933A2F12-6D28-45F6-AC43-6ECCF4930551}" type="presOf" srcId="{4028FAC3-5196-4875-BE91-739945898886}" destId="{CC72CD81-1D4C-4AD8-9CB5-2277BCB50E04}" srcOrd="1" destOrd="0" presId="urn:microsoft.com/office/officeart/2005/8/layout/hList7"/>
    <dgm:cxn modelId="{0302E82E-79D6-4A3A-938A-FA76DF0D8F75}" type="presOf" srcId="{4028FAC3-5196-4875-BE91-739945898886}" destId="{8FFEADB1-575B-4818-BDAE-BBD735C2CDE2}" srcOrd="0" destOrd="0" presId="urn:microsoft.com/office/officeart/2005/8/layout/hList7"/>
    <dgm:cxn modelId="{52D88063-299A-4594-B3BA-942516205C98}" type="presOf" srcId="{102E8A8C-7D1F-4DCF-AF0C-BFACFC8DD160}" destId="{C39717A1-95DB-49AD-A82B-177CB70C81C5}" srcOrd="0" destOrd="0" presId="urn:microsoft.com/office/officeart/2005/8/layout/hList7"/>
    <dgm:cxn modelId="{F35C1E68-4585-41E4-A335-20F18F1B18CF}" type="presOf" srcId="{E39A86A2-851A-4B5A-9D0B-CD013696B74A}" destId="{E950EE90-ED4A-4D9E-ACB7-9DBD226B89BA}" srcOrd="0" destOrd="0" presId="urn:microsoft.com/office/officeart/2005/8/layout/hList7"/>
    <dgm:cxn modelId="{A6C8CB9C-EF51-474D-AC37-F872AFF917CB}" type="presOf" srcId="{E39A86A2-851A-4B5A-9D0B-CD013696B74A}" destId="{8786E1C9-C180-430F-A9BD-9E11D6EA76DF}" srcOrd="1" destOrd="0" presId="urn:microsoft.com/office/officeart/2005/8/layout/hList7"/>
    <dgm:cxn modelId="{3BE40CB1-15E1-40FB-87A6-25802EDA26A2}" type="presOf" srcId="{7312552E-0FAA-4CDF-8257-BA48FC1AA2B8}" destId="{D8E0AA05-9A2C-4BBD-97F7-FA2716B9FF11}" srcOrd="0" destOrd="0" presId="urn:microsoft.com/office/officeart/2005/8/layout/hList7"/>
    <dgm:cxn modelId="{A30B57C1-D106-45CB-BAC0-BD100AEEB6F7}" type="presOf" srcId="{0FAB5160-0CC5-4746-81F0-89DB11618ED3}" destId="{53DE21A8-FB63-43A7-813F-7BC3CD448586}" srcOrd="0" destOrd="0" presId="urn:microsoft.com/office/officeart/2005/8/layout/hList7"/>
    <dgm:cxn modelId="{7F0122C6-5C7E-4806-8C5F-8905553D8457}" srcId="{E044EBF3-5CA1-4FD7-8089-6C0072281115}" destId="{FBDE3AC6-7FC9-4162-8245-A0895F3D726E}" srcOrd="2" destOrd="0" parTransId="{34CD3A53-1E79-44A9-904C-95170C77A90C}" sibTransId="{0FAB5160-0CC5-4746-81F0-89DB11618ED3}"/>
    <dgm:cxn modelId="{C1AAABDD-CAD3-41FC-AD66-E3531E273572}" type="presOf" srcId="{2174119B-9F7A-4C01-B1D5-8C85E3A471D3}" destId="{319A5A1E-D732-43B2-ADF8-1C4C1F9F746E}" srcOrd="0" destOrd="0" presId="urn:microsoft.com/office/officeart/2005/8/layout/hList7"/>
    <dgm:cxn modelId="{0D14D8E9-9BFD-44DF-8EF4-41B0B77B06A3}" srcId="{E044EBF3-5CA1-4FD7-8089-6C0072281115}" destId="{7312552E-0FAA-4CDF-8257-BA48FC1AA2B8}" srcOrd="1" destOrd="0" parTransId="{7475A846-778B-488C-B46A-35ECEB64663D}" sibTransId="{2174119B-9F7A-4C01-B1D5-8C85E3A471D3}"/>
    <dgm:cxn modelId="{8AA002EF-EEE3-47F7-9830-9B32CA57B3C7}" srcId="{E044EBF3-5CA1-4FD7-8089-6C0072281115}" destId="{E39A86A2-851A-4B5A-9D0B-CD013696B74A}" srcOrd="3" destOrd="0" parTransId="{C6FB78D7-87F7-46CD-AD5D-FF27AFB46DC0}" sibTransId="{1E85AA9A-54B4-4208-BC01-8F9222D3FF9D}"/>
    <dgm:cxn modelId="{E62932F8-D3B9-4406-A81D-270BBC71A398}" type="presOf" srcId="{E044EBF3-5CA1-4FD7-8089-6C0072281115}" destId="{4C378432-A011-4CFB-A59A-16515521CD03}" srcOrd="0" destOrd="0" presId="urn:microsoft.com/office/officeart/2005/8/layout/hList7"/>
    <dgm:cxn modelId="{A4333EF8-2457-42D4-A3A1-5B94C482EBB5}" type="presOf" srcId="{7312552E-0FAA-4CDF-8257-BA48FC1AA2B8}" destId="{977BCB79-9ED2-4D9F-BEE4-F873C0D9454C}" srcOrd="1" destOrd="0" presId="urn:microsoft.com/office/officeart/2005/8/layout/hList7"/>
    <dgm:cxn modelId="{3E0573FC-4224-4EB2-9DFC-04BFFCEE8D9B}" type="presOf" srcId="{FBDE3AC6-7FC9-4162-8245-A0895F3D726E}" destId="{56FB4929-E041-4570-8EF2-A1218C5FA67C}" srcOrd="1" destOrd="0" presId="urn:microsoft.com/office/officeart/2005/8/layout/hList7"/>
    <dgm:cxn modelId="{23600C7D-EA9C-4BE3-9606-D6795543FA76}" type="presParOf" srcId="{4C378432-A011-4CFB-A59A-16515521CD03}" destId="{DAE36539-D32A-4028-865E-D6513F6CB489}" srcOrd="0" destOrd="0" presId="urn:microsoft.com/office/officeart/2005/8/layout/hList7"/>
    <dgm:cxn modelId="{E03AA3B2-2651-4457-993D-8512A9121B0D}" type="presParOf" srcId="{4C378432-A011-4CFB-A59A-16515521CD03}" destId="{9080A3B7-5B46-447C-B40A-4BEF41096228}" srcOrd="1" destOrd="0" presId="urn:microsoft.com/office/officeart/2005/8/layout/hList7"/>
    <dgm:cxn modelId="{9A4AEB0B-6CEA-4674-B6FE-2A24335B5BE9}" type="presParOf" srcId="{9080A3B7-5B46-447C-B40A-4BEF41096228}" destId="{CB9123FB-05A7-4EBD-AA90-ADE1C7806F09}" srcOrd="0" destOrd="0" presId="urn:microsoft.com/office/officeart/2005/8/layout/hList7"/>
    <dgm:cxn modelId="{7383A12A-4641-4279-BE7E-76D82C37A2C5}" type="presParOf" srcId="{CB9123FB-05A7-4EBD-AA90-ADE1C7806F09}" destId="{8FFEADB1-575B-4818-BDAE-BBD735C2CDE2}" srcOrd="0" destOrd="0" presId="urn:microsoft.com/office/officeart/2005/8/layout/hList7"/>
    <dgm:cxn modelId="{2CB0FA54-9A80-49EF-AA36-194A2AEADE15}" type="presParOf" srcId="{CB9123FB-05A7-4EBD-AA90-ADE1C7806F09}" destId="{CC72CD81-1D4C-4AD8-9CB5-2277BCB50E04}" srcOrd="1" destOrd="0" presId="urn:microsoft.com/office/officeart/2005/8/layout/hList7"/>
    <dgm:cxn modelId="{AEAAFA59-B18B-4B7A-B67A-20D3FB1371B3}" type="presParOf" srcId="{CB9123FB-05A7-4EBD-AA90-ADE1C7806F09}" destId="{0AF78EF2-BDB0-4125-A88E-DE8D2B3A8FF6}" srcOrd="2" destOrd="0" presId="urn:microsoft.com/office/officeart/2005/8/layout/hList7"/>
    <dgm:cxn modelId="{FA0D93C3-CEAF-4771-855E-C39986E1D216}" type="presParOf" srcId="{CB9123FB-05A7-4EBD-AA90-ADE1C7806F09}" destId="{515502DC-B760-4B47-B03B-5B5D43A458EE}" srcOrd="3" destOrd="0" presId="urn:microsoft.com/office/officeart/2005/8/layout/hList7"/>
    <dgm:cxn modelId="{47DF9D7A-956C-4F89-8839-1F9359C27A20}" type="presParOf" srcId="{9080A3B7-5B46-447C-B40A-4BEF41096228}" destId="{C39717A1-95DB-49AD-A82B-177CB70C81C5}" srcOrd="1" destOrd="0" presId="urn:microsoft.com/office/officeart/2005/8/layout/hList7"/>
    <dgm:cxn modelId="{A763F6F9-4602-4563-89AB-40665C680AF7}" type="presParOf" srcId="{9080A3B7-5B46-447C-B40A-4BEF41096228}" destId="{6FE7D2DF-4D65-42C6-BBA4-6847614E0113}" srcOrd="2" destOrd="0" presId="urn:microsoft.com/office/officeart/2005/8/layout/hList7"/>
    <dgm:cxn modelId="{7C424E7D-6BA9-473C-815B-3F051F2A73EE}" type="presParOf" srcId="{6FE7D2DF-4D65-42C6-BBA4-6847614E0113}" destId="{D8E0AA05-9A2C-4BBD-97F7-FA2716B9FF11}" srcOrd="0" destOrd="0" presId="urn:microsoft.com/office/officeart/2005/8/layout/hList7"/>
    <dgm:cxn modelId="{88F0A1C4-2FE2-456D-8C8D-29B7CF8B8B73}" type="presParOf" srcId="{6FE7D2DF-4D65-42C6-BBA4-6847614E0113}" destId="{977BCB79-9ED2-4D9F-BEE4-F873C0D9454C}" srcOrd="1" destOrd="0" presId="urn:microsoft.com/office/officeart/2005/8/layout/hList7"/>
    <dgm:cxn modelId="{909A4F8C-46F9-4164-8DC1-5B9E7D1173E5}" type="presParOf" srcId="{6FE7D2DF-4D65-42C6-BBA4-6847614E0113}" destId="{05597E3A-0921-47C5-B1A3-100088474877}" srcOrd="2" destOrd="0" presId="urn:microsoft.com/office/officeart/2005/8/layout/hList7"/>
    <dgm:cxn modelId="{D07094B7-5BB4-4E4A-9649-DBA3A821D0B2}" type="presParOf" srcId="{6FE7D2DF-4D65-42C6-BBA4-6847614E0113}" destId="{2C7BCD76-AF44-497F-B4C6-9E033439FD03}" srcOrd="3" destOrd="0" presId="urn:microsoft.com/office/officeart/2005/8/layout/hList7"/>
    <dgm:cxn modelId="{7A980AFB-B994-4F1A-8A96-8B7CDB9C8A68}" type="presParOf" srcId="{9080A3B7-5B46-447C-B40A-4BEF41096228}" destId="{319A5A1E-D732-43B2-ADF8-1C4C1F9F746E}" srcOrd="3" destOrd="0" presId="urn:microsoft.com/office/officeart/2005/8/layout/hList7"/>
    <dgm:cxn modelId="{9588B518-9A92-461F-9417-F9909C78BF9A}" type="presParOf" srcId="{9080A3B7-5B46-447C-B40A-4BEF41096228}" destId="{62B4B133-27C1-4BBD-B4C4-07D43C43F92C}" srcOrd="4" destOrd="0" presId="urn:microsoft.com/office/officeart/2005/8/layout/hList7"/>
    <dgm:cxn modelId="{C2041CB7-D7C9-46C2-9732-4CB76FCC494B}" type="presParOf" srcId="{62B4B133-27C1-4BBD-B4C4-07D43C43F92C}" destId="{3C169AEC-1237-4AD6-B6EA-215E94D8AE58}" srcOrd="0" destOrd="0" presId="urn:microsoft.com/office/officeart/2005/8/layout/hList7"/>
    <dgm:cxn modelId="{541A14E8-E1CC-48DD-A31B-5380A00EA02E}" type="presParOf" srcId="{62B4B133-27C1-4BBD-B4C4-07D43C43F92C}" destId="{56FB4929-E041-4570-8EF2-A1218C5FA67C}" srcOrd="1" destOrd="0" presId="urn:microsoft.com/office/officeart/2005/8/layout/hList7"/>
    <dgm:cxn modelId="{FF6C0FDB-1890-43D4-B9F0-73E777E34990}" type="presParOf" srcId="{62B4B133-27C1-4BBD-B4C4-07D43C43F92C}" destId="{8329C0A0-BC96-4087-A36D-3842BCC4A55B}" srcOrd="2" destOrd="0" presId="urn:microsoft.com/office/officeart/2005/8/layout/hList7"/>
    <dgm:cxn modelId="{3C577477-2A56-4CC9-917C-613543BAA485}" type="presParOf" srcId="{62B4B133-27C1-4BBD-B4C4-07D43C43F92C}" destId="{6897CEAD-BBDF-475D-977E-FE3CF2AA1AE4}" srcOrd="3" destOrd="0" presId="urn:microsoft.com/office/officeart/2005/8/layout/hList7"/>
    <dgm:cxn modelId="{002F307C-FE1D-41A2-ADBA-715D3E0E2BB3}" type="presParOf" srcId="{9080A3B7-5B46-447C-B40A-4BEF41096228}" destId="{53DE21A8-FB63-43A7-813F-7BC3CD448586}" srcOrd="5" destOrd="0" presId="urn:microsoft.com/office/officeart/2005/8/layout/hList7"/>
    <dgm:cxn modelId="{D64C2344-34E7-4A29-86D8-56BCB418A80A}" type="presParOf" srcId="{9080A3B7-5B46-447C-B40A-4BEF41096228}" destId="{C4FCD91F-DA78-4D2A-9ECA-B2CE7F405932}" srcOrd="6" destOrd="0" presId="urn:microsoft.com/office/officeart/2005/8/layout/hList7"/>
    <dgm:cxn modelId="{B616C5C8-4B91-49DA-A46A-458B2E25142D}" type="presParOf" srcId="{C4FCD91F-DA78-4D2A-9ECA-B2CE7F405932}" destId="{E950EE90-ED4A-4D9E-ACB7-9DBD226B89BA}" srcOrd="0" destOrd="0" presId="urn:microsoft.com/office/officeart/2005/8/layout/hList7"/>
    <dgm:cxn modelId="{812B7F94-1B43-4BF5-BA22-5446ED80CFE9}" type="presParOf" srcId="{C4FCD91F-DA78-4D2A-9ECA-B2CE7F405932}" destId="{8786E1C9-C180-430F-A9BD-9E11D6EA76DF}" srcOrd="1" destOrd="0" presId="urn:microsoft.com/office/officeart/2005/8/layout/hList7"/>
    <dgm:cxn modelId="{0ADE5014-4D94-4F4A-A08E-217FC0A63FAD}" type="presParOf" srcId="{C4FCD91F-DA78-4D2A-9ECA-B2CE7F405932}" destId="{3FD9E3BC-13B9-4ED8-870A-1C5D563EC614}" srcOrd="2" destOrd="0" presId="urn:microsoft.com/office/officeart/2005/8/layout/hList7"/>
    <dgm:cxn modelId="{BF68228C-6F31-43DD-BBF0-BAE5D9CDB8B0}" type="presParOf" srcId="{C4FCD91F-DA78-4D2A-9ECA-B2CE7F405932}" destId="{DFA62536-D3B4-4129-9FF2-C672294A69C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028FAC3-5196-4875-BE91-739945898886}">
      <dgm:prSet custT="1"/>
      <dgm:spPr/>
      <dgm:t>
        <a:bodyPr/>
        <a:lstStyle/>
        <a:p>
          <a:r>
            <a:rPr lang="hr-HR" sz="3600" b="1" dirty="0"/>
            <a:t>Promisli! </a:t>
          </a:r>
        </a:p>
      </dgm:t>
    </dgm:pt>
    <dgm:pt modelId="{CCBAA10D-80BC-454A-B09D-D1590A1180CF}" type="parTrans" cxnId="{4FCD4C02-4915-4973-8EBF-DA3326DC8603}">
      <dgm:prSet/>
      <dgm:spPr/>
      <dgm:t>
        <a:bodyPr/>
        <a:lstStyle/>
        <a:p>
          <a:endParaRPr lang="hr-HR"/>
        </a:p>
      </dgm:t>
    </dgm:pt>
    <dgm:pt modelId="{102E8A8C-7D1F-4DCF-AF0C-BFACFC8DD160}" type="sibTrans" cxnId="{4FCD4C02-4915-4973-8EBF-DA3326DC8603}">
      <dgm:prSet/>
      <dgm:spPr/>
      <dgm:t>
        <a:bodyPr/>
        <a:lstStyle/>
        <a:p>
          <a:endParaRPr lang="hr-HR"/>
        </a:p>
      </dgm:t>
    </dgm:pt>
    <dgm:pt modelId="{7312552E-0FAA-4CDF-8257-BA48FC1AA2B8}">
      <dgm:prSet/>
      <dgm:spPr/>
      <dgm:t>
        <a:bodyPr/>
        <a:lstStyle/>
        <a:p>
          <a:r>
            <a:rPr lang="hr-HR" dirty="0"/>
            <a:t>Ima li grijeha u tvom životu koje si ne možeš oprostiti? </a:t>
          </a:r>
        </a:p>
      </dgm:t>
    </dgm:pt>
    <dgm:pt modelId="{7475A846-778B-488C-B46A-35ECEB64663D}" type="parTrans" cxnId="{0D14D8E9-9BFD-44DF-8EF4-41B0B77B06A3}">
      <dgm:prSet/>
      <dgm:spPr/>
      <dgm:t>
        <a:bodyPr/>
        <a:lstStyle/>
        <a:p>
          <a:endParaRPr lang="hr-HR"/>
        </a:p>
      </dgm:t>
    </dgm:pt>
    <dgm:pt modelId="{2174119B-9F7A-4C01-B1D5-8C85E3A471D3}" type="sibTrans" cxnId="{0D14D8E9-9BFD-44DF-8EF4-41B0B77B06A3}">
      <dgm:prSet/>
      <dgm:spPr/>
      <dgm:t>
        <a:bodyPr/>
        <a:lstStyle/>
        <a:p>
          <a:endParaRPr lang="hr-HR"/>
        </a:p>
      </dgm:t>
    </dgm:pt>
    <dgm:pt modelId="{FBDE3AC6-7FC9-4162-8245-A0895F3D726E}">
      <dgm:prSet/>
      <dgm:spPr/>
      <dgm:t>
        <a:bodyPr/>
        <a:lstStyle/>
        <a:p>
          <a:pPr eaLnBrk="1" latinLnBrk="0"/>
          <a:r>
            <a:rPr lang="hr-HR" dirty="0"/>
            <a:t>Opraštaš li ti drugima za uvrede i nepravde koje su učinili prema tebi? </a:t>
          </a:r>
        </a:p>
      </dgm:t>
    </dgm:pt>
    <dgm:pt modelId="{34CD3A53-1E79-44A9-904C-95170C77A90C}" type="parTrans" cxnId="{7F0122C6-5C7E-4806-8C5F-8905553D8457}">
      <dgm:prSet/>
      <dgm:spPr/>
      <dgm:t>
        <a:bodyPr/>
        <a:lstStyle/>
        <a:p>
          <a:endParaRPr lang="hr-HR"/>
        </a:p>
      </dgm:t>
    </dgm:pt>
    <dgm:pt modelId="{0FAB5160-0CC5-4746-81F0-89DB11618ED3}" type="sibTrans" cxnId="{7F0122C6-5C7E-4806-8C5F-8905553D8457}">
      <dgm:prSet/>
      <dgm:spPr/>
      <dgm:t>
        <a:bodyPr/>
        <a:lstStyle/>
        <a:p>
          <a:endParaRPr lang="hr-HR"/>
        </a:p>
      </dgm:t>
    </dgm:pt>
    <dgm:pt modelId="{E39A86A2-851A-4B5A-9D0B-CD013696B74A}">
      <dgm:prSet/>
      <dgm:spPr/>
      <dgm:t>
        <a:bodyPr/>
        <a:lstStyle/>
        <a:p>
          <a:r>
            <a:rPr lang="hr-HR" dirty="0"/>
            <a:t>Možeš li prihvatiti opraštanje drugima kao svojevrsno pročišćenje i priliku za rast u vjeri?</a:t>
          </a:r>
        </a:p>
      </dgm:t>
    </dgm:pt>
    <dgm:pt modelId="{C6FB78D7-87F7-46CD-AD5D-FF27AFB46DC0}" type="parTrans" cxnId="{8AA002EF-EEE3-47F7-9830-9B32CA57B3C7}">
      <dgm:prSet/>
      <dgm:spPr/>
      <dgm:t>
        <a:bodyPr/>
        <a:lstStyle/>
        <a:p>
          <a:endParaRPr lang="en-US"/>
        </a:p>
      </dgm:t>
    </dgm:pt>
    <dgm:pt modelId="{1E85AA9A-54B4-4208-BC01-8F9222D3FF9D}" type="sibTrans" cxnId="{8AA002EF-EEE3-47F7-9830-9B32CA57B3C7}">
      <dgm:prSet/>
      <dgm:spPr/>
      <dgm:t>
        <a:bodyPr/>
        <a:lstStyle/>
        <a:p>
          <a:endParaRPr lang="en-US"/>
        </a:p>
      </dgm:t>
    </dgm:pt>
    <dgm:pt modelId="{D7F588C0-86D8-4F26-A4A5-51AFC7F212F7}" type="pres">
      <dgm:prSet presAssocID="{E044EBF3-5CA1-4FD7-8089-6C0072281115}" presName="diagram" presStyleCnt="0">
        <dgm:presLayoutVars>
          <dgm:dir/>
          <dgm:resizeHandles val="exact"/>
        </dgm:presLayoutVars>
      </dgm:prSet>
      <dgm:spPr/>
    </dgm:pt>
    <dgm:pt modelId="{A68A64C3-EF27-4D25-BFEC-C50EEC537B8F}" type="pres">
      <dgm:prSet presAssocID="{4028FAC3-5196-4875-BE91-739945898886}" presName="node" presStyleLbl="node1" presStyleIdx="0" presStyleCnt="4">
        <dgm:presLayoutVars>
          <dgm:bulletEnabled val="1"/>
        </dgm:presLayoutVars>
      </dgm:prSet>
      <dgm:spPr/>
    </dgm:pt>
    <dgm:pt modelId="{F7706FAE-47FC-47A6-9106-B2D554F7189C}" type="pres">
      <dgm:prSet presAssocID="{102E8A8C-7D1F-4DCF-AF0C-BFACFC8DD160}" presName="sibTrans" presStyleLbl="sibTrans2D1" presStyleIdx="0" presStyleCnt="3"/>
      <dgm:spPr/>
    </dgm:pt>
    <dgm:pt modelId="{BD099FB7-8ED0-4DB8-90F8-905453D6CADF}" type="pres">
      <dgm:prSet presAssocID="{102E8A8C-7D1F-4DCF-AF0C-BFACFC8DD160}" presName="connectorText" presStyleLbl="sibTrans2D1" presStyleIdx="0" presStyleCnt="3"/>
      <dgm:spPr/>
    </dgm:pt>
    <dgm:pt modelId="{2A99A3A8-E8E9-4B40-9F24-5999386F7BC4}" type="pres">
      <dgm:prSet presAssocID="{7312552E-0FAA-4CDF-8257-BA48FC1AA2B8}" presName="node" presStyleLbl="node1" presStyleIdx="1" presStyleCnt="4">
        <dgm:presLayoutVars>
          <dgm:bulletEnabled val="1"/>
        </dgm:presLayoutVars>
      </dgm:prSet>
      <dgm:spPr/>
    </dgm:pt>
    <dgm:pt modelId="{F6E6816F-F1E7-4997-B12E-C13FBF9A4B85}" type="pres">
      <dgm:prSet presAssocID="{2174119B-9F7A-4C01-B1D5-8C85E3A471D3}" presName="sibTrans" presStyleLbl="sibTrans2D1" presStyleIdx="1" presStyleCnt="3"/>
      <dgm:spPr/>
    </dgm:pt>
    <dgm:pt modelId="{3169BB62-34E9-4676-8777-03DA0709584D}" type="pres">
      <dgm:prSet presAssocID="{2174119B-9F7A-4C01-B1D5-8C85E3A471D3}" presName="connectorText" presStyleLbl="sibTrans2D1" presStyleIdx="1" presStyleCnt="3"/>
      <dgm:spPr/>
    </dgm:pt>
    <dgm:pt modelId="{FEC062C5-1D64-4705-8423-ECC131958659}" type="pres">
      <dgm:prSet presAssocID="{FBDE3AC6-7FC9-4162-8245-A0895F3D726E}" presName="node" presStyleLbl="node1" presStyleIdx="2" presStyleCnt="4">
        <dgm:presLayoutVars>
          <dgm:bulletEnabled val="1"/>
        </dgm:presLayoutVars>
      </dgm:prSet>
      <dgm:spPr/>
    </dgm:pt>
    <dgm:pt modelId="{B1BD5293-0FAE-45C1-AC2F-B000336A5B3D}" type="pres">
      <dgm:prSet presAssocID="{0FAB5160-0CC5-4746-81F0-89DB11618ED3}" presName="sibTrans" presStyleLbl="sibTrans2D1" presStyleIdx="2" presStyleCnt="3"/>
      <dgm:spPr/>
    </dgm:pt>
    <dgm:pt modelId="{38B4BF5E-FD61-41FC-83DC-DC09B88D4B3A}" type="pres">
      <dgm:prSet presAssocID="{0FAB5160-0CC5-4746-81F0-89DB11618ED3}" presName="connectorText" presStyleLbl="sibTrans2D1" presStyleIdx="2" presStyleCnt="3"/>
      <dgm:spPr/>
    </dgm:pt>
    <dgm:pt modelId="{A191C1E7-C0D3-4558-846D-AD5A75C6C3E3}" type="pres">
      <dgm:prSet presAssocID="{E39A86A2-851A-4B5A-9D0B-CD013696B74A}" presName="node" presStyleLbl="node1" presStyleIdx="3" presStyleCnt="4">
        <dgm:presLayoutVars>
          <dgm:bulletEnabled val="1"/>
        </dgm:presLayoutVars>
      </dgm:prSet>
      <dgm:spPr/>
    </dgm:pt>
  </dgm:ptLst>
  <dgm:cxnLst>
    <dgm:cxn modelId="{4FCD4C02-4915-4973-8EBF-DA3326DC8603}" srcId="{E044EBF3-5CA1-4FD7-8089-6C0072281115}" destId="{4028FAC3-5196-4875-BE91-739945898886}" srcOrd="0" destOrd="0" parTransId="{CCBAA10D-80BC-454A-B09D-D1590A1180CF}" sibTransId="{102E8A8C-7D1F-4DCF-AF0C-BFACFC8DD160}"/>
    <dgm:cxn modelId="{A1F21B06-4D13-4085-A2BC-AFAC68C8771F}" type="presOf" srcId="{FBDE3AC6-7FC9-4162-8245-A0895F3D726E}" destId="{FEC062C5-1D64-4705-8423-ECC131958659}" srcOrd="0" destOrd="0" presId="urn:microsoft.com/office/officeart/2005/8/layout/process5"/>
    <dgm:cxn modelId="{639EED0C-27A1-426C-A652-09B82D7369FF}" type="presOf" srcId="{2174119B-9F7A-4C01-B1D5-8C85E3A471D3}" destId="{3169BB62-34E9-4676-8777-03DA0709584D}" srcOrd="1" destOrd="0" presId="urn:microsoft.com/office/officeart/2005/8/layout/process5"/>
    <dgm:cxn modelId="{E52B8626-A39F-4E1F-8984-F660839A7C2C}" type="presOf" srcId="{7312552E-0FAA-4CDF-8257-BA48FC1AA2B8}" destId="{2A99A3A8-E8E9-4B40-9F24-5999386F7BC4}" srcOrd="0" destOrd="0" presId="urn:microsoft.com/office/officeart/2005/8/layout/process5"/>
    <dgm:cxn modelId="{1CE3A22A-EC0F-4837-B506-7E6EF8B7F43B}" type="presOf" srcId="{102E8A8C-7D1F-4DCF-AF0C-BFACFC8DD160}" destId="{BD099FB7-8ED0-4DB8-90F8-905453D6CADF}" srcOrd="1" destOrd="0" presId="urn:microsoft.com/office/officeart/2005/8/layout/process5"/>
    <dgm:cxn modelId="{CC0DD95B-CA6E-4709-8C38-581BE5FBE1B0}" type="presOf" srcId="{E39A86A2-851A-4B5A-9D0B-CD013696B74A}" destId="{A191C1E7-C0D3-4558-846D-AD5A75C6C3E3}" srcOrd="0" destOrd="0" presId="urn:microsoft.com/office/officeart/2005/8/layout/process5"/>
    <dgm:cxn modelId="{C72AAE49-4978-4A63-AED6-CFD22B0ED41A}" type="presOf" srcId="{0FAB5160-0CC5-4746-81F0-89DB11618ED3}" destId="{38B4BF5E-FD61-41FC-83DC-DC09B88D4B3A}" srcOrd="1" destOrd="0" presId="urn:microsoft.com/office/officeart/2005/8/layout/process5"/>
    <dgm:cxn modelId="{D3972098-E0B4-4F7A-8599-49B70A9A83A5}" type="presOf" srcId="{4028FAC3-5196-4875-BE91-739945898886}" destId="{A68A64C3-EF27-4D25-BFEC-C50EEC537B8F}" srcOrd="0" destOrd="0" presId="urn:microsoft.com/office/officeart/2005/8/layout/process5"/>
    <dgm:cxn modelId="{7F0122C6-5C7E-4806-8C5F-8905553D8457}" srcId="{E044EBF3-5CA1-4FD7-8089-6C0072281115}" destId="{FBDE3AC6-7FC9-4162-8245-A0895F3D726E}" srcOrd="2" destOrd="0" parTransId="{34CD3A53-1E79-44A9-904C-95170C77A90C}" sibTransId="{0FAB5160-0CC5-4746-81F0-89DB11618ED3}"/>
    <dgm:cxn modelId="{78C11CDD-5AB4-4B60-9DE0-28828D38406B}" type="presOf" srcId="{2174119B-9F7A-4C01-B1D5-8C85E3A471D3}" destId="{F6E6816F-F1E7-4997-B12E-C13FBF9A4B85}" srcOrd="0" destOrd="0" presId="urn:microsoft.com/office/officeart/2005/8/layout/process5"/>
    <dgm:cxn modelId="{E2CD3AE7-3FB7-482B-A3F3-0967B099D174}" type="presOf" srcId="{E044EBF3-5CA1-4FD7-8089-6C0072281115}" destId="{D7F588C0-86D8-4F26-A4A5-51AFC7F212F7}" srcOrd="0" destOrd="0" presId="urn:microsoft.com/office/officeart/2005/8/layout/process5"/>
    <dgm:cxn modelId="{0D14D8E9-9BFD-44DF-8EF4-41B0B77B06A3}" srcId="{E044EBF3-5CA1-4FD7-8089-6C0072281115}" destId="{7312552E-0FAA-4CDF-8257-BA48FC1AA2B8}" srcOrd="1" destOrd="0" parTransId="{7475A846-778B-488C-B46A-35ECEB64663D}" sibTransId="{2174119B-9F7A-4C01-B1D5-8C85E3A471D3}"/>
    <dgm:cxn modelId="{8AA002EF-EEE3-47F7-9830-9B32CA57B3C7}" srcId="{E044EBF3-5CA1-4FD7-8089-6C0072281115}" destId="{E39A86A2-851A-4B5A-9D0B-CD013696B74A}" srcOrd="3" destOrd="0" parTransId="{C6FB78D7-87F7-46CD-AD5D-FF27AFB46DC0}" sibTransId="{1E85AA9A-54B4-4208-BC01-8F9222D3FF9D}"/>
    <dgm:cxn modelId="{4ECADFFA-1A6D-41EA-B2A0-7C97C337D0BA}" type="presOf" srcId="{0FAB5160-0CC5-4746-81F0-89DB11618ED3}" destId="{B1BD5293-0FAE-45C1-AC2F-B000336A5B3D}" srcOrd="0" destOrd="0" presId="urn:microsoft.com/office/officeart/2005/8/layout/process5"/>
    <dgm:cxn modelId="{397213FF-C664-42C3-8026-E0AA2F9974E0}" type="presOf" srcId="{102E8A8C-7D1F-4DCF-AF0C-BFACFC8DD160}" destId="{F7706FAE-47FC-47A6-9106-B2D554F7189C}" srcOrd="0" destOrd="0" presId="urn:microsoft.com/office/officeart/2005/8/layout/process5"/>
    <dgm:cxn modelId="{7C3C81C7-2661-41B0-8A2E-D0797C79C044}" type="presParOf" srcId="{D7F588C0-86D8-4F26-A4A5-51AFC7F212F7}" destId="{A68A64C3-EF27-4D25-BFEC-C50EEC537B8F}" srcOrd="0" destOrd="0" presId="urn:microsoft.com/office/officeart/2005/8/layout/process5"/>
    <dgm:cxn modelId="{A693680E-2269-47CA-A3AA-29C5FE645BF9}" type="presParOf" srcId="{D7F588C0-86D8-4F26-A4A5-51AFC7F212F7}" destId="{F7706FAE-47FC-47A6-9106-B2D554F7189C}" srcOrd="1" destOrd="0" presId="urn:microsoft.com/office/officeart/2005/8/layout/process5"/>
    <dgm:cxn modelId="{B1BC8861-1571-4DB5-A3F7-33D4E8F05EB0}" type="presParOf" srcId="{F7706FAE-47FC-47A6-9106-B2D554F7189C}" destId="{BD099FB7-8ED0-4DB8-90F8-905453D6CADF}" srcOrd="0" destOrd="0" presId="urn:microsoft.com/office/officeart/2005/8/layout/process5"/>
    <dgm:cxn modelId="{977C594C-389F-4B82-A76A-F6A834545A87}" type="presParOf" srcId="{D7F588C0-86D8-4F26-A4A5-51AFC7F212F7}" destId="{2A99A3A8-E8E9-4B40-9F24-5999386F7BC4}" srcOrd="2" destOrd="0" presId="urn:microsoft.com/office/officeart/2005/8/layout/process5"/>
    <dgm:cxn modelId="{E6F49025-7E92-449E-9D73-5AD32DB1047F}" type="presParOf" srcId="{D7F588C0-86D8-4F26-A4A5-51AFC7F212F7}" destId="{F6E6816F-F1E7-4997-B12E-C13FBF9A4B85}" srcOrd="3" destOrd="0" presId="urn:microsoft.com/office/officeart/2005/8/layout/process5"/>
    <dgm:cxn modelId="{439EA063-D8A8-4070-B50B-712EA13E0DEE}" type="presParOf" srcId="{F6E6816F-F1E7-4997-B12E-C13FBF9A4B85}" destId="{3169BB62-34E9-4676-8777-03DA0709584D}" srcOrd="0" destOrd="0" presId="urn:microsoft.com/office/officeart/2005/8/layout/process5"/>
    <dgm:cxn modelId="{3C47A320-636C-4718-94E7-04507764D31E}" type="presParOf" srcId="{D7F588C0-86D8-4F26-A4A5-51AFC7F212F7}" destId="{FEC062C5-1D64-4705-8423-ECC131958659}" srcOrd="4" destOrd="0" presId="urn:microsoft.com/office/officeart/2005/8/layout/process5"/>
    <dgm:cxn modelId="{EE6E2E69-609E-445A-B924-B303394BD32F}" type="presParOf" srcId="{D7F588C0-86D8-4F26-A4A5-51AFC7F212F7}" destId="{B1BD5293-0FAE-45C1-AC2F-B000336A5B3D}" srcOrd="5" destOrd="0" presId="urn:microsoft.com/office/officeart/2005/8/layout/process5"/>
    <dgm:cxn modelId="{82A16DCE-3C25-4E07-A45F-6FDB0BD5CA54}" type="presParOf" srcId="{B1BD5293-0FAE-45C1-AC2F-B000336A5B3D}" destId="{38B4BF5E-FD61-41FC-83DC-DC09B88D4B3A}" srcOrd="0" destOrd="0" presId="urn:microsoft.com/office/officeart/2005/8/layout/process5"/>
    <dgm:cxn modelId="{1F9BCC14-4D84-47C5-AC9C-F9952B83B744}" type="presParOf" srcId="{D7F588C0-86D8-4F26-A4A5-51AFC7F212F7}" destId="{A191C1E7-C0D3-4558-846D-AD5A75C6C3E3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028FAC3-5196-4875-BE91-739945898886}">
      <dgm:prSet/>
      <dgm:spPr/>
      <dgm:t>
        <a:bodyPr/>
        <a:lstStyle/>
        <a:p>
          <a:r>
            <a:rPr lang="hr-HR" b="1" dirty="0"/>
            <a:t>Pismo svetaca! </a:t>
          </a:r>
        </a:p>
      </dgm:t>
    </dgm:pt>
    <dgm:pt modelId="{CCBAA10D-80BC-454A-B09D-D1590A1180CF}" type="parTrans" cxnId="{4FCD4C02-4915-4973-8EBF-DA3326DC8603}">
      <dgm:prSet/>
      <dgm:spPr/>
      <dgm:t>
        <a:bodyPr/>
        <a:lstStyle/>
        <a:p>
          <a:endParaRPr lang="hr-HR"/>
        </a:p>
      </dgm:t>
    </dgm:pt>
    <dgm:pt modelId="{102E8A8C-7D1F-4DCF-AF0C-BFACFC8DD160}" type="sibTrans" cxnId="{4FCD4C02-4915-4973-8EBF-DA3326DC8603}">
      <dgm:prSet/>
      <dgm:spPr/>
      <dgm:t>
        <a:bodyPr/>
        <a:lstStyle/>
        <a:p>
          <a:endParaRPr lang="hr-HR"/>
        </a:p>
      </dgm:t>
    </dgm:pt>
    <dgm:pt modelId="{7312552E-0FAA-4CDF-8257-BA48FC1AA2B8}">
      <dgm:prSet/>
      <dgm:spPr/>
      <dgm:t>
        <a:bodyPr/>
        <a:lstStyle/>
        <a:p>
          <a:r>
            <a:rPr lang="hr-HR" dirty="0"/>
            <a:t>Pročitati pismo</a:t>
          </a:r>
        </a:p>
      </dgm:t>
    </dgm:pt>
    <dgm:pt modelId="{7475A846-778B-488C-B46A-35ECEB64663D}" type="parTrans" cxnId="{0D14D8E9-9BFD-44DF-8EF4-41B0B77B06A3}">
      <dgm:prSet/>
      <dgm:spPr/>
      <dgm:t>
        <a:bodyPr/>
        <a:lstStyle/>
        <a:p>
          <a:endParaRPr lang="hr-HR"/>
        </a:p>
      </dgm:t>
    </dgm:pt>
    <dgm:pt modelId="{2174119B-9F7A-4C01-B1D5-8C85E3A471D3}" type="sibTrans" cxnId="{0D14D8E9-9BFD-44DF-8EF4-41B0B77B06A3}">
      <dgm:prSet/>
      <dgm:spPr/>
      <dgm:t>
        <a:bodyPr/>
        <a:lstStyle/>
        <a:p>
          <a:endParaRPr lang="hr-HR"/>
        </a:p>
      </dgm:t>
    </dgm:pt>
    <dgm:pt modelId="{AEA4F27A-59D4-49D3-8419-DC7D3666E248}">
      <dgm:prSet/>
      <dgm:spPr/>
      <dgm:t>
        <a:bodyPr/>
        <a:lstStyle/>
        <a:p>
          <a:r>
            <a:rPr lang="pl-PL" dirty="0"/>
            <a:t>Predstaviti drugima pismo i sveca</a:t>
          </a:r>
          <a:endParaRPr lang="en-US" dirty="0"/>
        </a:p>
      </dgm:t>
    </dgm:pt>
    <dgm:pt modelId="{FF9C9DDE-6131-4765-B014-C0C206A73ED1}" type="parTrans" cxnId="{76AF3EE0-0C3C-478D-9B6C-BA0DE9ED4EAC}">
      <dgm:prSet/>
      <dgm:spPr/>
      <dgm:t>
        <a:bodyPr/>
        <a:lstStyle/>
        <a:p>
          <a:endParaRPr lang="en-US"/>
        </a:p>
      </dgm:t>
    </dgm:pt>
    <dgm:pt modelId="{19348930-5631-4EBD-9BC3-C211865E6002}" type="sibTrans" cxnId="{76AF3EE0-0C3C-478D-9B6C-BA0DE9ED4EAC}">
      <dgm:prSet/>
      <dgm:spPr/>
      <dgm:t>
        <a:bodyPr/>
        <a:lstStyle/>
        <a:p>
          <a:endParaRPr lang="en-US"/>
        </a:p>
      </dgm:t>
    </dgm:pt>
    <dgm:pt modelId="{0616455B-3970-45A7-ACB7-CB7EE0CD64D3}">
      <dgm:prSet/>
      <dgm:spPr/>
      <dgm:t>
        <a:bodyPr/>
        <a:lstStyle/>
        <a:p>
          <a:r>
            <a:rPr lang="hr-HR" dirty="0"/>
            <a:t>Raspraviti u skupini</a:t>
          </a:r>
        </a:p>
      </dgm:t>
    </dgm:pt>
    <dgm:pt modelId="{1D0961E3-57F8-4807-8C33-AE92E3F59AE7}" type="parTrans" cxnId="{D1350939-2526-448F-8054-6EC683B8766B}">
      <dgm:prSet/>
      <dgm:spPr/>
      <dgm:t>
        <a:bodyPr/>
        <a:lstStyle/>
        <a:p>
          <a:endParaRPr lang="hr-HR"/>
        </a:p>
      </dgm:t>
    </dgm:pt>
    <dgm:pt modelId="{4C0185D4-BC52-47BF-ACE9-514549E8FACA}" type="sibTrans" cxnId="{D1350939-2526-448F-8054-6EC683B8766B}">
      <dgm:prSet/>
      <dgm:spPr/>
      <dgm:t>
        <a:bodyPr/>
        <a:lstStyle/>
        <a:p>
          <a:endParaRPr lang="hr-HR"/>
        </a:p>
      </dgm:t>
    </dgm:pt>
    <dgm:pt modelId="{6810AA80-143A-460A-ACD2-431C39CDBBB4}" type="pres">
      <dgm:prSet presAssocID="{E044EBF3-5CA1-4FD7-8089-6C007228111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61523D4-8E02-4C0E-8C9D-329981A7F0D1}" type="pres">
      <dgm:prSet presAssocID="{AEA4F27A-59D4-49D3-8419-DC7D3666E248}" presName="Accent4" presStyleCnt="0"/>
      <dgm:spPr/>
    </dgm:pt>
    <dgm:pt modelId="{1F678CB3-A9BA-4AFF-A1DD-2CCA4B3A88B1}" type="pres">
      <dgm:prSet presAssocID="{AEA4F27A-59D4-49D3-8419-DC7D3666E248}" presName="Accent" presStyleLbl="node1" presStyleIdx="0" presStyleCnt="4"/>
      <dgm:spPr/>
    </dgm:pt>
    <dgm:pt modelId="{9512155D-99D3-4DAA-92DA-A90B1EA6C62B}" type="pres">
      <dgm:prSet presAssocID="{AEA4F27A-59D4-49D3-8419-DC7D3666E248}" presName="ParentBackground4" presStyleCnt="0"/>
      <dgm:spPr/>
    </dgm:pt>
    <dgm:pt modelId="{A8AF721E-3A53-4248-9452-C443FBB30FAB}" type="pres">
      <dgm:prSet presAssocID="{AEA4F27A-59D4-49D3-8419-DC7D3666E248}" presName="ParentBackground" presStyleLbl="fgAcc1" presStyleIdx="0" presStyleCnt="4" custLinFactNeighborX="-942"/>
      <dgm:spPr/>
    </dgm:pt>
    <dgm:pt modelId="{C1E834CC-04AE-4AC2-85D4-C86BA133DF95}" type="pres">
      <dgm:prSet presAssocID="{AEA4F27A-59D4-49D3-8419-DC7D3666E24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C46D040-F19D-423E-AE9F-BBA16FC3BF53}" type="pres">
      <dgm:prSet presAssocID="{0616455B-3970-45A7-ACB7-CB7EE0CD64D3}" presName="Accent3" presStyleCnt="0"/>
      <dgm:spPr/>
    </dgm:pt>
    <dgm:pt modelId="{0477E705-BA52-4ECD-9955-D48D9BC57F36}" type="pres">
      <dgm:prSet presAssocID="{0616455B-3970-45A7-ACB7-CB7EE0CD64D3}" presName="Accent" presStyleLbl="node1" presStyleIdx="1" presStyleCnt="4"/>
      <dgm:spPr/>
    </dgm:pt>
    <dgm:pt modelId="{154D2966-4A41-4564-83B0-97573813F810}" type="pres">
      <dgm:prSet presAssocID="{0616455B-3970-45A7-ACB7-CB7EE0CD64D3}" presName="ParentBackground3" presStyleCnt="0"/>
      <dgm:spPr/>
    </dgm:pt>
    <dgm:pt modelId="{AA81887C-DE4E-401E-A74E-AA1543862587}" type="pres">
      <dgm:prSet presAssocID="{0616455B-3970-45A7-ACB7-CB7EE0CD64D3}" presName="ParentBackground" presStyleLbl="fgAcc1" presStyleIdx="1" presStyleCnt="4"/>
      <dgm:spPr/>
    </dgm:pt>
    <dgm:pt modelId="{DF17C356-184E-4C2A-8FBA-54001FB87121}" type="pres">
      <dgm:prSet presAssocID="{0616455B-3970-45A7-ACB7-CB7EE0CD64D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D0CA7A6-D21C-416C-9444-80E596D9D8AD}" type="pres">
      <dgm:prSet presAssocID="{7312552E-0FAA-4CDF-8257-BA48FC1AA2B8}" presName="Accent2" presStyleCnt="0"/>
      <dgm:spPr/>
    </dgm:pt>
    <dgm:pt modelId="{28064A9C-88EC-4191-B22E-CB9C863B161D}" type="pres">
      <dgm:prSet presAssocID="{7312552E-0FAA-4CDF-8257-BA48FC1AA2B8}" presName="Accent" presStyleLbl="node1" presStyleIdx="2" presStyleCnt="4"/>
      <dgm:spPr/>
    </dgm:pt>
    <dgm:pt modelId="{6FF8EF11-D3BD-4585-94FE-519A07D22D6A}" type="pres">
      <dgm:prSet presAssocID="{7312552E-0FAA-4CDF-8257-BA48FC1AA2B8}" presName="ParentBackground2" presStyleCnt="0"/>
      <dgm:spPr/>
    </dgm:pt>
    <dgm:pt modelId="{E997A6AA-738D-46FA-9B90-96226FF6FEB4}" type="pres">
      <dgm:prSet presAssocID="{7312552E-0FAA-4CDF-8257-BA48FC1AA2B8}" presName="ParentBackground" presStyleLbl="fgAcc1" presStyleIdx="2" presStyleCnt="4"/>
      <dgm:spPr/>
    </dgm:pt>
    <dgm:pt modelId="{7E2AA108-C152-4CCA-8316-50A8A22A9A18}" type="pres">
      <dgm:prSet presAssocID="{7312552E-0FAA-4CDF-8257-BA48FC1AA2B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B712F88-67EF-41A9-AF06-2455E4A5BEA3}" type="pres">
      <dgm:prSet presAssocID="{4028FAC3-5196-4875-BE91-739945898886}" presName="Accent1" presStyleCnt="0"/>
      <dgm:spPr/>
    </dgm:pt>
    <dgm:pt modelId="{3F6D844B-BA48-4DB2-A9B6-0280B8DCB593}" type="pres">
      <dgm:prSet presAssocID="{4028FAC3-5196-4875-BE91-739945898886}" presName="Accent" presStyleLbl="node1" presStyleIdx="3" presStyleCnt="4"/>
      <dgm:spPr/>
    </dgm:pt>
    <dgm:pt modelId="{D5415969-E09D-4F02-8423-D746BABB805C}" type="pres">
      <dgm:prSet presAssocID="{4028FAC3-5196-4875-BE91-739945898886}" presName="ParentBackground1" presStyleCnt="0"/>
      <dgm:spPr/>
    </dgm:pt>
    <dgm:pt modelId="{90437264-9DD8-4159-BD8D-7C12F7F8595C}" type="pres">
      <dgm:prSet presAssocID="{4028FAC3-5196-4875-BE91-739945898886}" presName="ParentBackground" presStyleLbl="fgAcc1" presStyleIdx="3" presStyleCnt="4"/>
      <dgm:spPr/>
    </dgm:pt>
    <dgm:pt modelId="{C59AD7C2-8016-4487-9E1D-EFC9F58ED2C5}" type="pres">
      <dgm:prSet presAssocID="{4028FAC3-5196-4875-BE91-73994589888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FCD4C02-4915-4973-8EBF-DA3326DC8603}" srcId="{E044EBF3-5CA1-4FD7-8089-6C0072281115}" destId="{4028FAC3-5196-4875-BE91-739945898886}" srcOrd="0" destOrd="0" parTransId="{CCBAA10D-80BC-454A-B09D-D1590A1180CF}" sibTransId="{102E8A8C-7D1F-4DCF-AF0C-BFACFC8DD160}"/>
    <dgm:cxn modelId="{CA440B30-AEE1-49F3-B67A-55D52EABD991}" type="presOf" srcId="{7312552E-0FAA-4CDF-8257-BA48FC1AA2B8}" destId="{7E2AA108-C152-4CCA-8316-50A8A22A9A18}" srcOrd="1" destOrd="0" presId="urn:microsoft.com/office/officeart/2011/layout/CircleProcess"/>
    <dgm:cxn modelId="{D1350939-2526-448F-8054-6EC683B8766B}" srcId="{E044EBF3-5CA1-4FD7-8089-6C0072281115}" destId="{0616455B-3970-45A7-ACB7-CB7EE0CD64D3}" srcOrd="2" destOrd="0" parTransId="{1D0961E3-57F8-4807-8C33-AE92E3F59AE7}" sibTransId="{4C0185D4-BC52-47BF-ACE9-514549E8FACA}"/>
    <dgm:cxn modelId="{AAFF583E-EA25-44B5-93AE-38A1B70701FA}" type="presOf" srcId="{AEA4F27A-59D4-49D3-8419-DC7D3666E248}" destId="{C1E834CC-04AE-4AC2-85D4-C86BA133DF95}" srcOrd="1" destOrd="0" presId="urn:microsoft.com/office/officeart/2011/layout/CircleProcess"/>
    <dgm:cxn modelId="{CB416D4C-2885-4475-8307-113A27515942}" type="presOf" srcId="{4028FAC3-5196-4875-BE91-739945898886}" destId="{90437264-9DD8-4159-BD8D-7C12F7F8595C}" srcOrd="0" destOrd="0" presId="urn:microsoft.com/office/officeart/2011/layout/CircleProcess"/>
    <dgm:cxn modelId="{6F51C94E-1F13-4FCB-A8B2-C2B5249D0D52}" type="presOf" srcId="{E044EBF3-5CA1-4FD7-8089-6C0072281115}" destId="{6810AA80-143A-460A-ACD2-431C39CDBBB4}" srcOrd="0" destOrd="0" presId="urn:microsoft.com/office/officeart/2011/layout/CircleProcess"/>
    <dgm:cxn modelId="{3AAF8F90-1EB6-403D-AD27-05BBB5D3045F}" type="presOf" srcId="{0616455B-3970-45A7-ACB7-CB7EE0CD64D3}" destId="{DF17C356-184E-4C2A-8FBA-54001FB87121}" srcOrd="1" destOrd="0" presId="urn:microsoft.com/office/officeart/2011/layout/CircleProcess"/>
    <dgm:cxn modelId="{5A3BF293-0896-40AC-BD88-C7A1961890CC}" type="presOf" srcId="{7312552E-0FAA-4CDF-8257-BA48FC1AA2B8}" destId="{E997A6AA-738D-46FA-9B90-96226FF6FEB4}" srcOrd="0" destOrd="0" presId="urn:microsoft.com/office/officeart/2011/layout/CircleProcess"/>
    <dgm:cxn modelId="{1D97A2A2-83FF-475A-924A-BB41CB7C24D6}" type="presOf" srcId="{0616455B-3970-45A7-ACB7-CB7EE0CD64D3}" destId="{AA81887C-DE4E-401E-A74E-AA1543862587}" srcOrd="0" destOrd="0" presId="urn:microsoft.com/office/officeart/2011/layout/CircleProcess"/>
    <dgm:cxn modelId="{C0D20FC1-5F9A-4548-BBCA-CE934636A0B5}" type="presOf" srcId="{4028FAC3-5196-4875-BE91-739945898886}" destId="{C59AD7C2-8016-4487-9E1D-EFC9F58ED2C5}" srcOrd="1" destOrd="0" presId="urn:microsoft.com/office/officeart/2011/layout/CircleProcess"/>
    <dgm:cxn modelId="{4AD9D2C3-39E3-4B7C-B8B0-3F368373EC6C}" type="presOf" srcId="{AEA4F27A-59D4-49D3-8419-DC7D3666E248}" destId="{A8AF721E-3A53-4248-9452-C443FBB30FAB}" srcOrd="0" destOrd="0" presId="urn:microsoft.com/office/officeart/2011/layout/CircleProcess"/>
    <dgm:cxn modelId="{76AF3EE0-0C3C-478D-9B6C-BA0DE9ED4EAC}" srcId="{E044EBF3-5CA1-4FD7-8089-6C0072281115}" destId="{AEA4F27A-59D4-49D3-8419-DC7D3666E248}" srcOrd="3" destOrd="0" parTransId="{FF9C9DDE-6131-4765-B014-C0C206A73ED1}" sibTransId="{19348930-5631-4EBD-9BC3-C211865E6002}"/>
    <dgm:cxn modelId="{0D14D8E9-9BFD-44DF-8EF4-41B0B77B06A3}" srcId="{E044EBF3-5CA1-4FD7-8089-6C0072281115}" destId="{7312552E-0FAA-4CDF-8257-BA48FC1AA2B8}" srcOrd="1" destOrd="0" parTransId="{7475A846-778B-488C-B46A-35ECEB64663D}" sibTransId="{2174119B-9F7A-4C01-B1D5-8C85E3A471D3}"/>
    <dgm:cxn modelId="{19B134FA-238A-4E3A-AB5D-06E00E746DB3}" type="presParOf" srcId="{6810AA80-143A-460A-ACD2-431C39CDBBB4}" destId="{661523D4-8E02-4C0E-8C9D-329981A7F0D1}" srcOrd="0" destOrd="0" presId="urn:microsoft.com/office/officeart/2011/layout/CircleProcess"/>
    <dgm:cxn modelId="{029C32F1-79E4-4435-8BFA-11C8998F29A4}" type="presParOf" srcId="{661523D4-8E02-4C0E-8C9D-329981A7F0D1}" destId="{1F678CB3-A9BA-4AFF-A1DD-2CCA4B3A88B1}" srcOrd="0" destOrd="0" presId="urn:microsoft.com/office/officeart/2011/layout/CircleProcess"/>
    <dgm:cxn modelId="{77E8378C-2394-4FBF-99AE-05DECFDF1DEB}" type="presParOf" srcId="{6810AA80-143A-460A-ACD2-431C39CDBBB4}" destId="{9512155D-99D3-4DAA-92DA-A90B1EA6C62B}" srcOrd="1" destOrd="0" presId="urn:microsoft.com/office/officeart/2011/layout/CircleProcess"/>
    <dgm:cxn modelId="{B3384F55-BD34-4761-B425-33B5189A1B3A}" type="presParOf" srcId="{9512155D-99D3-4DAA-92DA-A90B1EA6C62B}" destId="{A8AF721E-3A53-4248-9452-C443FBB30FAB}" srcOrd="0" destOrd="0" presId="urn:microsoft.com/office/officeart/2011/layout/CircleProcess"/>
    <dgm:cxn modelId="{F411E132-62DB-45C7-AB96-714A20123304}" type="presParOf" srcId="{6810AA80-143A-460A-ACD2-431C39CDBBB4}" destId="{C1E834CC-04AE-4AC2-85D4-C86BA133DF95}" srcOrd="2" destOrd="0" presId="urn:microsoft.com/office/officeart/2011/layout/CircleProcess"/>
    <dgm:cxn modelId="{32D04F6C-1180-4B9C-8037-358DCC4F21F1}" type="presParOf" srcId="{6810AA80-143A-460A-ACD2-431C39CDBBB4}" destId="{7C46D040-F19D-423E-AE9F-BBA16FC3BF53}" srcOrd="3" destOrd="0" presId="urn:microsoft.com/office/officeart/2011/layout/CircleProcess"/>
    <dgm:cxn modelId="{D3D94745-EDEC-41B7-9BFE-C3AA75334CA7}" type="presParOf" srcId="{7C46D040-F19D-423E-AE9F-BBA16FC3BF53}" destId="{0477E705-BA52-4ECD-9955-D48D9BC57F36}" srcOrd="0" destOrd="0" presId="urn:microsoft.com/office/officeart/2011/layout/CircleProcess"/>
    <dgm:cxn modelId="{A6C6692A-B319-449B-A004-C52B44A8C6AC}" type="presParOf" srcId="{6810AA80-143A-460A-ACD2-431C39CDBBB4}" destId="{154D2966-4A41-4564-83B0-97573813F810}" srcOrd="4" destOrd="0" presId="urn:microsoft.com/office/officeart/2011/layout/CircleProcess"/>
    <dgm:cxn modelId="{2C0E28C9-CA87-4ABA-AE3E-695B2EB0B7B3}" type="presParOf" srcId="{154D2966-4A41-4564-83B0-97573813F810}" destId="{AA81887C-DE4E-401E-A74E-AA1543862587}" srcOrd="0" destOrd="0" presId="urn:microsoft.com/office/officeart/2011/layout/CircleProcess"/>
    <dgm:cxn modelId="{6C8BCF26-00CB-4A3D-BD22-D927D7631188}" type="presParOf" srcId="{6810AA80-143A-460A-ACD2-431C39CDBBB4}" destId="{DF17C356-184E-4C2A-8FBA-54001FB87121}" srcOrd="5" destOrd="0" presId="urn:microsoft.com/office/officeart/2011/layout/CircleProcess"/>
    <dgm:cxn modelId="{04103F99-E17D-419C-8295-2D7F67E25293}" type="presParOf" srcId="{6810AA80-143A-460A-ACD2-431C39CDBBB4}" destId="{8D0CA7A6-D21C-416C-9444-80E596D9D8AD}" srcOrd="6" destOrd="0" presId="urn:microsoft.com/office/officeart/2011/layout/CircleProcess"/>
    <dgm:cxn modelId="{6B00EF9D-D39C-4E0B-8F91-C11B11E44818}" type="presParOf" srcId="{8D0CA7A6-D21C-416C-9444-80E596D9D8AD}" destId="{28064A9C-88EC-4191-B22E-CB9C863B161D}" srcOrd="0" destOrd="0" presId="urn:microsoft.com/office/officeart/2011/layout/CircleProcess"/>
    <dgm:cxn modelId="{EE6863A8-2D1F-41B5-8230-7776DA292B5F}" type="presParOf" srcId="{6810AA80-143A-460A-ACD2-431C39CDBBB4}" destId="{6FF8EF11-D3BD-4585-94FE-519A07D22D6A}" srcOrd="7" destOrd="0" presId="urn:microsoft.com/office/officeart/2011/layout/CircleProcess"/>
    <dgm:cxn modelId="{38D327BC-0B44-47C3-A78D-F89B83FAD9D2}" type="presParOf" srcId="{6FF8EF11-D3BD-4585-94FE-519A07D22D6A}" destId="{E997A6AA-738D-46FA-9B90-96226FF6FEB4}" srcOrd="0" destOrd="0" presId="urn:microsoft.com/office/officeart/2011/layout/CircleProcess"/>
    <dgm:cxn modelId="{408FDABA-54A6-4FDF-A978-820FB2FFF2BE}" type="presParOf" srcId="{6810AA80-143A-460A-ACD2-431C39CDBBB4}" destId="{7E2AA108-C152-4CCA-8316-50A8A22A9A18}" srcOrd="8" destOrd="0" presId="urn:microsoft.com/office/officeart/2011/layout/CircleProcess"/>
    <dgm:cxn modelId="{F56C770D-2CFC-4D90-A020-345C717A5489}" type="presParOf" srcId="{6810AA80-143A-460A-ACD2-431C39CDBBB4}" destId="{FB712F88-67EF-41A9-AF06-2455E4A5BEA3}" srcOrd="9" destOrd="0" presId="urn:microsoft.com/office/officeart/2011/layout/CircleProcess"/>
    <dgm:cxn modelId="{18238969-77C3-4113-BB30-0F13FB783261}" type="presParOf" srcId="{FB712F88-67EF-41A9-AF06-2455E4A5BEA3}" destId="{3F6D844B-BA48-4DB2-A9B6-0280B8DCB593}" srcOrd="0" destOrd="0" presId="urn:microsoft.com/office/officeart/2011/layout/CircleProcess"/>
    <dgm:cxn modelId="{5A48E11D-250C-4E4A-A186-F258826DA731}" type="presParOf" srcId="{6810AA80-143A-460A-ACD2-431C39CDBBB4}" destId="{D5415969-E09D-4F02-8423-D746BABB805C}" srcOrd="10" destOrd="0" presId="urn:microsoft.com/office/officeart/2011/layout/CircleProcess"/>
    <dgm:cxn modelId="{E6B512CD-95E6-4966-B8C1-94B59E3AC991}" type="presParOf" srcId="{D5415969-E09D-4F02-8423-D746BABB805C}" destId="{90437264-9DD8-4159-BD8D-7C12F7F8595C}" srcOrd="0" destOrd="0" presId="urn:microsoft.com/office/officeart/2011/layout/CircleProcess"/>
    <dgm:cxn modelId="{6C08A088-A541-4D43-836E-0EEFBC0D52C3}" type="presParOf" srcId="{6810AA80-143A-460A-ACD2-431C39CDBBB4}" destId="{C59AD7C2-8016-4487-9E1D-EFC9F58ED2C5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2A9A59-86F8-46BA-B177-CA6ED9D5A1C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1D1C96-DE96-4B7F-ADF9-B9AC056629F0}">
      <dgm:prSet phldrT="[Text]"/>
      <dgm:spPr/>
      <dgm:t>
        <a:bodyPr/>
        <a:lstStyle/>
        <a:p>
          <a:r>
            <a:rPr lang="hr-HR" dirty="0"/>
            <a:t>Postoji li nešto u tvom životu što je potrebno očistiti, odstraniti?</a:t>
          </a:r>
          <a:endParaRPr lang="en-US" dirty="0"/>
        </a:p>
      </dgm:t>
    </dgm:pt>
    <dgm:pt modelId="{30572852-62AA-4933-A705-FC442CF71007}" type="parTrans" cxnId="{91949BC0-635E-45D2-8A13-CC808AF54DB8}">
      <dgm:prSet/>
      <dgm:spPr/>
      <dgm:t>
        <a:bodyPr/>
        <a:lstStyle/>
        <a:p>
          <a:endParaRPr lang="en-US"/>
        </a:p>
      </dgm:t>
    </dgm:pt>
    <dgm:pt modelId="{BD16726A-62BF-4B2F-BFA8-13EF3F0AD946}" type="sibTrans" cxnId="{91949BC0-635E-45D2-8A13-CC808AF54DB8}">
      <dgm:prSet/>
      <dgm:spPr/>
      <dgm:t>
        <a:bodyPr/>
        <a:lstStyle/>
        <a:p>
          <a:endParaRPr lang="en-US"/>
        </a:p>
      </dgm:t>
    </dgm:pt>
    <dgm:pt modelId="{B42FE558-4259-43C1-8C47-ED7E084E088F}">
      <dgm:prSet phldrT="[Text]" custT="1"/>
      <dgm:spPr/>
      <dgm:t>
        <a:bodyPr/>
        <a:lstStyle/>
        <a:p>
          <a:r>
            <a:rPr lang="hr-HR" sz="3600" dirty="0"/>
            <a:t>DONESI ODLUKU!</a:t>
          </a:r>
          <a:endParaRPr lang="en-US" sz="3600" dirty="0"/>
        </a:p>
      </dgm:t>
    </dgm:pt>
    <dgm:pt modelId="{9BCDBF57-A50B-414A-B52A-C833C04F2EF1}" type="parTrans" cxnId="{5D57F54C-453D-4532-8DCF-1745EBFC5E78}">
      <dgm:prSet/>
      <dgm:spPr/>
      <dgm:t>
        <a:bodyPr/>
        <a:lstStyle/>
        <a:p>
          <a:endParaRPr lang="en-US"/>
        </a:p>
      </dgm:t>
    </dgm:pt>
    <dgm:pt modelId="{08E6F5E4-32A2-4055-9D1F-050461DB9905}" type="sibTrans" cxnId="{5D57F54C-453D-4532-8DCF-1745EBFC5E78}">
      <dgm:prSet/>
      <dgm:spPr/>
      <dgm:t>
        <a:bodyPr/>
        <a:lstStyle/>
        <a:p>
          <a:endParaRPr lang="en-US"/>
        </a:p>
      </dgm:t>
    </dgm:pt>
    <dgm:pt modelId="{27C453A5-4BB2-442E-9B00-DDBBE6AEB344}">
      <dgm:prSet phldrT="[Text]"/>
      <dgm:spPr/>
      <dgm:t>
        <a:bodyPr/>
        <a:lstStyle/>
        <a:p>
          <a:r>
            <a:rPr lang="hr-HR" dirty="0"/>
            <a:t>Napravi korak i dopusti Božjem djelovanju u svom životu. </a:t>
          </a:r>
          <a:endParaRPr lang="en-US" dirty="0"/>
        </a:p>
      </dgm:t>
    </dgm:pt>
    <dgm:pt modelId="{CC9FE0AA-F6D4-4850-8365-28FEAEA3D0F0}" type="parTrans" cxnId="{8D7B3FEC-A840-43C7-91FC-7826A18ED57C}">
      <dgm:prSet/>
      <dgm:spPr/>
      <dgm:t>
        <a:bodyPr/>
        <a:lstStyle/>
        <a:p>
          <a:endParaRPr lang="en-US"/>
        </a:p>
      </dgm:t>
    </dgm:pt>
    <dgm:pt modelId="{04E6396F-7171-4922-955A-C92164F3832E}" type="sibTrans" cxnId="{8D7B3FEC-A840-43C7-91FC-7826A18ED57C}">
      <dgm:prSet/>
      <dgm:spPr/>
      <dgm:t>
        <a:bodyPr/>
        <a:lstStyle/>
        <a:p>
          <a:endParaRPr lang="en-US"/>
        </a:p>
      </dgm:t>
    </dgm:pt>
    <dgm:pt modelId="{19DD2D5F-8319-4C75-8B17-2B645DB39B86}">
      <dgm:prSet phldrT="[Text]"/>
      <dgm:spPr/>
      <dgm:t>
        <a:bodyPr/>
        <a:lstStyle/>
        <a:p>
          <a:r>
            <a:rPr lang="hr-HR" dirty="0"/>
            <a:t>sveta ispovijed, </a:t>
          </a:r>
          <a:endParaRPr lang="en-US" dirty="0"/>
        </a:p>
      </dgm:t>
    </dgm:pt>
    <dgm:pt modelId="{27CAA21C-E678-4140-ACE2-99DB166DEAFE}" type="parTrans" cxnId="{219E8D2F-F56D-43BA-9126-D623E36834BE}">
      <dgm:prSet/>
      <dgm:spPr/>
      <dgm:t>
        <a:bodyPr/>
        <a:lstStyle/>
        <a:p>
          <a:endParaRPr lang="en-US"/>
        </a:p>
      </dgm:t>
    </dgm:pt>
    <dgm:pt modelId="{BBB52578-C3A6-4C8A-8938-5DB35CC2FD22}" type="sibTrans" cxnId="{219E8D2F-F56D-43BA-9126-D623E36834BE}">
      <dgm:prSet/>
      <dgm:spPr/>
      <dgm:t>
        <a:bodyPr/>
        <a:lstStyle/>
        <a:p>
          <a:endParaRPr lang="en-US"/>
        </a:p>
      </dgm:t>
    </dgm:pt>
    <dgm:pt modelId="{6A05B34A-B902-44F9-82E4-C465336CB0B0}">
      <dgm:prSet phldrT="[Text]" custT="1"/>
      <dgm:spPr/>
      <dgm:t>
        <a:bodyPr/>
        <a:lstStyle/>
        <a:p>
          <a:endParaRPr lang="en-US" sz="3600" dirty="0"/>
        </a:p>
      </dgm:t>
    </dgm:pt>
    <dgm:pt modelId="{5C4EE416-8ADF-43EF-B440-69A077E4A14C}" type="parTrans" cxnId="{261FE1C4-74E4-4B75-8C05-403BA0B03F75}">
      <dgm:prSet/>
      <dgm:spPr/>
      <dgm:t>
        <a:bodyPr/>
        <a:lstStyle/>
        <a:p>
          <a:endParaRPr lang="en-US"/>
        </a:p>
      </dgm:t>
    </dgm:pt>
    <dgm:pt modelId="{3F11FC4A-D8BE-468C-B375-7B8835CA93F3}" type="sibTrans" cxnId="{261FE1C4-74E4-4B75-8C05-403BA0B03F75}">
      <dgm:prSet/>
      <dgm:spPr/>
      <dgm:t>
        <a:bodyPr/>
        <a:lstStyle/>
        <a:p>
          <a:endParaRPr lang="en-US"/>
        </a:p>
      </dgm:t>
    </dgm:pt>
    <dgm:pt modelId="{61549EC1-4E64-401D-8359-87A57177D258}">
      <dgm:prSet phldrT="[Text]"/>
      <dgm:spPr/>
      <dgm:t>
        <a:bodyPr/>
        <a:lstStyle/>
        <a:p>
          <a:r>
            <a:rPr lang="hr-HR" dirty="0"/>
            <a:t>ustrajnost u svakodnevnoj molitvi,</a:t>
          </a:r>
          <a:endParaRPr lang="en-US" dirty="0"/>
        </a:p>
      </dgm:t>
    </dgm:pt>
    <dgm:pt modelId="{3535E210-1A7C-4616-A9C0-AFDF26E2E7D3}" type="parTrans" cxnId="{95818FDE-4C31-43E9-BD25-6E67E59AC089}">
      <dgm:prSet/>
      <dgm:spPr/>
      <dgm:t>
        <a:bodyPr/>
        <a:lstStyle/>
        <a:p>
          <a:endParaRPr lang="en-US"/>
        </a:p>
      </dgm:t>
    </dgm:pt>
    <dgm:pt modelId="{A39D5B5D-16FA-4CFA-9891-E177D5CA8EF4}" type="sibTrans" cxnId="{95818FDE-4C31-43E9-BD25-6E67E59AC089}">
      <dgm:prSet/>
      <dgm:spPr/>
      <dgm:t>
        <a:bodyPr/>
        <a:lstStyle/>
        <a:p>
          <a:endParaRPr lang="en-US"/>
        </a:p>
      </dgm:t>
    </dgm:pt>
    <dgm:pt modelId="{F0337382-BB13-4D4D-8A21-B5178377F4A0}">
      <dgm:prSet phldrT="[Text]"/>
      <dgm:spPr/>
      <dgm:t>
        <a:bodyPr/>
        <a:lstStyle/>
        <a:p>
          <a:r>
            <a:rPr lang="hr-HR" dirty="0"/>
            <a:t>svakodnevno čitanje Svetoga pisma,</a:t>
          </a:r>
          <a:endParaRPr lang="en-US" dirty="0"/>
        </a:p>
      </dgm:t>
    </dgm:pt>
    <dgm:pt modelId="{60FCC0DF-D548-423A-9E17-AACE7161D1B8}" type="parTrans" cxnId="{AAADB908-FF07-490A-AD77-3FA38704A0E4}">
      <dgm:prSet/>
      <dgm:spPr/>
      <dgm:t>
        <a:bodyPr/>
        <a:lstStyle/>
        <a:p>
          <a:endParaRPr lang="en-US"/>
        </a:p>
      </dgm:t>
    </dgm:pt>
    <dgm:pt modelId="{82B7818D-10DD-4627-B838-51E3752C4AE6}" type="sibTrans" cxnId="{AAADB908-FF07-490A-AD77-3FA38704A0E4}">
      <dgm:prSet/>
      <dgm:spPr/>
      <dgm:t>
        <a:bodyPr/>
        <a:lstStyle/>
        <a:p>
          <a:endParaRPr lang="en-US"/>
        </a:p>
      </dgm:t>
    </dgm:pt>
    <dgm:pt modelId="{133C6333-A98F-4AA5-ADBC-A8D8CA53176F}">
      <dgm:prSet phldrT="[Text]"/>
      <dgm:spPr/>
      <dgm:t>
        <a:bodyPr/>
        <a:lstStyle/>
        <a:p>
          <a:r>
            <a:rPr lang="hr-HR" dirty="0"/>
            <a:t>opraštanje onima koji su ih povrijedili,</a:t>
          </a:r>
          <a:endParaRPr lang="en-US" dirty="0"/>
        </a:p>
      </dgm:t>
    </dgm:pt>
    <dgm:pt modelId="{415B8DFF-6723-46CD-9487-AD67AC4E4E3E}" type="parTrans" cxnId="{EEE556BD-495C-4B19-9E28-0827BD612E94}">
      <dgm:prSet/>
      <dgm:spPr/>
      <dgm:t>
        <a:bodyPr/>
        <a:lstStyle/>
        <a:p>
          <a:endParaRPr lang="en-US"/>
        </a:p>
      </dgm:t>
    </dgm:pt>
    <dgm:pt modelId="{8CBA58DB-487C-4385-9745-08AA834255F1}" type="sibTrans" cxnId="{EEE556BD-495C-4B19-9E28-0827BD612E94}">
      <dgm:prSet/>
      <dgm:spPr/>
      <dgm:t>
        <a:bodyPr/>
        <a:lstStyle/>
        <a:p>
          <a:endParaRPr lang="en-US"/>
        </a:p>
      </dgm:t>
    </dgm:pt>
    <dgm:pt modelId="{225B8AF7-EE77-4F33-834A-090A6D898491}">
      <dgm:prSet phldrT="[Text]"/>
      <dgm:spPr/>
      <dgm:t>
        <a:bodyPr/>
        <a:lstStyle/>
        <a:p>
          <a:r>
            <a:rPr lang="hr-HR" dirty="0"/>
            <a:t>zamoliti druge oprost ako su ih povrijedili,</a:t>
          </a:r>
          <a:endParaRPr lang="en-US" dirty="0"/>
        </a:p>
      </dgm:t>
    </dgm:pt>
    <dgm:pt modelId="{3896C34D-3471-42EC-A27D-466ED4C33341}" type="parTrans" cxnId="{4610D699-9C1F-4623-9AD2-1B5F4386AD7A}">
      <dgm:prSet/>
      <dgm:spPr/>
      <dgm:t>
        <a:bodyPr/>
        <a:lstStyle/>
        <a:p>
          <a:endParaRPr lang="en-US"/>
        </a:p>
      </dgm:t>
    </dgm:pt>
    <dgm:pt modelId="{73BE8F5B-8288-45EC-9D6A-4AFBB645C444}" type="sibTrans" cxnId="{4610D699-9C1F-4623-9AD2-1B5F4386AD7A}">
      <dgm:prSet/>
      <dgm:spPr/>
      <dgm:t>
        <a:bodyPr/>
        <a:lstStyle/>
        <a:p>
          <a:endParaRPr lang="en-US"/>
        </a:p>
      </dgm:t>
    </dgm:pt>
    <dgm:pt modelId="{C7CFDC59-0E8B-4666-A1B5-1F738AD3263F}">
      <dgm:prSet phldrT="[Text]"/>
      <dgm:spPr/>
      <dgm:t>
        <a:bodyPr/>
        <a:lstStyle/>
        <a:p>
          <a:r>
            <a:rPr lang="hr-HR" dirty="0"/>
            <a:t>volontiranje u župnom Caritasu...</a:t>
          </a:r>
          <a:endParaRPr lang="en-US" dirty="0"/>
        </a:p>
      </dgm:t>
    </dgm:pt>
    <dgm:pt modelId="{63543D5C-463E-4005-9F2E-9A5FB26D0E43}" type="parTrans" cxnId="{DE353C0E-D7F6-4835-845D-B051F7C5299E}">
      <dgm:prSet/>
      <dgm:spPr/>
      <dgm:t>
        <a:bodyPr/>
        <a:lstStyle/>
        <a:p>
          <a:endParaRPr lang="en-US"/>
        </a:p>
      </dgm:t>
    </dgm:pt>
    <dgm:pt modelId="{E717A5C0-9124-4E40-86C2-AC894FCA18B2}" type="sibTrans" cxnId="{DE353C0E-D7F6-4835-845D-B051F7C5299E}">
      <dgm:prSet/>
      <dgm:spPr/>
      <dgm:t>
        <a:bodyPr/>
        <a:lstStyle/>
        <a:p>
          <a:endParaRPr lang="en-US"/>
        </a:p>
      </dgm:t>
    </dgm:pt>
    <dgm:pt modelId="{4F303FA1-5983-4326-B990-93AFBF30F4FD}" type="pres">
      <dgm:prSet presAssocID="{0F2A9A59-86F8-46BA-B177-CA6ED9D5A1C8}" presName="Name0" presStyleCnt="0">
        <dgm:presLayoutVars>
          <dgm:dir/>
          <dgm:animLvl val="lvl"/>
          <dgm:resizeHandles/>
        </dgm:presLayoutVars>
      </dgm:prSet>
      <dgm:spPr/>
    </dgm:pt>
    <dgm:pt modelId="{FC87704E-5D50-4791-992A-36E240DE336B}" type="pres">
      <dgm:prSet presAssocID="{611D1C96-DE96-4B7F-ADF9-B9AC056629F0}" presName="linNode" presStyleCnt="0"/>
      <dgm:spPr/>
    </dgm:pt>
    <dgm:pt modelId="{2329E8CC-7C90-41CC-BA95-3979002AAC43}" type="pres">
      <dgm:prSet presAssocID="{611D1C96-DE96-4B7F-ADF9-B9AC056629F0}" presName="parentShp" presStyleLbl="node1" presStyleIdx="0" presStyleCnt="2">
        <dgm:presLayoutVars>
          <dgm:bulletEnabled val="1"/>
        </dgm:presLayoutVars>
      </dgm:prSet>
      <dgm:spPr/>
    </dgm:pt>
    <dgm:pt modelId="{B7148B10-0D77-4734-9C7D-79D937E0DD16}" type="pres">
      <dgm:prSet presAssocID="{611D1C96-DE96-4B7F-ADF9-B9AC056629F0}" presName="childShp" presStyleLbl="bgAccFollowNode1" presStyleIdx="0" presStyleCnt="2" custLinFactNeighborY="2085">
        <dgm:presLayoutVars>
          <dgm:bulletEnabled val="1"/>
        </dgm:presLayoutVars>
      </dgm:prSet>
      <dgm:spPr/>
    </dgm:pt>
    <dgm:pt modelId="{D41DF9BC-56C4-41D3-95BA-4C510D3579AF}" type="pres">
      <dgm:prSet presAssocID="{BD16726A-62BF-4B2F-BFA8-13EF3F0AD946}" presName="spacing" presStyleCnt="0"/>
      <dgm:spPr/>
    </dgm:pt>
    <dgm:pt modelId="{273C465D-B247-44E3-AE3B-C2FEC6227CD0}" type="pres">
      <dgm:prSet presAssocID="{27C453A5-4BB2-442E-9B00-DDBBE6AEB344}" presName="linNode" presStyleCnt="0"/>
      <dgm:spPr/>
    </dgm:pt>
    <dgm:pt modelId="{66A3D08C-B328-4733-B56A-1D0ED47CEC77}" type="pres">
      <dgm:prSet presAssocID="{27C453A5-4BB2-442E-9B00-DDBBE6AEB344}" presName="parentShp" presStyleLbl="node1" presStyleIdx="1" presStyleCnt="2">
        <dgm:presLayoutVars>
          <dgm:bulletEnabled val="1"/>
        </dgm:presLayoutVars>
      </dgm:prSet>
      <dgm:spPr/>
    </dgm:pt>
    <dgm:pt modelId="{96932D1A-AC0C-4F16-B5BC-09213178A027}" type="pres">
      <dgm:prSet presAssocID="{27C453A5-4BB2-442E-9B00-DDBBE6AEB344}" presName="childShp" presStyleLbl="bgAccFollowNode1" presStyleIdx="1" presStyleCnt="2" custScaleY="108585">
        <dgm:presLayoutVars>
          <dgm:bulletEnabled val="1"/>
        </dgm:presLayoutVars>
      </dgm:prSet>
      <dgm:spPr/>
    </dgm:pt>
  </dgm:ptLst>
  <dgm:cxnLst>
    <dgm:cxn modelId="{AAADB908-FF07-490A-AD77-3FA38704A0E4}" srcId="{27C453A5-4BB2-442E-9B00-DDBBE6AEB344}" destId="{F0337382-BB13-4D4D-8A21-B5178377F4A0}" srcOrd="2" destOrd="0" parTransId="{60FCC0DF-D548-423A-9E17-AACE7161D1B8}" sibTransId="{82B7818D-10DD-4627-B838-51E3752C4AE6}"/>
    <dgm:cxn modelId="{0EEC6C0C-41A0-4453-95E1-E22CF100A1CC}" type="presOf" srcId="{19DD2D5F-8319-4C75-8B17-2B645DB39B86}" destId="{96932D1A-AC0C-4F16-B5BC-09213178A027}" srcOrd="0" destOrd="0" presId="urn:microsoft.com/office/officeart/2005/8/layout/vList6"/>
    <dgm:cxn modelId="{DE353C0E-D7F6-4835-845D-B051F7C5299E}" srcId="{27C453A5-4BB2-442E-9B00-DDBBE6AEB344}" destId="{C7CFDC59-0E8B-4666-A1B5-1F738AD3263F}" srcOrd="5" destOrd="0" parTransId="{63543D5C-463E-4005-9F2E-9A5FB26D0E43}" sibTransId="{E717A5C0-9124-4E40-86C2-AC894FCA18B2}"/>
    <dgm:cxn modelId="{219E8D2F-F56D-43BA-9126-D623E36834BE}" srcId="{27C453A5-4BB2-442E-9B00-DDBBE6AEB344}" destId="{19DD2D5F-8319-4C75-8B17-2B645DB39B86}" srcOrd="0" destOrd="0" parTransId="{27CAA21C-E678-4140-ACE2-99DB166DEAFE}" sibTransId="{BBB52578-C3A6-4C8A-8938-5DB35CC2FD22}"/>
    <dgm:cxn modelId="{8B4E5C65-626F-4881-8315-4958A2645909}" type="presOf" srcId="{B42FE558-4259-43C1-8C47-ED7E084E088F}" destId="{B7148B10-0D77-4734-9C7D-79D937E0DD16}" srcOrd="0" destOrd="1" presId="urn:microsoft.com/office/officeart/2005/8/layout/vList6"/>
    <dgm:cxn modelId="{F917196B-E77E-4905-BD54-C7CAF4A28F18}" type="presOf" srcId="{F0337382-BB13-4D4D-8A21-B5178377F4A0}" destId="{96932D1A-AC0C-4F16-B5BC-09213178A027}" srcOrd="0" destOrd="2" presId="urn:microsoft.com/office/officeart/2005/8/layout/vList6"/>
    <dgm:cxn modelId="{5D57F54C-453D-4532-8DCF-1745EBFC5E78}" srcId="{611D1C96-DE96-4B7F-ADF9-B9AC056629F0}" destId="{B42FE558-4259-43C1-8C47-ED7E084E088F}" srcOrd="1" destOrd="0" parTransId="{9BCDBF57-A50B-414A-B52A-C833C04F2EF1}" sibTransId="{08E6F5E4-32A2-4055-9D1F-050461DB9905}"/>
    <dgm:cxn modelId="{E89CBF8C-FF83-4871-8D77-B28A9B76E239}" type="presOf" srcId="{225B8AF7-EE77-4F33-834A-090A6D898491}" destId="{96932D1A-AC0C-4F16-B5BC-09213178A027}" srcOrd="0" destOrd="4" presId="urn:microsoft.com/office/officeart/2005/8/layout/vList6"/>
    <dgm:cxn modelId="{4610D699-9C1F-4623-9AD2-1B5F4386AD7A}" srcId="{27C453A5-4BB2-442E-9B00-DDBBE6AEB344}" destId="{225B8AF7-EE77-4F33-834A-090A6D898491}" srcOrd="4" destOrd="0" parTransId="{3896C34D-3471-42EC-A27D-466ED4C33341}" sibTransId="{73BE8F5B-8288-45EC-9D6A-4AFBB645C444}"/>
    <dgm:cxn modelId="{EEE556BD-495C-4B19-9E28-0827BD612E94}" srcId="{27C453A5-4BB2-442E-9B00-DDBBE6AEB344}" destId="{133C6333-A98F-4AA5-ADBC-A8D8CA53176F}" srcOrd="3" destOrd="0" parTransId="{415B8DFF-6723-46CD-9487-AD67AC4E4E3E}" sibTransId="{8CBA58DB-487C-4385-9745-08AA834255F1}"/>
    <dgm:cxn modelId="{91949BC0-635E-45D2-8A13-CC808AF54DB8}" srcId="{0F2A9A59-86F8-46BA-B177-CA6ED9D5A1C8}" destId="{611D1C96-DE96-4B7F-ADF9-B9AC056629F0}" srcOrd="0" destOrd="0" parTransId="{30572852-62AA-4933-A705-FC442CF71007}" sibTransId="{BD16726A-62BF-4B2F-BFA8-13EF3F0AD946}"/>
    <dgm:cxn modelId="{5E0281C1-C43C-453B-8986-44ACD1A8DBE1}" type="presOf" srcId="{6A05B34A-B902-44F9-82E4-C465336CB0B0}" destId="{B7148B10-0D77-4734-9C7D-79D937E0DD16}" srcOrd="0" destOrd="0" presId="urn:microsoft.com/office/officeart/2005/8/layout/vList6"/>
    <dgm:cxn modelId="{261FE1C4-74E4-4B75-8C05-403BA0B03F75}" srcId="{611D1C96-DE96-4B7F-ADF9-B9AC056629F0}" destId="{6A05B34A-B902-44F9-82E4-C465336CB0B0}" srcOrd="0" destOrd="0" parTransId="{5C4EE416-8ADF-43EF-B440-69A077E4A14C}" sibTransId="{3F11FC4A-D8BE-468C-B375-7B8835CA93F3}"/>
    <dgm:cxn modelId="{986CC6D0-2CAA-4FC6-8F44-F5866EF32B23}" type="presOf" srcId="{27C453A5-4BB2-442E-9B00-DDBBE6AEB344}" destId="{66A3D08C-B328-4733-B56A-1D0ED47CEC77}" srcOrd="0" destOrd="0" presId="urn:microsoft.com/office/officeart/2005/8/layout/vList6"/>
    <dgm:cxn modelId="{070C1FD1-147B-4E80-8F4D-B3B94C500D55}" type="presOf" srcId="{611D1C96-DE96-4B7F-ADF9-B9AC056629F0}" destId="{2329E8CC-7C90-41CC-BA95-3979002AAC43}" srcOrd="0" destOrd="0" presId="urn:microsoft.com/office/officeart/2005/8/layout/vList6"/>
    <dgm:cxn modelId="{0599FED7-5AC5-42FC-BFA0-C89663D2E3B6}" type="presOf" srcId="{C7CFDC59-0E8B-4666-A1B5-1F738AD3263F}" destId="{96932D1A-AC0C-4F16-B5BC-09213178A027}" srcOrd="0" destOrd="5" presId="urn:microsoft.com/office/officeart/2005/8/layout/vList6"/>
    <dgm:cxn modelId="{04AB02DD-8ADB-4932-94A0-BA609E55526A}" type="presOf" srcId="{0F2A9A59-86F8-46BA-B177-CA6ED9D5A1C8}" destId="{4F303FA1-5983-4326-B990-93AFBF30F4FD}" srcOrd="0" destOrd="0" presId="urn:microsoft.com/office/officeart/2005/8/layout/vList6"/>
    <dgm:cxn modelId="{95818FDE-4C31-43E9-BD25-6E67E59AC089}" srcId="{27C453A5-4BB2-442E-9B00-DDBBE6AEB344}" destId="{61549EC1-4E64-401D-8359-87A57177D258}" srcOrd="1" destOrd="0" parTransId="{3535E210-1A7C-4616-A9C0-AFDF26E2E7D3}" sibTransId="{A39D5B5D-16FA-4CFA-9891-E177D5CA8EF4}"/>
    <dgm:cxn modelId="{D163F4EB-7188-43DC-A755-322858E74685}" type="presOf" srcId="{61549EC1-4E64-401D-8359-87A57177D258}" destId="{96932D1A-AC0C-4F16-B5BC-09213178A027}" srcOrd="0" destOrd="1" presId="urn:microsoft.com/office/officeart/2005/8/layout/vList6"/>
    <dgm:cxn modelId="{8D7B3FEC-A840-43C7-91FC-7826A18ED57C}" srcId="{0F2A9A59-86F8-46BA-B177-CA6ED9D5A1C8}" destId="{27C453A5-4BB2-442E-9B00-DDBBE6AEB344}" srcOrd="1" destOrd="0" parTransId="{CC9FE0AA-F6D4-4850-8365-28FEAEA3D0F0}" sibTransId="{04E6396F-7171-4922-955A-C92164F3832E}"/>
    <dgm:cxn modelId="{280F7AF7-E140-4965-9BDE-88EDEA808C06}" type="presOf" srcId="{133C6333-A98F-4AA5-ADBC-A8D8CA53176F}" destId="{96932D1A-AC0C-4F16-B5BC-09213178A027}" srcOrd="0" destOrd="3" presId="urn:microsoft.com/office/officeart/2005/8/layout/vList6"/>
    <dgm:cxn modelId="{E2577766-F064-4DFC-AAA9-8F2A2D80CD33}" type="presParOf" srcId="{4F303FA1-5983-4326-B990-93AFBF30F4FD}" destId="{FC87704E-5D50-4791-992A-36E240DE336B}" srcOrd="0" destOrd="0" presId="urn:microsoft.com/office/officeart/2005/8/layout/vList6"/>
    <dgm:cxn modelId="{1137B8D8-7437-4952-A3DB-5EF96C132360}" type="presParOf" srcId="{FC87704E-5D50-4791-992A-36E240DE336B}" destId="{2329E8CC-7C90-41CC-BA95-3979002AAC43}" srcOrd="0" destOrd="0" presId="urn:microsoft.com/office/officeart/2005/8/layout/vList6"/>
    <dgm:cxn modelId="{45A0B1EC-3EF6-4514-9BC6-0F00476EA1CF}" type="presParOf" srcId="{FC87704E-5D50-4791-992A-36E240DE336B}" destId="{B7148B10-0D77-4734-9C7D-79D937E0DD16}" srcOrd="1" destOrd="0" presId="urn:microsoft.com/office/officeart/2005/8/layout/vList6"/>
    <dgm:cxn modelId="{51B76D09-4604-4784-8BCA-BDC9754D06AC}" type="presParOf" srcId="{4F303FA1-5983-4326-B990-93AFBF30F4FD}" destId="{D41DF9BC-56C4-41D3-95BA-4C510D3579AF}" srcOrd="1" destOrd="0" presId="urn:microsoft.com/office/officeart/2005/8/layout/vList6"/>
    <dgm:cxn modelId="{F69B0451-3E54-46D3-B27E-B3A4589E8618}" type="presParOf" srcId="{4F303FA1-5983-4326-B990-93AFBF30F4FD}" destId="{273C465D-B247-44E3-AE3B-C2FEC6227CD0}" srcOrd="2" destOrd="0" presId="urn:microsoft.com/office/officeart/2005/8/layout/vList6"/>
    <dgm:cxn modelId="{F5BA3407-5B5B-4829-B6B4-CBAFF781B447}" type="presParOf" srcId="{273C465D-B247-44E3-AE3B-C2FEC6227CD0}" destId="{66A3D08C-B328-4733-B56A-1D0ED47CEC77}" srcOrd="0" destOrd="0" presId="urn:microsoft.com/office/officeart/2005/8/layout/vList6"/>
    <dgm:cxn modelId="{41117105-D285-4669-B2F9-99B63107B272}" type="presParOf" srcId="{273C465D-B247-44E3-AE3B-C2FEC6227CD0}" destId="{96932D1A-AC0C-4F16-B5BC-09213178A02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B17429-B4D6-4304-A468-EA6CF646ECAA}" type="doc">
      <dgm:prSet loTypeId="urn:microsoft.com/office/officeart/2008/layout/PictureStrips" loCatId="list" qsTypeId="urn:microsoft.com/office/officeart/2005/8/quickstyle/3d5" qsCatId="3D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17318810-E515-42F5-A347-3560A5AD22DA}">
      <dgm:prSet phldrT="[Tekst]"/>
      <dgm:spPr/>
      <dgm:t>
        <a:bodyPr/>
        <a:lstStyle/>
        <a:p>
          <a:r>
            <a:rPr lang="hr-HR" dirty="0"/>
            <a:t>tiktok.com/@shkm2026</a:t>
          </a:r>
        </a:p>
      </dgm:t>
    </dgm:pt>
    <dgm:pt modelId="{F07355A6-839C-4BF1-8A65-63EEB5000A40}" type="parTrans" cxnId="{490ED995-D215-4595-B0AD-75C3577EB135}">
      <dgm:prSet/>
      <dgm:spPr/>
      <dgm:t>
        <a:bodyPr/>
        <a:lstStyle/>
        <a:p>
          <a:endParaRPr lang="hr-HR"/>
        </a:p>
      </dgm:t>
    </dgm:pt>
    <dgm:pt modelId="{C7D70AFF-0CF5-42CF-B1FE-235AC64CD94B}" type="sibTrans" cxnId="{490ED995-D215-4595-B0AD-75C3577EB135}">
      <dgm:prSet/>
      <dgm:spPr/>
      <dgm:t>
        <a:bodyPr/>
        <a:lstStyle/>
        <a:p>
          <a:endParaRPr lang="hr-HR"/>
        </a:p>
      </dgm:t>
    </dgm:pt>
    <dgm:pt modelId="{0654148B-F715-4132-A758-F9083B7A495B}">
      <dgm:prSet/>
      <dgm:spPr/>
      <dgm:t>
        <a:bodyPr/>
        <a:lstStyle/>
        <a:p>
          <a:r>
            <a:rPr lang="hr-HR" dirty="0"/>
            <a:t>instagram.com/shkm2026</a:t>
          </a:r>
        </a:p>
      </dgm:t>
    </dgm:pt>
    <dgm:pt modelId="{EE80C25F-93E3-42DD-8E13-DEE1E748EBA1}" type="parTrans" cxnId="{4AEBE19F-ABEB-4861-BA42-56C580000EA3}">
      <dgm:prSet/>
      <dgm:spPr/>
      <dgm:t>
        <a:bodyPr/>
        <a:lstStyle/>
        <a:p>
          <a:endParaRPr lang="hr-HR"/>
        </a:p>
      </dgm:t>
    </dgm:pt>
    <dgm:pt modelId="{EF3F76E9-3422-4110-B1A3-FCD50F401DF9}" type="sibTrans" cxnId="{4AEBE19F-ABEB-4861-BA42-56C580000EA3}">
      <dgm:prSet/>
      <dgm:spPr/>
      <dgm:t>
        <a:bodyPr/>
        <a:lstStyle/>
        <a:p>
          <a:endParaRPr lang="hr-HR"/>
        </a:p>
      </dgm:t>
    </dgm:pt>
    <dgm:pt modelId="{D125C94D-07AD-4B14-9BD8-D360CE3B033D}">
      <dgm:prSet/>
      <dgm:spPr/>
      <dgm:t>
        <a:bodyPr/>
        <a:lstStyle/>
        <a:p>
          <a:r>
            <a:rPr lang="hr-HR" dirty="0"/>
            <a:t>facebook.com/shkm2026</a:t>
          </a:r>
        </a:p>
      </dgm:t>
    </dgm:pt>
    <dgm:pt modelId="{8176229D-B2B8-45B1-A86C-755005A1EF94}" type="parTrans" cxnId="{4CD70707-544F-4960-8826-E3F65A323007}">
      <dgm:prSet/>
      <dgm:spPr/>
      <dgm:t>
        <a:bodyPr/>
        <a:lstStyle/>
        <a:p>
          <a:endParaRPr lang="hr-HR"/>
        </a:p>
      </dgm:t>
    </dgm:pt>
    <dgm:pt modelId="{569CB906-136E-44F0-9778-1FBBD88B8C06}" type="sibTrans" cxnId="{4CD70707-544F-4960-8826-E3F65A323007}">
      <dgm:prSet/>
      <dgm:spPr/>
      <dgm:t>
        <a:bodyPr/>
        <a:lstStyle/>
        <a:p>
          <a:endParaRPr lang="hr-HR"/>
        </a:p>
      </dgm:t>
    </dgm:pt>
    <dgm:pt modelId="{6B38AF30-8AF0-4562-A8B3-B190C7151D35}" type="pres">
      <dgm:prSet presAssocID="{52B17429-B4D6-4304-A468-EA6CF646ECAA}" presName="Name0" presStyleCnt="0">
        <dgm:presLayoutVars>
          <dgm:dir/>
          <dgm:resizeHandles val="exact"/>
        </dgm:presLayoutVars>
      </dgm:prSet>
      <dgm:spPr/>
    </dgm:pt>
    <dgm:pt modelId="{5890CDB1-D032-4805-BB03-53329FCA628A}" type="pres">
      <dgm:prSet presAssocID="{17318810-E515-42F5-A347-3560A5AD22DA}" presName="composite" presStyleCnt="0"/>
      <dgm:spPr/>
    </dgm:pt>
    <dgm:pt modelId="{1E6A6AD2-DF75-424D-B104-FF0763B706AD}" type="pres">
      <dgm:prSet presAssocID="{17318810-E515-42F5-A347-3560A5AD22DA}" presName="rect1" presStyleLbl="trAlignAcc1" presStyleIdx="0" presStyleCnt="3">
        <dgm:presLayoutVars>
          <dgm:bulletEnabled val="1"/>
        </dgm:presLayoutVars>
      </dgm:prSet>
      <dgm:spPr/>
    </dgm:pt>
    <dgm:pt modelId="{C865A1E5-E2EA-4169-BEF4-73FF8EEB9784}" type="pres">
      <dgm:prSet presAssocID="{17318810-E515-42F5-A347-3560A5AD22DA}" presName="rect2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F7CC006-CCED-4D30-9B8D-F53F3CC090DC}" type="pres">
      <dgm:prSet presAssocID="{C7D70AFF-0CF5-42CF-B1FE-235AC64CD94B}" presName="sibTrans" presStyleCnt="0"/>
      <dgm:spPr/>
    </dgm:pt>
    <dgm:pt modelId="{CDDBED11-FE7E-4E2C-8501-C8A9C30FB30F}" type="pres">
      <dgm:prSet presAssocID="{0654148B-F715-4132-A758-F9083B7A495B}" presName="composite" presStyleCnt="0"/>
      <dgm:spPr/>
    </dgm:pt>
    <dgm:pt modelId="{1F7F8AC8-FCAA-4161-8A55-96259E12F8CE}" type="pres">
      <dgm:prSet presAssocID="{0654148B-F715-4132-A758-F9083B7A495B}" presName="rect1" presStyleLbl="trAlignAcc1" presStyleIdx="1" presStyleCnt="3">
        <dgm:presLayoutVars>
          <dgm:bulletEnabled val="1"/>
        </dgm:presLayoutVars>
      </dgm:prSet>
      <dgm:spPr/>
    </dgm:pt>
    <dgm:pt modelId="{96B4D948-E7E0-4DBD-BBEC-171BD9C1D980}" type="pres">
      <dgm:prSet presAssocID="{0654148B-F715-4132-A758-F9083B7A495B}" presName="rect2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6FC5BA6-83F4-4D60-9094-C42F111B5D59}" type="pres">
      <dgm:prSet presAssocID="{EF3F76E9-3422-4110-B1A3-FCD50F401DF9}" presName="sibTrans" presStyleCnt="0"/>
      <dgm:spPr/>
    </dgm:pt>
    <dgm:pt modelId="{EC4FEE25-BD14-4899-8B3A-7B554C00E9D0}" type="pres">
      <dgm:prSet presAssocID="{D125C94D-07AD-4B14-9BD8-D360CE3B033D}" presName="composite" presStyleCnt="0"/>
      <dgm:spPr/>
    </dgm:pt>
    <dgm:pt modelId="{31B2A66B-6DF6-4DB4-A6CE-D079A3DD7076}" type="pres">
      <dgm:prSet presAssocID="{D125C94D-07AD-4B14-9BD8-D360CE3B033D}" presName="rect1" presStyleLbl="trAlignAcc1" presStyleIdx="2" presStyleCnt="3">
        <dgm:presLayoutVars>
          <dgm:bulletEnabled val="1"/>
        </dgm:presLayoutVars>
      </dgm:prSet>
      <dgm:spPr/>
    </dgm:pt>
    <dgm:pt modelId="{8716BD89-F475-404F-8061-1945D645B54D}" type="pres">
      <dgm:prSet presAssocID="{D125C94D-07AD-4B14-9BD8-D360CE3B033D}" presName="rect2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CD70707-544F-4960-8826-E3F65A323007}" srcId="{52B17429-B4D6-4304-A468-EA6CF646ECAA}" destId="{D125C94D-07AD-4B14-9BD8-D360CE3B033D}" srcOrd="2" destOrd="0" parTransId="{8176229D-B2B8-45B1-A86C-755005A1EF94}" sibTransId="{569CB906-136E-44F0-9778-1FBBD88B8C06}"/>
    <dgm:cxn modelId="{E13C8924-B73F-4DF9-8163-B165CAA7DA0F}" type="presOf" srcId="{0654148B-F715-4132-A758-F9083B7A495B}" destId="{1F7F8AC8-FCAA-4161-8A55-96259E12F8CE}" srcOrd="0" destOrd="0" presId="urn:microsoft.com/office/officeart/2008/layout/PictureStrips"/>
    <dgm:cxn modelId="{685B8E2C-C025-4F9A-9003-49BF14B0A358}" type="presOf" srcId="{52B17429-B4D6-4304-A468-EA6CF646ECAA}" destId="{6B38AF30-8AF0-4562-A8B3-B190C7151D35}" srcOrd="0" destOrd="0" presId="urn:microsoft.com/office/officeart/2008/layout/PictureStrips"/>
    <dgm:cxn modelId="{FD807C30-FB6A-4B9E-9BFA-6569C3410759}" type="presOf" srcId="{D125C94D-07AD-4B14-9BD8-D360CE3B033D}" destId="{31B2A66B-6DF6-4DB4-A6CE-D079A3DD7076}" srcOrd="0" destOrd="0" presId="urn:microsoft.com/office/officeart/2008/layout/PictureStrips"/>
    <dgm:cxn modelId="{D0239251-E1AE-4276-8130-EF3501AC751A}" type="presOf" srcId="{17318810-E515-42F5-A347-3560A5AD22DA}" destId="{1E6A6AD2-DF75-424D-B104-FF0763B706AD}" srcOrd="0" destOrd="0" presId="urn:microsoft.com/office/officeart/2008/layout/PictureStrips"/>
    <dgm:cxn modelId="{490ED995-D215-4595-B0AD-75C3577EB135}" srcId="{52B17429-B4D6-4304-A468-EA6CF646ECAA}" destId="{17318810-E515-42F5-A347-3560A5AD22DA}" srcOrd="0" destOrd="0" parTransId="{F07355A6-839C-4BF1-8A65-63EEB5000A40}" sibTransId="{C7D70AFF-0CF5-42CF-B1FE-235AC64CD94B}"/>
    <dgm:cxn modelId="{4AEBE19F-ABEB-4861-BA42-56C580000EA3}" srcId="{52B17429-B4D6-4304-A468-EA6CF646ECAA}" destId="{0654148B-F715-4132-A758-F9083B7A495B}" srcOrd="1" destOrd="0" parTransId="{EE80C25F-93E3-42DD-8E13-DEE1E748EBA1}" sibTransId="{EF3F76E9-3422-4110-B1A3-FCD50F401DF9}"/>
    <dgm:cxn modelId="{6A645D5C-3B58-4BE3-8BE6-754A74C8C243}" type="presParOf" srcId="{6B38AF30-8AF0-4562-A8B3-B190C7151D35}" destId="{5890CDB1-D032-4805-BB03-53329FCA628A}" srcOrd="0" destOrd="0" presId="urn:microsoft.com/office/officeart/2008/layout/PictureStrips"/>
    <dgm:cxn modelId="{E038E8A2-ECCB-49DA-A76E-B6BD82663088}" type="presParOf" srcId="{5890CDB1-D032-4805-BB03-53329FCA628A}" destId="{1E6A6AD2-DF75-424D-B104-FF0763B706AD}" srcOrd="0" destOrd="0" presId="urn:microsoft.com/office/officeart/2008/layout/PictureStrips"/>
    <dgm:cxn modelId="{28221665-D58C-4D2B-B56F-E3AFDC536780}" type="presParOf" srcId="{5890CDB1-D032-4805-BB03-53329FCA628A}" destId="{C865A1E5-E2EA-4169-BEF4-73FF8EEB9784}" srcOrd="1" destOrd="0" presId="urn:microsoft.com/office/officeart/2008/layout/PictureStrips"/>
    <dgm:cxn modelId="{CB822860-C20A-429A-B691-424E5AD3CE06}" type="presParOf" srcId="{6B38AF30-8AF0-4562-A8B3-B190C7151D35}" destId="{BF7CC006-CCED-4D30-9B8D-F53F3CC090DC}" srcOrd="1" destOrd="0" presId="urn:microsoft.com/office/officeart/2008/layout/PictureStrips"/>
    <dgm:cxn modelId="{08DA76B9-B138-46FF-A822-7ABB051355BD}" type="presParOf" srcId="{6B38AF30-8AF0-4562-A8B3-B190C7151D35}" destId="{CDDBED11-FE7E-4E2C-8501-C8A9C30FB30F}" srcOrd="2" destOrd="0" presId="urn:microsoft.com/office/officeart/2008/layout/PictureStrips"/>
    <dgm:cxn modelId="{69D85204-916B-4BC5-B84E-60EC7B4A9799}" type="presParOf" srcId="{CDDBED11-FE7E-4E2C-8501-C8A9C30FB30F}" destId="{1F7F8AC8-FCAA-4161-8A55-96259E12F8CE}" srcOrd="0" destOrd="0" presId="urn:microsoft.com/office/officeart/2008/layout/PictureStrips"/>
    <dgm:cxn modelId="{16775489-B9DD-4202-9D11-17329E4E30E7}" type="presParOf" srcId="{CDDBED11-FE7E-4E2C-8501-C8A9C30FB30F}" destId="{96B4D948-E7E0-4DBD-BBEC-171BD9C1D980}" srcOrd="1" destOrd="0" presId="urn:microsoft.com/office/officeart/2008/layout/PictureStrips"/>
    <dgm:cxn modelId="{BD0E5D0F-F539-4D81-BE10-5C4DDB7C3523}" type="presParOf" srcId="{6B38AF30-8AF0-4562-A8B3-B190C7151D35}" destId="{96FC5BA6-83F4-4D60-9094-C42F111B5D59}" srcOrd="3" destOrd="0" presId="urn:microsoft.com/office/officeart/2008/layout/PictureStrips"/>
    <dgm:cxn modelId="{D7E23E71-C6F8-48F5-8244-935260549130}" type="presParOf" srcId="{6B38AF30-8AF0-4562-A8B3-B190C7151D35}" destId="{EC4FEE25-BD14-4899-8B3A-7B554C00E9D0}" srcOrd="4" destOrd="0" presId="urn:microsoft.com/office/officeart/2008/layout/PictureStrips"/>
    <dgm:cxn modelId="{8D57E2FB-4335-4081-9160-2984A2CDC4A7}" type="presParOf" srcId="{EC4FEE25-BD14-4899-8B3A-7B554C00E9D0}" destId="{31B2A66B-6DF6-4DB4-A6CE-D079A3DD7076}" srcOrd="0" destOrd="0" presId="urn:microsoft.com/office/officeart/2008/layout/PictureStrips"/>
    <dgm:cxn modelId="{F5151073-96B7-451F-9BEF-CEE97782F049}" type="presParOf" srcId="{EC4FEE25-BD14-4899-8B3A-7B554C00E9D0}" destId="{8716BD89-F475-404F-8061-1945D645B54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A34C9-134D-43BC-B848-8F50DF2026C5}">
      <dsp:nvSpPr>
        <dsp:cNvPr id="0" name=""/>
        <dsp:cNvSpPr/>
      </dsp:nvSpPr>
      <dsp:spPr>
        <a:xfrm>
          <a:off x="1675875" y="1485416"/>
          <a:ext cx="3460671" cy="2854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B58E9-ABFB-4CAC-AC98-03333200CCF3}">
      <dsp:nvSpPr>
        <dsp:cNvPr id="0" name=""/>
        <dsp:cNvSpPr/>
      </dsp:nvSpPr>
      <dsp:spPr>
        <a:xfrm>
          <a:off x="3618292" y="2156645"/>
          <a:ext cx="3829158" cy="3829158"/>
        </a:xfrm>
        <a:prstGeom prst="leftCircularArrow">
          <a:avLst>
            <a:gd name="adj1" fmla="val 3187"/>
            <a:gd name="adj2" fmla="val 392537"/>
            <a:gd name="adj3" fmla="val 2168048"/>
            <a:gd name="adj4" fmla="val 9024489"/>
            <a:gd name="adj5" fmla="val 371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E1201-4BE4-4817-96BB-F135D2B594DE}">
      <dsp:nvSpPr>
        <dsp:cNvPr id="0" name=""/>
        <dsp:cNvSpPr/>
      </dsp:nvSpPr>
      <dsp:spPr>
        <a:xfrm>
          <a:off x="2444913" y="3728104"/>
          <a:ext cx="3076152" cy="1223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Svaki par dobiva list s pitanjima te</a:t>
          </a:r>
          <a:r>
            <a:rPr lang="hr-HR" sz="2500" kern="1200" dirty="0"/>
            <a:t> </a:t>
          </a:r>
          <a:r>
            <a:rPr lang="en-US" sz="2500" kern="1200" dirty="0" err="1"/>
            <a:t>zaokružuje</a:t>
          </a:r>
          <a:r>
            <a:rPr lang="en-US" sz="2500" kern="1200" dirty="0"/>
            <a:t> </a:t>
          </a:r>
          <a:r>
            <a:rPr lang="en-US" sz="2500" kern="1200" dirty="0" err="1"/>
            <a:t>odgovore</a:t>
          </a:r>
          <a:r>
            <a:rPr lang="en-US" sz="2500" kern="1200" dirty="0"/>
            <a:t>.</a:t>
          </a:r>
          <a:endParaRPr lang="pl-PL" sz="2500" kern="1200" dirty="0"/>
        </a:p>
      </dsp:txBody>
      <dsp:txXfrm>
        <a:off x="2480742" y="3763933"/>
        <a:ext cx="3004494" cy="1151626"/>
      </dsp:txXfrm>
    </dsp:sp>
    <dsp:sp modelId="{F70AF76A-AE0A-4B1A-8DC0-ADB4E12A80BC}">
      <dsp:nvSpPr>
        <dsp:cNvPr id="0" name=""/>
        <dsp:cNvSpPr/>
      </dsp:nvSpPr>
      <dsp:spPr>
        <a:xfrm>
          <a:off x="6102230" y="1485416"/>
          <a:ext cx="3460671" cy="2854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C64CE-BD8F-4CDB-91CF-4521E84B3B03}">
      <dsp:nvSpPr>
        <dsp:cNvPr id="0" name=""/>
        <dsp:cNvSpPr/>
      </dsp:nvSpPr>
      <dsp:spPr>
        <a:xfrm>
          <a:off x="6871268" y="873774"/>
          <a:ext cx="3076152" cy="1223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Iza svakoga odgovora nalazi se </a:t>
          </a:r>
          <a:r>
            <a:rPr lang="en-US" sz="2500" kern="1200" dirty="0" err="1"/>
            <a:t>određeno</a:t>
          </a:r>
          <a:r>
            <a:rPr lang="en-US" sz="2500" kern="1200" dirty="0"/>
            <a:t> </a:t>
          </a:r>
          <a:r>
            <a:rPr lang="en-US" sz="2500" kern="1200" dirty="0" err="1"/>
            <a:t>slovo</a:t>
          </a:r>
          <a:r>
            <a:rPr lang="hr-HR" sz="2500" kern="1200" dirty="0"/>
            <a:t>.</a:t>
          </a:r>
          <a:endParaRPr lang="en-US" sz="2500" kern="1200" dirty="0"/>
        </a:p>
      </dsp:txBody>
      <dsp:txXfrm>
        <a:off x="6907097" y="909603"/>
        <a:ext cx="3004494" cy="1151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49CF7-C03E-48EA-ABBC-D5ABF85204FA}">
      <dsp:nvSpPr>
        <dsp:cNvPr id="0" name=""/>
        <dsp:cNvSpPr/>
      </dsp:nvSpPr>
      <dsp:spPr>
        <a:xfrm>
          <a:off x="884421" y="0"/>
          <a:ext cx="10023445" cy="351416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F7AE5-42F6-4B90-9D04-7DDD1E88D348}">
      <dsp:nvSpPr>
        <dsp:cNvPr id="0" name=""/>
        <dsp:cNvSpPr/>
      </dsp:nvSpPr>
      <dsp:spPr>
        <a:xfrm>
          <a:off x="3454" y="1054249"/>
          <a:ext cx="2079772" cy="140566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800" kern="1200" dirty="0"/>
        </a:p>
      </dsp:txBody>
      <dsp:txXfrm>
        <a:off x="72073" y="1122868"/>
        <a:ext cx="1942534" cy="1268428"/>
      </dsp:txXfrm>
    </dsp:sp>
    <dsp:sp modelId="{ABABCB88-8EE9-4C07-8B87-BFB41C99BB63}">
      <dsp:nvSpPr>
        <dsp:cNvPr id="0" name=""/>
        <dsp:cNvSpPr/>
      </dsp:nvSpPr>
      <dsp:spPr>
        <a:xfrm>
          <a:off x="2429856" y="1054249"/>
          <a:ext cx="2079772" cy="140566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800" kern="1200" dirty="0"/>
        </a:p>
      </dsp:txBody>
      <dsp:txXfrm>
        <a:off x="2498475" y="1122868"/>
        <a:ext cx="1942534" cy="1268428"/>
      </dsp:txXfrm>
    </dsp:sp>
    <dsp:sp modelId="{422A587B-2925-4C7D-A225-F1885CC3A85A}">
      <dsp:nvSpPr>
        <dsp:cNvPr id="0" name=""/>
        <dsp:cNvSpPr/>
      </dsp:nvSpPr>
      <dsp:spPr>
        <a:xfrm>
          <a:off x="4856258" y="1054249"/>
          <a:ext cx="2079772" cy="140566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800" kern="1200" dirty="0"/>
        </a:p>
      </dsp:txBody>
      <dsp:txXfrm>
        <a:off x="4924877" y="1122868"/>
        <a:ext cx="1942534" cy="1268428"/>
      </dsp:txXfrm>
    </dsp:sp>
    <dsp:sp modelId="{E03CB16B-BB98-4955-B1EA-4A5966CC01C5}">
      <dsp:nvSpPr>
        <dsp:cNvPr id="0" name=""/>
        <dsp:cNvSpPr/>
      </dsp:nvSpPr>
      <dsp:spPr>
        <a:xfrm>
          <a:off x="7282659" y="1054249"/>
          <a:ext cx="2079772" cy="140566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800" kern="1200" dirty="0"/>
        </a:p>
      </dsp:txBody>
      <dsp:txXfrm>
        <a:off x="7351278" y="1122868"/>
        <a:ext cx="1942534" cy="1268428"/>
      </dsp:txXfrm>
    </dsp:sp>
    <dsp:sp modelId="{32B05E96-7B16-42B3-8F60-24F5DA56B33A}">
      <dsp:nvSpPr>
        <dsp:cNvPr id="0" name=""/>
        <dsp:cNvSpPr/>
      </dsp:nvSpPr>
      <dsp:spPr>
        <a:xfrm>
          <a:off x="9709061" y="1054249"/>
          <a:ext cx="2079772" cy="1405666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800" kern="1200" dirty="0"/>
        </a:p>
      </dsp:txBody>
      <dsp:txXfrm>
        <a:off x="9777680" y="1122868"/>
        <a:ext cx="1942534" cy="12684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49CF7-C03E-48EA-ABBC-D5ABF85204FA}">
      <dsp:nvSpPr>
        <dsp:cNvPr id="0" name=""/>
        <dsp:cNvSpPr/>
      </dsp:nvSpPr>
      <dsp:spPr>
        <a:xfrm>
          <a:off x="735748" y="0"/>
          <a:ext cx="9410314" cy="514574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ACD20-A8F2-41D6-A4A1-686E3B85E756}">
      <dsp:nvSpPr>
        <dsp:cNvPr id="0" name=""/>
        <dsp:cNvSpPr/>
      </dsp:nvSpPr>
      <dsp:spPr>
        <a:xfrm>
          <a:off x="375158" y="1543722"/>
          <a:ext cx="3321287" cy="205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3200" kern="1200" dirty="0"/>
            <a:t>RAZMISLI</a:t>
          </a:r>
          <a:r>
            <a:rPr lang="hr-HR" sz="2000" kern="1200" dirty="0"/>
            <a:t>...</a:t>
          </a:r>
        </a:p>
      </dsp:txBody>
      <dsp:txXfrm>
        <a:off x="475636" y="1644200"/>
        <a:ext cx="3120331" cy="1857340"/>
      </dsp:txXfrm>
    </dsp:sp>
    <dsp:sp modelId="{62F1D2CD-A670-40D9-8309-0D77AFAA436A}">
      <dsp:nvSpPr>
        <dsp:cNvPr id="0" name=""/>
        <dsp:cNvSpPr/>
      </dsp:nvSpPr>
      <dsp:spPr>
        <a:xfrm>
          <a:off x="3874835" y="1543722"/>
          <a:ext cx="3321287" cy="20582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Što te najviše dirnulo u ovom tekstu? </a:t>
          </a:r>
        </a:p>
      </dsp:txBody>
      <dsp:txXfrm>
        <a:off x="3975313" y="1644200"/>
        <a:ext cx="3120331" cy="1857340"/>
      </dsp:txXfrm>
    </dsp:sp>
    <dsp:sp modelId="{1DCAF2A8-D499-41BB-95EE-F959436E611A}">
      <dsp:nvSpPr>
        <dsp:cNvPr id="0" name=""/>
        <dsp:cNvSpPr/>
      </dsp:nvSpPr>
      <dsp:spPr>
        <a:xfrm>
          <a:off x="7374512" y="1543722"/>
          <a:ext cx="3321287" cy="20582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Kako Izaija opisuje odnos Boga i Izraela?</a:t>
          </a:r>
        </a:p>
      </dsp:txBody>
      <dsp:txXfrm>
        <a:off x="7474990" y="1644200"/>
        <a:ext cx="3120331" cy="1857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EADB1-575B-4818-BDAE-BBD735C2CDE2}">
      <dsp:nvSpPr>
        <dsp:cNvPr id="0" name=""/>
        <dsp:cNvSpPr/>
      </dsp:nvSpPr>
      <dsp:spPr>
        <a:xfrm>
          <a:off x="2581" y="0"/>
          <a:ext cx="2705573" cy="51457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Slika vinograda u SZ   </a:t>
          </a:r>
          <a:br>
            <a:rPr lang="hr-HR" sz="2300" kern="1200" dirty="0"/>
          </a:br>
          <a:r>
            <a:rPr lang="hr-HR" sz="2300" kern="1200" dirty="0"/>
            <a:t>=</a:t>
          </a:r>
          <a:br>
            <a:rPr lang="hr-HR" sz="2300" kern="1200" dirty="0"/>
          </a:br>
          <a:r>
            <a:rPr lang="hr-HR" sz="2300" kern="1200" dirty="0"/>
            <a:t>Izrael (narod)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300" kern="1200" dirty="0"/>
        </a:p>
      </dsp:txBody>
      <dsp:txXfrm>
        <a:off x="2581" y="2058296"/>
        <a:ext cx="2705573" cy="2058296"/>
      </dsp:txXfrm>
    </dsp:sp>
    <dsp:sp modelId="{515502DC-B760-4B47-B03B-5B5D43A458EE}">
      <dsp:nvSpPr>
        <dsp:cNvPr id="0" name=""/>
        <dsp:cNvSpPr/>
      </dsp:nvSpPr>
      <dsp:spPr>
        <a:xfrm>
          <a:off x="498601" y="308744"/>
          <a:ext cx="1713532" cy="1713532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0AA05-9A2C-4BBD-97F7-FA2716B9FF11}">
      <dsp:nvSpPr>
        <dsp:cNvPr id="0" name=""/>
        <dsp:cNvSpPr/>
      </dsp:nvSpPr>
      <dsp:spPr>
        <a:xfrm>
          <a:off x="2789321" y="0"/>
          <a:ext cx="2705573" cy="51457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Poziv na obraćenje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=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Isus</a:t>
          </a:r>
          <a:r>
            <a:rPr lang="en-US" sz="2300" kern="1200" dirty="0"/>
            <a:t> </a:t>
          </a:r>
          <a:r>
            <a:rPr lang="en-US" sz="2300" kern="1200" dirty="0" err="1"/>
            <a:t>donosi</a:t>
          </a:r>
          <a:r>
            <a:rPr lang="en-US" sz="2300" kern="1200" dirty="0"/>
            <a:t> </a:t>
          </a:r>
          <a:r>
            <a:rPr lang="en-US" sz="2300" kern="1200" dirty="0" err="1"/>
            <a:t>ispunjenje</a:t>
          </a:r>
          <a:r>
            <a:rPr lang="en-US" sz="2300" kern="1200" dirty="0"/>
            <a:t> </a:t>
          </a:r>
          <a:r>
            <a:rPr lang="en-US" sz="2300" kern="1200" dirty="0" err="1"/>
            <a:t>nade</a:t>
          </a:r>
          <a:r>
            <a:rPr lang="en-US" sz="2300" kern="1200" dirty="0"/>
            <a:t> </a:t>
          </a:r>
          <a:endParaRPr lang="hr-HR" sz="2300" kern="1200" dirty="0"/>
        </a:p>
      </dsp:txBody>
      <dsp:txXfrm>
        <a:off x="2789321" y="2058296"/>
        <a:ext cx="2705573" cy="2058296"/>
      </dsp:txXfrm>
    </dsp:sp>
    <dsp:sp modelId="{2C7BCD76-AF44-497F-B4C6-9E033439FD03}">
      <dsp:nvSpPr>
        <dsp:cNvPr id="0" name=""/>
        <dsp:cNvSpPr/>
      </dsp:nvSpPr>
      <dsp:spPr>
        <a:xfrm>
          <a:off x="3249478" y="355678"/>
          <a:ext cx="1713532" cy="1713532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69AEC-1237-4AD6-B6EA-215E94D8AE58}">
      <dsp:nvSpPr>
        <dsp:cNvPr id="0" name=""/>
        <dsp:cNvSpPr/>
      </dsp:nvSpPr>
      <dsp:spPr>
        <a:xfrm>
          <a:off x="5576062" y="0"/>
          <a:ext cx="2705573" cy="51457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Bog – vinogradar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=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milosrdni</a:t>
          </a:r>
          <a:r>
            <a:rPr lang="en-US" sz="2300" kern="1200" dirty="0"/>
            <a:t> </a:t>
          </a:r>
          <a:r>
            <a:rPr lang="en-US" sz="2300" kern="1200" dirty="0" err="1"/>
            <a:t>Otac</a:t>
          </a:r>
          <a:r>
            <a:rPr lang="en-US" sz="2300" kern="1200" dirty="0"/>
            <a:t> </a:t>
          </a:r>
          <a:r>
            <a:rPr lang="en-US" sz="2300" kern="1200" dirty="0" err="1"/>
            <a:t>koji</a:t>
          </a:r>
          <a:r>
            <a:rPr lang="en-US" sz="2300" kern="1200" dirty="0"/>
            <a:t> </a:t>
          </a:r>
          <a:r>
            <a:rPr lang="en-US" sz="2300" kern="1200" dirty="0" err="1"/>
            <a:t>uvijek</a:t>
          </a:r>
          <a:r>
            <a:rPr lang="en-US" sz="2300" kern="1200" dirty="0"/>
            <a:t> </a:t>
          </a:r>
          <a:r>
            <a:rPr lang="en-US" sz="2300" kern="1200" dirty="0" err="1"/>
            <a:t>oprašta</a:t>
          </a:r>
          <a:endParaRPr lang="hr-HR" sz="2300" kern="1200" dirty="0"/>
        </a:p>
      </dsp:txBody>
      <dsp:txXfrm>
        <a:off x="5576062" y="2058296"/>
        <a:ext cx="2705573" cy="2058296"/>
      </dsp:txXfrm>
    </dsp:sp>
    <dsp:sp modelId="{6897CEAD-BBDF-475D-977E-FE3CF2AA1AE4}">
      <dsp:nvSpPr>
        <dsp:cNvPr id="0" name=""/>
        <dsp:cNvSpPr/>
      </dsp:nvSpPr>
      <dsp:spPr>
        <a:xfrm>
          <a:off x="6072083" y="308744"/>
          <a:ext cx="1713532" cy="1713532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0EE90-ED4A-4D9E-ACB7-9DBD226B89BA}">
      <dsp:nvSpPr>
        <dsp:cNvPr id="0" name=""/>
        <dsp:cNvSpPr/>
      </dsp:nvSpPr>
      <dsp:spPr>
        <a:xfrm>
          <a:off x="8362803" y="0"/>
          <a:ext cx="2705573" cy="51457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MI – izgubljeni sinovi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Spremni na povratak Ocu!</a:t>
          </a:r>
        </a:p>
      </dsp:txBody>
      <dsp:txXfrm>
        <a:off x="8362803" y="2058296"/>
        <a:ext cx="2705573" cy="2058296"/>
      </dsp:txXfrm>
    </dsp:sp>
    <dsp:sp modelId="{DFA62536-D3B4-4129-9FF2-C672294A69C2}">
      <dsp:nvSpPr>
        <dsp:cNvPr id="0" name=""/>
        <dsp:cNvSpPr/>
      </dsp:nvSpPr>
      <dsp:spPr>
        <a:xfrm>
          <a:off x="8858823" y="308744"/>
          <a:ext cx="1713532" cy="1713532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36539-D32A-4028-865E-D6513F6CB489}">
      <dsp:nvSpPr>
        <dsp:cNvPr id="0" name=""/>
        <dsp:cNvSpPr/>
      </dsp:nvSpPr>
      <dsp:spPr>
        <a:xfrm>
          <a:off x="468148" y="4116593"/>
          <a:ext cx="10134660" cy="77186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64C3-EF27-4D25-BFEC-C50EEC537B8F}">
      <dsp:nvSpPr>
        <dsp:cNvPr id="0" name=""/>
        <dsp:cNvSpPr/>
      </dsp:nvSpPr>
      <dsp:spPr>
        <a:xfrm>
          <a:off x="1228184" y="257"/>
          <a:ext cx="3589412" cy="21536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1" kern="1200" dirty="0"/>
            <a:t>Promisli! </a:t>
          </a:r>
        </a:p>
      </dsp:txBody>
      <dsp:txXfrm>
        <a:off x="1291262" y="63335"/>
        <a:ext cx="3463256" cy="2027491"/>
      </dsp:txXfrm>
    </dsp:sp>
    <dsp:sp modelId="{F7706FAE-47FC-47A6-9106-B2D554F7189C}">
      <dsp:nvSpPr>
        <dsp:cNvPr id="0" name=""/>
        <dsp:cNvSpPr/>
      </dsp:nvSpPr>
      <dsp:spPr>
        <a:xfrm>
          <a:off x="5133464" y="631994"/>
          <a:ext cx="760955" cy="890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>
        <a:off x="5133464" y="810029"/>
        <a:ext cx="532669" cy="534104"/>
      </dsp:txXfrm>
    </dsp:sp>
    <dsp:sp modelId="{2A99A3A8-E8E9-4B40-9F24-5999386F7BC4}">
      <dsp:nvSpPr>
        <dsp:cNvPr id="0" name=""/>
        <dsp:cNvSpPr/>
      </dsp:nvSpPr>
      <dsp:spPr>
        <a:xfrm>
          <a:off x="6253361" y="257"/>
          <a:ext cx="3589412" cy="21536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Ima li grijeha u tvom životu koje si ne možeš oprostiti? </a:t>
          </a:r>
        </a:p>
      </dsp:txBody>
      <dsp:txXfrm>
        <a:off x="6316439" y="63335"/>
        <a:ext cx="3463256" cy="2027491"/>
      </dsp:txXfrm>
    </dsp:sp>
    <dsp:sp modelId="{F6E6816F-F1E7-4997-B12E-C13FBF9A4B85}">
      <dsp:nvSpPr>
        <dsp:cNvPr id="0" name=""/>
        <dsp:cNvSpPr/>
      </dsp:nvSpPr>
      <dsp:spPr>
        <a:xfrm rot="5400000">
          <a:off x="7667589" y="2405163"/>
          <a:ext cx="760955" cy="890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 rot="-5400000">
        <a:off x="7781015" y="2469772"/>
        <a:ext cx="534104" cy="532669"/>
      </dsp:txXfrm>
    </dsp:sp>
    <dsp:sp modelId="{FEC062C5-1D64-4705-8423-ECC131958659}">
      <dsp:nvSpPr>
        <dsp:cNvPr id="0" name=""/>
        <dsp:cNvSpPr/>
      </dsp:nvSpPr>
      <dsp:spPr>
        <a:xfrm>
          <a:off x="6253361" y="3589669"/>
          <a:ext cx="3589412" cy="21536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Opraštaš li ti drugima za uvrede i nepravde koje su učinili prema tebi? </a:t>
          </a:r>
        </a:p>
      </dsp:txBody>
      <dsp:txXfrm>
        <a:off x="6316439" y="3652747"/>
        <a:ext cx="3463256" cy="2027491"/>
      </dsp:txXfrm>
    </dsp:sp>
    <dsp:sp modelId="{B1BD5293-0FAE-45C1-AC2F-B000336A5B3D}">
      <dsp:nvSpPr>
        <dsp:cNvPr id="0" name=""/>
        <dsp:cNvSpPr/>
      </dsp:nvSpPr>
      <dsp:spPr>
        <a:xfrm rot="10800000">
          <a:off x="5176537" y="4221406"/>
          <a:ext cx="760955" cy="890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 rot="10800000">
        <a:off x="5404823" y="4399441"/>
        <a:ext cx="532669" cy="534104"/>
      </dsp:txXfrm>
    </dsp:sp>
    <dsp:sp modelId="{A191C1E7-C0D3-4558-846D-AD5A75C6C3E3}">
      <dsp:nvSpPr>
        <dsp:cNvPr id="0" name=""/>
        <dsp:cNvSpPr/>
      </dsp:nvSpPr>
      <dsp:spPr>
        <a:xfrm>
          <a:off x="1228184" y="3589669"/>
          <a:ext cx="3589412" cy="21536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Možeš li prihvatiti opraštanje drugima kao svojevrsno pročišćenje i priliku za rast u vjeri?</a:t>
          </a:r>
        </a:p>
      </dsp:txBody>
      <dsp:txXfrm>
        <a:off x="1291262" y="3652747"/>
        <a:ext cx="3463256" cy="20274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78CB3-A9BA-4AFF-A1DD-2CCA4B3A88B1}">
      <dsp:nvSpPr>
        <dsp:cNvPr id="0" name=""/>
        <dsp:cNvSpPr/>
      </dsp:nvSpPr>
      <dsp:spPr>
        <a:xfrm>
          <a:off x="8409954" y="940411"/>
          <a:ext cx="2491461" cy="24915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F721E-3A53-4248-9452-C443FBB30FAB}">
      <dsp:nvSpPr>
        <dsp:cNvPr id="0" name=""/>
        <dsp:cNvSpPr/>
      </dsp:nvSpPr>
      <dsp:spPr>
        <a:xfrm>
          <a:off x="8471378" y="1023479"/>
          <a:ext cx="2325862" cy="23254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Predstaviti drugima pismo i sveca</a:t>
          </a:r>
          <a:endParaRPr lang="en-US" sz="2800" kern="1200" dirty="0"/>
        </a:p>
      </dsp:txBody>
      <dsp:txXfrm>
        <a:off x="8803644" y="1355749"/>
        <a:ext cx="1661330" cy="1660913"/>
      </dsp:txXfrm>
    </dsp:sp>
    <dsp:sp modelId="{0477E705-BA52-4ECD-9955-D48D9BC57F36}">
      <dsp:nvSpPr>
        <dsp:cNvPr id="0" name=""/>
        <dsp:cNvSpPr/>
      </dsp:nvSpPr>
      <dsp:spPr>
        <a:xfrm rot="2700000">
          <a:off x="5824455" y="940236"/>
          <a:ext cx="2491501" cy="2491501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1887C-DE4E-401E-A74E-AA1543862587}">
      <dsp:nvSpPr>
        <dsp:cNvPr id="0" name=""/>
        <dsp:cNvSpPr/>
      </dsp:nvSpPr>
      <dsp:spPr>
        <a:xfrm>
          <a:off x="5918493" y="1023479"/>
          <a:ext cx="2325862" cy="23254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Raspraviti u skupini</a:t>
          </a:r>
        </a:p>
      </dsp:txBody>
      <dsp:txXfrm>
        <a:off x="6250759" y="1355749"/>
        <a:ext cx="1661330" cy="1660913"/>
      </dsp:txXfrm>
    </dsp:sp>
    <dsp:sp modelId="{28064A9C-88EC-4191-B22E-CB9C863B161D}">
      <dsp:nvSpPr>
        <dsp:cNvPr id="0" name=""/>
        <dsp:cNvSpPr/>
      </dsp:nvSpPr>
      <dsp:spPr>
        <a:xfrm rot="2700000">
          <a:off x="3260344" y="940236"/>
          <a:ext cx="2491501" cy="2491501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7A6AA-738D-46FA-9B90-96226FF6FEB4}">
      <dsp:nvSpPr>
        <dsp:cNvPr id="0" name=""/>
        <dsp:cNvSpPr/>
      </dsp:nvSpPr>
      <dsp:spPr>
        <a:xfrm>
          <a:off x="3343698" y="1023479"/>
          <a:ext cx="2325862" cy="23254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Pročitati pismo</a:t>
          </a:r>
        </a:p>
      </dsp:txBody>
      <dsp:txXfrm>
        <a:off x="3675964" y="1355749"/>
        <a:ext cx="1661330" cy="1660913"/>
      </dsp:txXfrm>
    </dsp:sp>
    <dsp:sp modelId="{3F6D844B-BA48-4DB2-A9B6-0280B8DCB593}">
      <dsp:nvSpPr>
        <dsp:cNvPr id="0" name=""/>
        <dsp:cNvSpPr/>
      </dsp:nvSpPr>
      <dsp:spPr>
        <a:xfrm rot="2700000">
          <a:off x="685549" y="940236"/>
          <a:ext cx="2491501" cy="2491501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37264-9DD8-4159-BD8D-7C12F7F8595C}">
      <dsp:nvSpPr>
        <dsp:cNvPr id="0" name=""/>
        <dsp:cNvSpPr/>
      </dsp:nvSpPr>
      <dsp:spPr>
        <a:xfrm>
          <a:off x="768903" y="1023479"/>
          <a:ext cx="2325862" cy="23254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Pismo svetaca! </a:t>
          </a:r>
        </a:p>
      </dsp:txBody>
      <dsp:txXfrm>
        <a:off x="1101169" y="1355749"/>
        <a:ext cx="1661330" cy="16609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48B10-0D77-4734-9C7D-79D937E0DD16}">
      <dsp:nvSpPr>
        <dsp:cNvPr id="0" name=""/>
        <dsp:cNvSpPr/>
      </dsp:nvSpPr>
      <dsp:spPr>
        <a:xfrm>
          <a:off x="3818747" y="52563"/>
          <a:ext cx="5728120" cy="23955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600" kern="1200" dirty="0"/>
            <a:t>DONESI ODLUKU!</a:t>
          </a:r>
          <a:endParaRPr lang="en-US" sz="3600" kern="1200" dirty="0"/>
        </a:p>
      </dsp:txBody>
      <dsp:txXfrm>
        <a:off x="3818747" y="352005"/>
        <a:ext cx="4829794" cy="1796653"/>
      </dsp:txXfrm>
    </dsp:sp>
    <dsp:sp modelId="{2329E8CC-7C90-41CC-BA95-3979002AAC43}">
      <dsp:nvSpPr>
        <dsp:cNvPr id="0" name=""/>
        <dsp:cNvSpPr/>
      </dsp:nvSpPr>
      <dsp:spPr>
        <a:xfrm>
          <a:off x="0" y="2616"/>
          <a:ext cx="3818747" cy="2395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Postoji li nešto u tvom životu što je potrebno očistiti, odstraniti?</a:t>
          </a:r>
          <a:endParaRPr lang="en-US" sz="3600" kern="1200" dirty="0"/>
        </a:p>
      </dsp:txBody>
      <dsp:txXfrm>
        <a:off x="116940" y="119556"/>
        <a:ext cx="3584867" cy="2161657"/>
      </dsp:txXfrm>
    </dsp:sp>
    <dsp:sp modelId="{96932D1A-AC0C-4F16-B5BC-09213178A027}">
      <dsp:nvSpPr>
        <dsp:cNvPr id="0" name=""/>
        <dsp:cNvSpPr/>
      </dsp:nvSpPr>
      <dsp:spPr>
        <a:xfrm>
          <a:off x="3819679" y="2637707"/>
          <a:ext cx="5722526" cy="26011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sveta ispovijed,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ustrajnost u svakodnevnoj molitvi,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svakodnevno čitanje Svetoga pisma,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opraštanje onima koji su ih povrijedili,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zamoliti druge oprost ako su ih povrijedili,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volontiranje u župnom Caritasu...</a:t>
          </a:r>
          <a:endParaRPr lang="en-US" sz="2000" kern="1200" dirty="0"/>
        </a:p>
      </dsp:txBody>
      <dsp:txXfrm>
        <a:off x="3819679" y="2962856"/>
        <a:ext cx="4747078" cy="1950896"/>
      </dsp:txXfrm>
    </dsp:sp>
    <dsp:sp modelId="{66A3D08C-B328-4733-B56A-1D0ED47CEC77}">
      <dsp:nvSpPr>
        <dsp:cNvPr id="0" name=""/>
        <dsp:cNvSpPr/>
      </dsp:nvSpPr>
      <dsp:spPr>
        <a:xfrm>
          <a:off x="4661" y="2740536"/>
          <a:ext cx="3815017" cy="2395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Napravi korak i dopusti Božjem djelovanju u svom životu. </a:t>
          </a:r>
          <a:endParaRPr lang="en-US" sz="3600" kern="1200" dirty="0"/>
        </a:p>
      </dsp:txBody>
      <dsp:txXfrm>
        <a:off x="121601" y="2857476"/>
        <a:ext cx="3581137" cy="21616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A6AD2-DF75-424D-B104-FF0763B706AD}">
      <dsp:nvSpPr>
        <dsp:cNvPr id="0" name=""/>
        <dsp:cNvSpPr/>
      </dsp:nvSpPr>
      <dsp:spPr>
        <a:xfrm>
          <a:off x="872830" y="421092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tiktok.com/@shkm2026</a:t>
          </a:r>
        </a:p>
      </dsp:txBody>
      <dsp:txXfrm>
        <a:off x="872830" y="421092"/>
        <a:ext cx="4037459" cy="1261706"/>
      </dsp:txXfrm>
    </dsp:sp>
    <dsp:sp modelId="{C865A1E5-E2EA-4169-BEF4-73FF8EEB9784}">
      <dsp:nvSpPr>
        <dsp:cNvPr id="0" name=""/>
        <dsp:cNvSpPr/>
      </dsp:nvSpPr>
      <dsp:spPr>
        <a:xfrm>
          <a:off x="704603" y="238846"/>
          <a:ext cx="883194" cy="132479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F8AC8-FCAA-4161-8A55-96259E12F8CE}">
      <dsp:nvSpPr>
        <dsp:cNvPr id="0" name=""/>
        <dsp:cNvSpPr/>
      </dsp:nvSpPr>
      <dsp:spPr>
        <a:xfrm>
          <a:off x="872830" y="2009440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instagram.com/shkm2026</a:t>
          </a:r>
        </a:p>
      </dsp:txBody>
      <dsp:txXfrm>
        <a:off x="872830" y="2009440"/>
        <a:ext cx="4037459" cy="1261706"/>
      </dsp:txXfrm>
    </dsp:sp>
    <dsp:sp modelId="{96B4D948-E7E0-4DBD-BBEC-171BD9C1D980}">
      <dsp:nvSpPr>
        <dsp:cNvPr id="0" name=""/>
        <dsp:cNvSpPr/>
      </dsp:nvSpPr>
      <dsp:spPr>
        <a:xfrm>
          <a:off x="704603" y="1827194"/>
          <a:ext cx="883194" cy="1324791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2A66B-6DF6-4DB4-A6CE-D079A3DD7076}">
      <dsp:nvSpPr>
        <dsp:cNvPr id="0" name=""/>
        <dsp:cNvSpPr/>
      </dsp:nvSpPr>
      <dsp:spPr>
        <a:xfrm>
          <a:off x="872830" y="3597788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facebook.com/shkm2026</a:t>
          </a:r>
        </a:p>
      </dsp:txBody>
      <dsp:txXfrm>
        <a:off x="872830" y="3597788"/>
        <a:ext cx="4037459" cy="1261706"/>
      </dsp:txXfrm>
    </dsp:sp>
    <dsp:sp modelId="{8716BD89-F475-404F-8061-1945D645B54D}">
      <dsp:nvSpPr>
        <dsp:cNvPr id="0" name=""/>
        <dsp:cNvSpPr/>
      </dsp:nvSpPr>
      <dsp:spPr>
        <a:xfrm>
          <a:off x="704603" y="3415542"/>
          <a:ext cx="883194" cy="1324791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884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98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567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34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9176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5661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84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81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1861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482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50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w04pegiqcg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diagramQuickStyle" Target="../diagrams/quickStyle8.xml"/><Relationship Id="rId3" Type="http://schemas.openxmlformats.org/officeDocument/2006/relationships/image" Target="../media/image4.png"/><Relationship Id="rId7" Type="http://schemas.openxmlformats.org/officeDocument/2006/relationships/hyperlink" Target="https://youtube.com/shorts/tO1rCHINXqM?feature=share" TargetMode="External"/><Relationship Id="rId12" Type="http://schemas.openxmlformats.org/officeDocument/2006/relationships/diagramLayout" Target="../diagrams/layout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diagramData" Target="../diagrams/data8.xml"/><Relationship Id="rId5" Type="http://schemas.openxmlformats.org/officeDocument/2006/relationships/hyperlink" Target="https://youtube.com/shorts/W-LOxOJKwx4?feature=share" TargetMode="External"/><Relationship Id="rId15" Type="http://schemas.microsoft.com/office/2007/relationships/diagramDrawing" Target="../diagrams/drawing8.xml"/><Relationship Id="rId10" Type="http://schemas.openxmlformats.org/officeDocument/2006/relationships/image" Target="../media/image33.jpeg"/><Relationship Id="rId4" Type="http://schemas.openxmlformats.org/officeDocument/2006/relationships/image" Target="../media/image30.jpeg"/><Relationship Id="rId9" Type="http://schemas.openxmlformats.org/officeDocument/2006/relationships/hyperlink" Target="https://youtube.com/shorts/w_12mDwp980?feature=share" TargetMode="External"/><Relationship Id="rId14" Type="http://schemas.openxmlformats.org/officeDocument/2006/relationships/diagramColors" Target="../diagrams/colors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1SAB_Me6ZI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9.png"/><Relationship Id="rId5" Type="http://schemas.openxmlformats.org/officeDocument/2006/relationships/diagramData" Target="../diagrams/data2.xm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4.jpeg"/><Relationship Id="rId1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3.jpeg"/><Relationship Id="rId17" Type="http://schemas.openxmlformats.org/officeDocument/2006/relationships/image" Target="../media/image27.png"/><Relationship Id="rId2" Type="http://schemas.openxmlformats.org/officeDocument/2006/relationships/image" Target="../media/image1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2.jpeg"/><Relationship Id="rId5" Type="http://schemas.openxmlformats.org/officeDocument/2006/relationships/diagramQuickStyle" Target="../diagrams/quickStyle6.xml"/><Relationship Id="rId15" Type="http://schemas.openxmlformats.org/officeDocument/2006/relationships/hyperlink" Target="https://www.youtube.com/watch?v=eICPBbxIzKY" TargetMode="Externa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A975D99A-05CA-4F36-8CA5-28530D0709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720969" y="0"/>
            <a:ext cx="3622430" cy="6858000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853" y="842627"/>
            <a:ext cx="3402623" cy="1724728"/>
          </a:xfrm>
        </p:spPr>
        <p:txBody>
          <a:bodyPr>
            <a:noAutofit/>
          </a:bodyPr>
          <a:lstStyle/>
          <a:p>
            <a:r>
              <a:rPr lang="hr-HR" sz="4400" b="1" dirty="0">
                <a:solidFill>
                  <a:schemeClr val="bg1"/>
                </a:solidFill>
              </a:rPr>
              <a:t>OTAC – </a:t>
            </a:r>
            <a:br>
              <a:rPr lang="hr-HR" sz="4400" b="1" dirty="0">
                <a:solidFill>
                  <a:schemeClr val="bg1"/>
                </a:solidFill>
              </a:rPr>
            </a:br>
            <a:r>
              <a:rPr lang="hr-HR" sz="4400" b="1" dirty="0">
                <a:solidFill>
                  <a:schemeClr val="bg1"/>
                </a:solidFill>
              </a:rPr>
              <a:t>VINOGRADAR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5B96F8F-1591-4CC4-A6BC-3693E476C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533" y="3647375"/>
            <a:ext cx="2019300" cy="559716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KATEHEZA U PRIPRAVI ZA SHKM 2026.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9284" y="5441650"/>
            <a:ext cx="685799" cy="11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5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>
            <a:extLst>
              <a:ext uri="{FF2B5EF4-FFF2-40B4-BE49-F238E27FC236}">
                <a16:creationId xmlns:a16="http://schemas.microsoft.com/office/drawing/2014/main" id="{47F048DC-55B2-4BFC-9D27-7328D18C32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OTAC – VINOGRADAR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ZAVRŠETAK</a:t>
            </a:r>
          </a:p>
        </p:txBody>
      </p:sp>
      <p:pic>
        <p:nvPicPr>
          <p:cNvPr id="8" name="Dw04pegiqcg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78169" y="526784"/>
            <a:ext cx="10016594" cy="563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36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>
            <a:extLst>
              <a:ext uri="{FF2B5EF4-FFF2-40B4-BE49-F238E27FC236}">
                <a16:creationId xmlns:a16="http://schemas.microsoft.com/office/drawing/2014/main" id="{47F048DC-55B2-4BFC-9D27-7328D18C32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OTAC – VINOGRADAR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ZAVRŠETAK</a:t>
            </a:r>
          </a:p>
        </p:txBody>
      </p:sp>
      <p:sp>
        <p:nvSpPr>
          <p:cNvPr id="14" name="Podnaslov 5">
            <a:extLst>
              <a:ext uri="{FF2B5EF4-FFF2-40B4-BE49-F238E27FC236}">
                <a16:creationId xmlns:a16="http://schemas.microsoft.com/office/drawing/2014/main" id="{493B4FB5-713E-4357-B1A9-F66BBE285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7375" y="715839"/>
            <a:ext cx="7517249" cy="5899639"/>
          </a:xfr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600" b="1" dirty="0"/>
              <a:t>Bože, ne razumijem, ali ti vjerujem. Hvala ti što si sa mnom. Hvala ti, Gospodine, što me kroz životne teškoće oblikuješ i vodiš. Znam da si me već vodio, hvala ti što me nećeš ostaviti nikada. Bože, hvala ti što mi daješ snagu da budem tu za druge, i kad je meni teško.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600" b="1" dirty="0"/>
              <a:t>Oče naš.</a:t>
            </a:r>
          </a:p>
        </p:txBody>
      </p:sp>
    </p:spTree>
    <p:extLst>
      <p:ext uri="{BB962C8B-B14F-4D97-AF65-F5344CB8AC3E}">
        <p14:creationId xmlns:p14="http://schemas.microsoft.com/office/powerpoint/2010/main" val="177505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6CD1D0FC-2212-44B3-9550-12D01C6EED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501161" y="-8848"/>
            <a:ext cx="11139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600" b="1" dirty="0">
                <a:solidFill>
                  <a:schemeClr val="bg1"/>
                </a:solidFill>
              </a:rPr>
              <a:t>SHKM 2026. PROMO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D0DF4C08-56B5-421B-A7EC-A3D486F6214D}"/>
              </a:ext>
            </a:extLst>
          </p:cNvPr>
          <p:cNvSpPr/>
          <p:nvPr/>
        </p:nvSpPr>
        <p:spPr>
          <a:xfrm>
            <a:off x="7549271" y="559525"/>
            <a:ext cx="2902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Prati nas!</a:t>
            </a:r>
          </a:p>
        </p:txBody>
      </p:sp>
      <p:pic>
        <p:nvPicPr>
          <p:cNvPr id="10242" name="Picture 2" descr="Swirl arrow Vectors - Download Free High-Quality Vectors from Freepik |  Freepik">
            <a:extLst>
              <a:ext uri="{FF2B5EF4-FFF2-40B4-BE49-F238E27FC236}">
                <a16:creationId xmlns:a16="http://schemas.microsoft.com/office/drawing/2014/main" id="{081696EC-7231-4103-BA24-28E56DE0F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79231">
            <a:off x="9348619" y="660586"/>
            <a:ext cx="2481399" cy="16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lika 17">
            <a:hlinkClick r:id="rId5"/>
            <a:extLst>
              <a:ext uri="{FF2B5EF4-FFF2-40B4-BE49-F238E27FC236}">
                <a16:creationId xmlns:a16="http://schemas.microsoft.com/office/drawing/2014/main" id="{60410D2E-FE44-4B9A-90E1-B5CED19B0C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4384" y="4578287"/>
            <a:ext cx="1385644" cy="183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Slika 19">
            <a:hlinkClick r:id="rId7"/>
            <a:extLst>
              <a:ext uri="{FF2B5EF4-FFF2-40B4-BE49-F238E27FC236}">
                <a16:creationId xmlns:a16="http://schemas.microsoft.com/office/drawing/2014/main" id="{07D94D66-1235-4369-B19D-4A49B3F3368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463" y="4578286"/>
            <a:ext cx="1385644" cy="183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Slika 22">
            <a:hlinkClick r:id="rId9"/>
            <a:extLst>
              <a:ext uri="{FF2B5EF4-FFF2-40B4-BE49-F238E27FC236}">
                <a16:creationId xmlns:a16="http://schemas.microsoft.com/office/drawing/2014/main" id="{53C7D729-BB7A-44B6-8880-C56ABA2A020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578286"/>
            <a:ext cx="1376391" cy="1835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4" name="Dijagram 13">
            <a:extLst>
              <a:ext uri="{FF2B5EF4-FFF2-40B4-BE49-F238E27FC236}">
                <a16:creationId xmlns:a16="http://schemas.microsoft.com/office/drawing/2014/main" id="{B090C286-9123-4BA1-8F12-4988B67B2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749365"/>
              </p:ext>
            </p:extLst>
          </p:nvPr>
        </p:nvGraphicFramePr>
        <p:xfrm>
          <a:off x="7078267" y="1759659"/>
          <a:ext cx="5614894" cy="5098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62747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B219FBCC-76D4-4F21-93F8-08A0FC0C7F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3800" y="60828"/>
            <a:ext cx="4009292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OTAC – VINOGRADAR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563678FD-2C2D-4834-9766-01086A61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6376" y="633040"/>
            <a:ext cx="8335106" cy="5899639"/>
          </a:xfr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hr-HR" sz="28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POČETAK</a:t>
            </a:r>
          </a:p>
        </p:txBody>
      </p:sp>
      <p:pic>
        <p:nvPicPr>
          <p:cNvPr id="5" name="21SAB_Me6ZI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13487" y="841466"/>
            <a:ext cx="7862627" cy="4422728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261965" y="5445591"/>
            <a:ext cx="6165669" cy="9056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Napišite na listić što želite predati Bogu!</a:t>
            </a:r>
          </a:p>
          <a:p>
            <a:pPr algn="ctr"/>
            <a:r>
              <a:rPr lang="hr-HR" sz="1600" dirty="0"/>
              <a:t>Listiće stavite u košaricu. </a:t>
            </a:r>
          </a:p>
        </p:txBody>
      </p:sp>
    </p:spTree>
    <p:extLst>
      <p:ext uri="{BB962C8B-B14F-4D97-AF65-F5344CB8AC3E}">
        <p14:creationId xmlns:p14="http://schemas.microsoft.com/office/powerpoint/2010/main" val="358964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>
            <a:extLst>
              <a:ext uri="{FF2B5EF4-FFF2-40B4-BE49-F238E27FC236}">
                <a16:creationId xmlns:a16="http://schemas.microsoft.com/office/drawing/2014/main" id="{47F048DC-55B2-4BFC-9D27-7328D18C32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DD081164-7C6B-4A66-A6B1-64E52484E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499947"/>
              </p:ext>
            </p:extLst>
          </p:nvPr>
        </p:nvGraphicFramePr>
        <p:xfrm>
          <a:off x="335625" y="817685"/>
          <a:ext cx="11623296" cy="582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OTAC – VINOGRADAR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MOTIVACIJA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06F4D72D-25CF-4562-91C0-879F898FD703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22" name="Pravokutnik 21">
              <a:extLst>
                <a:ext uri="{FF2B5EF4-FFF2-40B4-BE49-F238E27FC236}">
                  <a16:creationId xmlns:a16="http://schemas.microsoft.com/office/drawing/2014/main" id="{B28FA2AA-61A3-40DC-99AA-1884F154A994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3" name="Slika 22">
              <a:extLst>
                <a:ext uri="{FF2B5EF4-FFF2-40B4-BE49-F238E27FC236}">
                  <a16:creationId xmlns:a16="http://schemas.microsoft.com/office/drawing/2014/main" id="{B6A08819-07FF-4E7F-B1CE-0CF0473A6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Kviz u paru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9540642-D0BF-4030-A80C-48612F3A0FF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960" y="602533"/>
            <a:ext cx="2982817" cy="3860116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F513A73E-B156-473C-9EF8-F52CF4347D1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9693" y="3074908"/>
            <a:ext cx="3602040" cy="2549141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ED9039E7-E511-4B2E-8F60-39D0B5D7DB9C}"/>
              </a:ext>
            </a:extLst>
          </p:cNvPr>
          <p:cNvGrpSpPr/>
          <p:nvPr/>
        </p:nvGrpSpPr>
        <p:grpSpPr>
          <a:xfrm>
            <a:off x="6450012" y="4075575"/>
            <a:ext cx="5741990" cy="1683304"/>
            <a:chOff x="10063426" y="2743200"/>
            <a:chExt cx="2128574" cy="1443933"/>
          </a:xfrm>
        </p:grpSpPr>
        <p:sp>
          <p:nvSpPr>
            <p:cNvPr id="17" name="Pravokutnik 16">
              <a:extLst>
                <a:ext uri="{FF2B5EF4-FFF2-40B4-BE49-F238E27FC236}">
                  <a16:creationId xmlns:a16="http://schemas.microsoft.com/office/drawing/2014/main" id="{9CD4351C-2C75-428B-8FB3-3FB186A0D6EC}"/>
                </a:ext>
              </a:extLst>
            </p:cNvPr>
            <p:cNvSpPr/>
            <p:nvPr/>
          </p:nvSpPr>
          <p:spPr>
            <a:xfrm>
              <a:off x="10063426" y="2743200"/>
              <a:ext cx="2128574" cy="14439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668CF679-8CDA-4E0E-A5E2-D2C8896C5956}"/>
                </a:ext>
              </a:extLst>
            </p:cNvPr>
            <p:cNvSpPr txBox="1"/>
            <p:nvPr/>
          </p:nvSpPr>
          <p:spPr>
            <a:xfrm>
              <a:off x="10063426" y="2804229"/>
              <a:ext cx="2042170" cy="12672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b="1" dirty="0">
                  <a:solidFill>
                    <a:schemeClr val="bg1"/>
                  </a:solidFill>
                </a:rPr>
                <a:t>UPOZNAJ VINOGRAD GOSPODNJI! </a:t>
              </a:r>
            </a:p>
            <a:p>
              <a:r>
                <a:rPr lang="hr-HR" dirty="0">
                  <a:solidFill>
                    <a:schemeClr val="bg1"/>
                  </a:solidFill>
                </a:rPr>
                <a:t>Posjetite web stranicu Požeške biskupije i upoznajte Katedralu sv. Terezije Avilske i crkvu sv. Lovre! Istražite koja je još katedrala u Hrvatskoj posvećena sv. Tereziji </a:t>
              </a:r>
              <a:r>
                <a:rPr lang="hr-HR" dirty="0" err="1">
                  <a:solidFill>
                    <a:schemeClr val="bg1"/>
                  </a:solidFill>
                </a:rPr>
                <a:t>Avilskoj</a:t>
              </a:r>
              <a:r>
                <a:rPr lang="hr-HR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pic>
        <p:nvPicPr>
          <p:cNvPr id="27" name="Slika 26">
            <a:extLst>
              <a:ext uri="{FF2B5EF4-FFF2-40B4-BE49-F238E27FC236}">
                <a16:creationId xmlns:a16="http://schemas.microsoft.com/office/drawing/2014/main" id="{303A3895-F921-4EA8-A1D6-A9F2A3BA898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7103" y="3163135"/>
            <a:ext cx="5042815" cy="3694865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FAD759EE-22FF-4D4D-BC9B-882CC4EF8B9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20002" y="3187330"/>
            <a:ext cx="5042815" cy="3694865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A9B1B67D-2509-4CFC-8E07-60AAFD29286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105" y="5560128"/>
            <a:ext cx="5042815" cy="369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74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>
            <a:extLst>
              <a:ext uri="{FF2B5EF4-FFF2-40B4-BE49-F238E27FC236}">
                <a16:creationId xmlns:a16="http://schemas.microsoft.com/office/drawing/2014/main" id="{47F048DC-55B2-4BFC-9D27-7328D18C32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DBE38A20-8170-4ABC-A729-92640E9EF5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592" y="3094164"/>
            <a:ext cx="5042815" cy="3694865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OTAC – VINOGRADAR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MOTIVACIJA</a:t>
            </a:r>
          </a:p>
        </p:txBody>
      </p: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Kviz u paru</a:t>
            </a:r>
          </a:p>
        </p:txBody>
      </p:sp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DD081164-7C6B-4A66-A6B1-64E52484E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440724"/>
              </p:ext>
            </p:extLst>
          </p:nvPr>
        </p:nvGraphicFramePr>
        <p:xfrm>
          <a:off x="199855" y="1072756"/>
          <a:ext cx="11792289" cy="351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18B7E156-56F3-4469-8588-B4C1B70FAEC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592" y="3094164"/>
            <a:ext cx="5042815" cy="369486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0B3C4C8-4108-46B7-BF70-886D559F603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592" y="3094164"/>
            <a:ext cx="5042815" cy="369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15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>
            <a:extLst>
              <a:ext uri="{FF2B5EF4-FFF2-40B4-BE49-F238E27FC236}">
                <a16:creationId xmlns:a16="http://schemas.microsoft.com/office/drawing/2014/main" id="{47F048DC-55B2-4BFC-9D27-7328D18C32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OTAC – VINOGRADAR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OBRADA SADRŽAJA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06F4D72D-25CF-4562-91C0-879F898FD703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22" name="Pravokutnik 21">
              <a:extLst>
                <a:ext uri="{FF2B5EF4-FFF2-40B4-BE49-F238E27FC236}">
                  <a16:creationId xmlns:a16="http://schemas.microsoft.com/office/drawing/2014/main" id="{B28FA2AA-61A3-40DC-99AA-1884F154A994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3" name="Slika 22">
              <a:extLst>
                <a:ext uri="{FF2B5EF4-FFF2-40B4-BE49-F238E27FC236}">
                  <a16:creationId xmlns:a16="http://schemas.microsoft.com/office/drawing/2014/main" id="{B6A08819-07FF-4E7F-B1CE-0CF0473A6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sp>
        <p:nvSpPr>
          <p:cNvPr id="16" name="Naslov 1">
            <a:extLst>
              <a:ext uri="{FF2B5EF4-FFF2-40B4-BE49-F238E27FC236}">
                <a16:creationId xmlns:a16="http://schemas.microsoft.com/office/drawing/2014/main" id="{CF4264DA-A601-46CC-8E1F-6123F4E27A2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07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Biblijski tekst: Iz 5, 1-7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6D878996-748E-4815-8664-EFEE59D86803}"/>
              </a:ext>
            </a:extLst>
          </p:cNvPr>
          <p:cNvSpPr txBox="1"/>
          <p:nvPr/>
        </p:nvSpPr>
        <p:spPr>
          <a:xfrm>
            <a:off x="1257578" y="1309671"/>
            <a:ext cx="9802308" cy="541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hr-HR" sz="2600" dirty="0">
                <a:cs typeface="Times New Roman" panose="02020603050405020304" pitchFamily="18" charset="0"/>
              </a:rPr>
              <a:t>„Zapjevat ću svojemu dragome, pjesmu svog ljubljenog njegovu vinogradu. Moj je dragi imao vinograd na brežuljku rodnome. Okopa ga, iskrči kamenje, posadi ga lozom plemenitom. Posred njega kulu on podiže i u nj tijesak metnu. Nadaše se da će uroditi grožđem, a on izrodi vinjagu. Sad, žitelji jeruzalemski i ljudi Judejci, presudite izmeđ` mene i vinograda mojega.</a:t>
            </a:r>
          </a:p>
          <a:p>
            <a:pPr algn="just">
              <a:lnSpc>
                <a:spcPct val="95000"/>
              </a:lnSpc>
            </a:pPr>
            <a:r>
              <a:rPr lang="hr-HR" sz="2600" dirty="0">
                <a:cs typeface="Times New Roman" panose="02020603050405020304" pitchFamily="18" charset="0"/>
              </a:rPr>
              <a:t>Što još mogoh učiniti za svoj vinograd a da nisam učinio? Nadah se da će uroditi grožđem, zašto vinjagu izrodi? No sad ću vam reći što ću učiniti od svog vinograda: plot ću mu soriti da ga opustoše, zidinu razvaliti da ga izgaze. U pustoš ću ga obratiti, ni obrezana ni okopana, nek` u drač i trnje sav zaraste; zabranit ću oblacima da dažde nad njime.</a:t>
            </a:r>
          </a:p>
          <a:p>
            <a:pPr algn="just">
              <a:lnSpc>
                <a:spcPct val="95000"/>
              </a:lnSpc>
            </a:pPr>
            <a:r>
              <a:rPr lang="hr-HR" sz="2600" dirty="0">
                <a:cs typeface="Times New Roman" panose="02020603050405020304" pitchFamily="18" charset="0"/>
              </a:rPr>
              <a:t>Vinograd Jahve nad Vojskama dom je Izraelov; izabrani nasad njegov ljudi Judejci. Nadao se pravdi, a eto nepravde, nadao se pravičnosti, a eto vapaja.“</a:t>
            </a:r>
          </a:p>
        </p:txBody>
      </p:sp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DD081164-7C6B-4A66-A6B1-64E52484E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948134"/>
              </p:ext>
            </p:extLst>
          </p:nvPr>
        </p:nvGraphicFramePr>
        <p:xfrm>
          <a:off x="335626" y="1443695"/>
          <a:ext cx="11070958" cy="514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3" name="Grupa 2">
            <a:extLst>
              <a:ext uri="{FF2B5EF4-FFF2-40B4-BE49-F238E27FC236}">
                <a16:creationId xmlns:a16="http://schemas.microsoft.com/office/drawing/2014/main" id="{ED9039E7-E511-4B2E-8F60-39D0B5D7DB9C}"/>
              </a:ext>
            </a:extLst>
          </p:cNvPr>
          <p:cNvGrpSpPr/>
          <p:nvPr/>
        </p:nvGrpSpPr>
        <p:grpSpPr>
          <a:xfrm>
            <a:off x="6450010" y="4989314"/>
            <a:ext cx="5741990" cy="1683304"/>
            <a:chOff x="10063426" y="2743200"/>
            <a:chExt cx="2128574" cy="1443933"/>
          </a:xfrm>
        </p:grpSpPr>
        <p:sp>
          <p:nvSpPr>
            <p:cNvPr id="17" name="Pravokutnik 16">
              <a:extLst>
                <a:ext uri="{FF2B5EF4-FFF2-40B4-BE49-F238E27FC236}">
                  <a16:creationId xmlns:a16="http://schemas.microsoft.com/office/drawing/2014/main" id="{9CD4351C-2C75-428B-8FB3-3FB186A0D6EC}"/>
                </a:ext>
              </a:extLst>
            </p:cNvPr>
            <p:cNvSpPr/>
            <p:nvPr/>
          </p:nvSpPr>
          <p:spPr>
            <a:xfrm>
              <a:off x="10063426" y="2743200"/>
              <a:ext cx="2128574" cy="14439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668CF679-8CDA-4E0E-A5E2-D2C8896C5956}"/>
                </a:ext>
              </a:extLst>
            </p:cNvPr>
            <p:cNvSpPr txBox="1"/>
            <p:nvPr/>
          </p:nvSpPr>
          <p:spPr>
            <a:xfrm>
              <a:off x="10063426" y="2804229"/>
              <a:ext cx="2042170" cy="13464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hr-HR" sz="1600" b="1" dirty="0">
                  <a:solidFill>
                    <a:schemeClr val="bg1"/>
                  </a:solidFill>
                </a:rPr>
                <a:t>OSTANI U KRISTU! </a:t>
              </a:r>
            </a:p>
            <a:p>
              <a:pPr algn="just"/>
              <a:r>
                <a:rPr lang="hr-HR" sz="1600" dirty="0">
                  <a:solidFill>
                    <a:schemeClr val="bg1"/>
                  </a:solidFill>
                </a:rPr>
                <a:t>Odaberi jednu stvar koju želiš promijeniti ili predati Bogu (navika, stav, osjećaj ili odnosu koji te udaljava od njega). </a:t>
              </a:r>
            </a:p>
            <a:p>
              <a:pPr algn="just"/>
              <a:r>
                <a:rPr lang="hr-HR" sz="1600" dirty="0">
                  <a:solidFill>
                    <a:schemeClr val="bg1"/>
                  </a:solidFill>
                </a:rPr>
                <a:t>Zapiši na papirić i stavi pred križ, kao znak da vjeruješ Bogu i dopuštaš mu da te oblikuje iz ljubavi. </a:t>
              </a:r>
            </a:p>
            <a:p>
              <a:pPr algn="just"/>
              <a:r>
                <a:rPr lang="hr-HR" sz="1600" dirty="0">
                  <a:solidFill>
                    <a:schemeClr val="bg1"/>
                  </a:solidFill>
                </a:rPr>
                <a:t>Tijekom dana moli za ustrajnost u ljubavi prema Njemu!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799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>
            <a:extLst>
              <a:ext uri="{FF2B5EF4-FFF2-40B4-BE49-F238E27FC236}">
                <a16:creationId xmlns:a16="http://schemas.microsoft.com/office/drawing/2014/main" id="{47F048DC-55B2-4BFC-9D27-7328D18C32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DD081164-7C6B-4A66-A6B1-64E52484E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864440"/>
              </p:ext>
            </p:extLst>
          </p:nvPr>
        </p:nvGraphicFramePr>
        <p:xfrm>
          <a:off x="482133" y="746472"/>
          <a:ext cx="11070958" cy="514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OTAC – VINOGRADAR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OBRADA SADRŽAJA</a:t>
            </a:r>
          </a:p>
        </p:txBody>
      </p:sp>
    </p:spTree>
    <p:extLst>
      <p:ext uri="{BB962C8B-B14F-4D97-AF65-F5344CB8AC3E}">
        <p14:creationId xmlns:p14="http://schemas.microsoft.com/office/powerpoint/2010/main" val="3698013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>
            <a:extLst>
              <a:ext uri="{FF2B5EF4-FFF2-40B4-BE49-F238E27FC236}">
                <a16:creationId xmlns:a16="http://schemas.microsoft.com/office/drawing/2014/main" id="{47F048DC-55B2-4BFC-9D27-7328D18C32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DD081164-7C6B-4A66-A6B1-64E52484E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630634"/>
              </p:ext>
            </p:extLst>
          </p:nvPr>
        </p:nvGraphicFramePr>
        <p:xfrm>
          <a:off x="482133" y="714375"/>
          <a:ext cx="11070958" cy="574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OTAC – VINOGRADAR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OBRADA SADRŽAJA</a:t>
            </a:r>
          </a:p>
        </p:txBody>
      </p:sp>
    </p:spTree>
    <p:extLst>
      <p:ext uri="{BB962C8B-B14F-4D97-AF65-F5344CB8AC3E}">
        <p14:creationId xmlns:p14="http://schemas.microsoft.com/office/powerpoint/2010/main" val="1925703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>
            <a:extLst>
              <a:ext uri="{FF2B5EF4-FFF2-40B4-BE49-F238E27FC236}">
                <a16:creationId xmlns:a16="http://schemas.microsoft.com/office/drawing/2014/main" id="{47F048DC-55B2-4BFC-9D27-7328D18C32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DD081164-7C6B-4A66-A6B1-64E52484E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94722"/>
              </p:ext>
            </p:extLst>
          </p:nvPr>
        </p:nvGraphicFramePr>
        <p:xfrm>
          <a:off x="64086" y="0"/>
          <a:ext cx="11070958" cy="437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OTAC – VINOGRADAR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RAD U SKUPINAMA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127AD8F-1A82-4286-8EB5-733DA7691C9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382" y="3928633"/>
            <a:ext cx="2076873" cy="27241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8BB202A-1359-47A9-BACF-DE723C44B42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2251" y="3909775"/>
            <a:ext cx="1918188" cy="274893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CE196FA-C6CA-4957-AD34-81BC45DD4C9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5390" y="3909774"/>
            <a:ext cx="1918188" cy="274300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B603154-B68A-436F-BD04-95C4DEDA76E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0055" y="5199185"/>
            <a:ext cx="1520730" cy="1524000"/>
          </a:xfrm>
          <a:prstGeom prst="ellipse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BBF3F5DB-13BF-411B-BCD5-88B3ED23FED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3920" y="5181216"/>
            <a:ext cx="1520730" cy="1524000"/>
          </a:xfrm>
          <a:prstGeom prst="ellipse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1256BBF6-DF96-40E6-819E-F9FF1A2EF40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4556" y="5204326"/>
            <a:ext cx="1520730" cy="1524000"/>
          </a:xfrm>
          <a:prstGeom prst="ellipse">
            <a:avLst/>
          </a:prstGeom>
        </p:spPr>
      </p:pic>
      <p:grpSp>
        <p:nvGrpSpPr>
          <p:cNvPr id="27" name="Grupa 26">
            <a:extLst>
              <a:ext uri="{FF2B5EF4-FFF2-40B4-BE49-F238E27FC236}">
                <a16:creationId xmlns:a16="http://schemas.microsoft.com/office/drawing/2014/main" id="{CA20FD4A-75DA-4458-8022-D663082684AB}"/>
              </a:ext>
            </a:extLst>
          </p:cNvPr>
          <p:cNvGrpSpPr/>
          <p:nvPr/>
        </p:nvGrpSpPr>
        <p:grpSpPr>
          <a:xfrm>
            <a:off x="7811963" y="4402950"/>
            <a:ext cx="4380037" cy="1011116"/>
            <a:chOff x="7811963" y="2743200"/>
            <a:chExt cx="4380037" cy="1011116"/>
          </a:xfrm>
        </p:grpSpPr>
        <p:sp>
          <p:nvSpPr>
            <p:cNvPr id="28" name="Pravokutnik 27">
              <a:extLst>
                <a:ext uri="{FF2B5EF4-FFF2-40B4-BE49-F238E27FC236}">
                  <a16:creationId xmlns:a16="http://schemas.microsoft.com/office/drawing/2014/main" id="{BFB0B1F4-B038-42C7-B813-95EEACD4E0DE}"/>
                </a:ext>
              </a:extLst>
            </p:cNvPr>
            <p:cNvSpPr/>
            <p:nvPr/>
          </p:nvSpPr>
          <p:spPr>
            <a:xfrm>
              <a:off x="7811963" y="2743200"/>
              <a:ext cx="4380037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9" name="Picture 4">
              <a:hlinkClick r:id="rId15"/>
              <a:extLst>
                <a:ext uri="{FF2B5EF4-FFF2-40B4-BE49-F238E27FC236}">
                  <a16:creationId xmlns:a16="http://schemas.microsoft.com/office/drawing/2014/main" id="{D745F81B-5D7A-4FB7-9CA5-167B402A6F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06726" y="2822123"/>
              <a:ext cx="1503482" cy="845708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Slika 29">
              <a:extLst>
                <a:ext uri="{FF2B5EF4-FFF2-40B4-BE49-F238E27FC236}">
                  <a16:creationId xmlns:a16="http://schemas.microsoft.com/office/drawing/2014/main" id="{030755C0-9DD0-4D0D-891D-771ADE851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3600" y="3008320"/>
              <a:ext cx="423985" cy="425207"/>
            </a:xfrm>
            <a:prstGeom prst="rect">
              <a:avLst/>
            </a:prstGeom>
          </p:spPr>
        </p:pic>
        <p:sp>
          <p:nvSpPr>
            <p:cNvPr id="32" name="TekstniOkvir 31">
              <a:extLst>
                <a:ext uri="{FF2B5EF4-FFF2-40B4-BE49-F238E27FC236}">
                  <a16:creationId xmlns:a16="http://schemas.microsoft.com/office/drawing/2014/main" id="{72A6BCD7-F0AB-41A4-8602-AC2080835359}"/>
                </a:ext>
              </a:extLst>
            </p:cNvPr>
            <p:cNvSpPr txBox="1"/>
            <p:nvPr/>
          </p:nvSpPr>
          <p:spPr>
            <a:xfrm>
              <a:off x="9997584" y="2920834"/>
              <a:ext cx="208683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</a:rPr>
                <a:t>Katedrala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sv</a:t>
              </a:r>
              <a:r>
                <a:rPr lang="en-US" sz="1600" b="1" dirty="0">
                  <a:solidFill>
                    <a:schemeClr val="bg1"/>
                  </a:solidFill>
                </a:rPr>
                <a:t>. </a:t>
              </a:r>
              <a:r>
                <a:rPr lang="en-US" sz="1600" b="1" dirty="0" err="1">
                  <a:solidFill>
                    <a:schemeClr val="bg1"/>
                  </a:solidFill>
                </a:rPr>
                <a:t>Terezije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Avilske</a:t>
              </a:r>
              <a:r>
                <a:rPr lang="en-US" sz="1600" b="1" dirty="0">
                  <a:solidFill>
                    <a:schemeClr val="bg1"/>
                  </a:solidFill>
                </a:rPr>
                <a:t> u </a:t>
              </a:r>
              <a:r>
                <a:rPr lang="en-US" sz="1600" b="1" dirty="0" err="1">
                  <a:solidFill>
                    <a:schemeClr val="bg1"/>
                  </a:solidFill>
                </a:rPr>
                <a:t>Požegi</a:t>
              </a:r>
              <a:endParaRPr lang="hr-H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B8AC0F2A-8334-4AC2-A9F3-ABAEC8EADFD8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34" name="Pravokutnik 33">
              <a:extLst>
                <a:ext uri="{FF2B5EF4-FFF2-40B4-BE49-F238E27FC236}">
                  <a16:creationId xmlns:a16="http://schemas.microsoft.com/office/drawing/2014/main" id="{C87FFF89-37CD-40C8-9483-85EC52E9A74D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5" name="Slika 34">
              <a:extLst>
                <a:ext uri="{FF2B5EF4-FFF2-40B4-BE49-F238E27FC236}">
                  <a16:creationId xmlns:a16="http://schemas.microsoft.com/office/drawing/2014/main" id="{51B8577F-20EB-46BF-92D6-7FB6A8578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381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6000" fill="hold" nodeType="click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>
            <a:extLst>
              <a:ext uri="{FF2B5EF4-FFF2-40B4-BE49-F238E27FC236}">
                <a16:creationId xmlns:a16="http://schemas.microsoft.com/office/drawing/2014/main" id="{47F048DC-55B2-4BFC-9D27-7328D18C32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11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OTAC – VINOGRADAR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AKTUALIZACIJA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00578759"/>
              </p:ext>
            </p:extLst>
          </p:nvPr>
        </p:nvGraphicFramePr>
        <p:xfrm>
          <a:off x="1273532" y="719666"/>
          <a:ext cx="9546868" cy="5241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Grupa 17">
            <a:extLst>
              <a:ext uri="{FF2B5EF4-FFF2-40B4-BE49-F238E27FC236}">
                <a16:creationId xmlns:a16="http://schemas.microsoft.com/office/drawing/2014/main" id="{3718F2AB-2C36-4C72-9896-5E86EFB42708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20" name="Pravokutnik 19">
              <a:extLst>
                <a:ext uri="{FF2B5EF4-FFF2-40B4-BE49-F238E27FC236}">
                  <a16:creationId xmlns:a16="http://schemas.microsoft.com/office/drawing/2014/main" id="{3E195B16-332B-4461-A78F-876FC61F6A40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Slika 23">
              <a:extLst>
                <a:ext uri="{FF2B5EF4-FFF2-40B4-BE49-F238E27FC236}">
                  <a16:creationId xmlns:a16="http://schemas.microsoft.com/office/drawing/2014/main" id="{1650B962-6E86-4A47-8649-D36CD7DD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75FF173E-6DDC-49DF-A19D-5F694AA1A7B7}"/>
              </a:ext>
            </a:extLst>
          </p:cNvPr>
          <p:cNvGrpSpPr/>
          <p:nvPr/>
        </p:nvGrpSpPr>
        <p:grpSpPr>
          <a:xfrm>
            <a:off x="8543924" y="4989314"/>
            <a:ext cx="3648075" cy="1683304"/>
            <a:chOff x="10063426" y="2743200"/>
            <a:chExt cx="2128574" cy="1443933"/>
          </a:xfrm>
        </p:grpSpPr>
        <p:sp>
          <p:nvSpPr>
            <p:cNvPr id="26" name="Pravokutnik 25">
              <a:extLst>
                <a:ext uri="{FF2B5EF4-FFF2-40B4-BE49-F238E27FC236}">
                  <a16:creationId xmlns:a16="http://schemas.microsoft.com/office/drawing/2014/main" id="{8172F315-B354-41E2-88AC-F45B1C6995D8}"/>
                </a:ext>
              </a:extLst>
            </p:cNvPr>
            <p:cNvSpPr/>
            <p:nvPr/>
          </p:nvSpPr>
          <p:spPr>
            <a:xfrm>
              <a:off x="10063426" y="2743200"/>
              <a:ext cx="2128574" cy="14439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7" name="TekstniOkvir 26">
              <a:extLst>
                <a:ext uri="{FF2B5EF4-FFF2-40B4-BE49-F238E27FC236}">
                  <a16:creationId xmlns:a16="http://schemas.microsoft.com/office/drawing/2014/main" id="{52ED9A6E-F836-4A8F-AA32-6D31AA727CA8}"/>
                </a:ext>
              </a:extLst>
            </p:cNvPr>
            <p:cNvSpPr txBox="1"/>
            <p:nvPr/>
          </p:nvSpPr>
          <p:spPr>
            <a:xfrm>
              <a:off x="10063426" y="2804229"/>
              <a:ext cx="2042170" cy="924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sz="1600" b="1" dirty="0">
                  <a:solidFill>
                    <a:schemeClr val="bg1"/>
                  </a:solidFill>
                </a:rPr>
                <a:t>OSTANI U KRISTU! </a:t>
              </a:r>
            </a:p>
            <a:p>
              <a:r>
                <a:rPr lang="hr-HR" sz="1600" dirty="0">
                  <a:solidFill>
                    <a:schemeClr val="bg1"/>
                  </a:solidFill>
                </a:rPr>
                <a:t>Poziv! Okreni se siromašnima i potrebitima u svojoj župi. Ako u župi djeluje župni Caritas, raspitaj se o akcijama koje provode i odvoji nekoliko dana za volontiranje.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781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rilagođeno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375623"/>
      </a:accent2>
      <a:accent3>
        <a:srgbClr val="C00000"/>
      </a:accent3>
      <a:accent4>
        <a:srgbClr val="0563C1"/>
      </a:accent4>
      <a:accent5>
        <a:srgbClr val="954F72"/>
      </a:accent5>
      <a:accent6>
        <a:srgbClr val="ED7D31"/>
      </a:accent6>
      <a:hlink>
        <a:srgbClr val="C00000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4265</TotalTime>
  <Words>677</Words>
  <Application>Microsoft Office PowerPoint</Application>
  <PresentationFormat>Široki zaslon</PresentationFormat>
  <Paragraphs>77</Paragraphs>
  <Slides>12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OTAC –  VINOGRADAR</vt:lpstr>
      <vt:lpstr>OTAC – VINOGRADAR</vt:lpstr>
      <vt:lpstr>OTAC – VINOGRADAR</vt:lpstr>
      <vt:lpstr>OTAC – VINOGRADAR</vt:lpstr>
      <vt:lpstr>OTAC – VINOGRADAR</vt:lpstr>
      <vt:lpstr>OTAC – VINOGRADAR</vt:lpstr>
      <vt:lpstr>OTAC – VINOGRADAR</vt:lpstr>
      <vt:lpstr>OTAC – VINOGRADAR</vt:lpstr>
      <vt:lpstr>OTAC – VINOGRADAR</vt:lpstr>
      <vt:lpstr>OTAC – VINOGRADAR</vt:lpstr>
      <vt:lpstr>OTAC – VINOGRADAR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ISUS – PRAVI TRS</dc:title>
  <dc:creator>marijan.pavelic@gmail.com</dc:creator>
  <cp:lastModifiedBy>marijan.pavelic@gmail.com</cp:lastModifiedBy>
  <cp:revision>61</cp:revision>
  <dcterms:created xsi:type="dcterms:W3CDTF">2025-09-27T08:57:09Z</dcterms:created>
  <dcterms:modified xsi:type="dcterms:W3CDTF">2025-10-10T05:52:41Z</dcterms:modified>
</cp:coreProperties>
</file>