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1" r:id="rId4"/>
    <p:sldId id="280" r:id="rId5"/>
    <p:sldId id="281" r:id="rId6"/>
    <p:sldId id="282" r:id="rId7"/>
    <p:sldId id="283" r:id="rId8"/>
    <p:sldId id="284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D89958F-60F6-4C1E-ADB7-8B37F5121DD2}">
      <dgm:prSet phldrT="[Tekst]"/>
      <dgm:spPr/>
      <dgm:t>
        <a:bodyPr/>
        <a:lstStyle/>
        <a:p>
          <a:r>
            <a:rPr lang="hr-HR" dirty="0"/>
            <a:t>Skupina dobiva koverte s karticama</a:t>
          </a:r>
        </a:p>
      </dgm:t>
    </dgm:pt>
    <dgm:pt modelId="{00F86B5E-F4DA-49D9-9C8A-CF3BEA4A9627}" type="parTrans" cxnId="{51F4AB1F-243A-4F02-B4DF-CDD0DF52F785}">
      <dgm:prSet/>
      <dgm:spPr/>
      <dgm:t>
        <a:bodyPr/>
        <a:lstStyle/>
        <a:p>
          <a:endParaRPr lang="hr-HR"/>
        </a:p>
      </dgm:t>
    </dgm:pt>
    <dgm:pt modelId="{7AFE8412-88E2-4913-B30D-946863AC38B0}" type="sibTrans" cxnId="{51F4AB1F-243A-4F02-B4DF-CDD0DF52F785}">
      <dgm:prSet/>
      <dgm:spPr/>
      <dgm:t>
        <a:bodyPr/>
        <a:lstStyle/>
        <a:p>
          <a:endParaRPr lang="hr-HR"/>
        </a:p>
      </dgm:t>
    </dgm:pt>
    <dgm:pt modelId="{23CB47E4-DF8D-49E1-9F4A-CC95D0EFB644}">
      <dgm:prSet/>
      <dgm:spPr/>
      <dgm:t>
        <a:bodyPr/>
        <a:lstStyle/>
        <a:p>
          <a:r>
            <a:rPr lang="hr-HR" dirty="0"/>
            <a:t>Pomiješane kartice u obliku trokuta slažu na stol</a:t>
          </a:r>
        </a:p>
      </dgm:t>
    </dgm:pt>
    <dgm:pt modelId="{C4D6BAF2-421D-4E78-9FEC-FAFC023C6EF5}" type="parTrans" cxnId="{F338DA32-659C-46BB-B098-B726D991A003}">
      <dgm:prSet/>
      <dgm:spPr/>
      <dgm:t>
        <a:bodyPr/>
        <a:lstStyle/>
        <a:p>
          <a:endParaRPr lang="hr-HR"/>
        </a:p>
      </dgm:t>
    </dgm:pt>
    <dgm:pt modelId="{101EF68A-6297-4277-872E-5A12CAED45D5}" type="sibTrans" cxnId="{F338DA32-659C-46BB-B098-B726D991A003}">
      <dgm:prSet/>
      <dgm:spPr/>
      <dgm:t>
        <a:bodyPr/>
        <a:lstStyle/>
        <a:p>
          <a:endParaRPr lang="hr-HR"/>
        </a:p>
      </dgm:t>
    </dgm:pt>
    <dgm:pt modelId="{1364B9B3-EDFD-4EC7-A6BC-DC00CA282828}">
      <dgm:prSet/>
      <dgm:spPr/>
      <dgm:t>
        <a:bodyPr/>
        <a:lstStyle/>
        <a:p>
          <a:r>
            <a:rPr lang="hr-HR" dirty="0"/>
            <a:t>Slaganje kartica</a:t>
          </a:r>
        </a:p>
      </dgm:t>
    </dgm:pt>
    <dgm:pt modelId="{F33B6B8E-E35F-45DF-9FC7-CCACA51124DE}" type="parTrans" cxnId="{F61858C2-EAA3-4596-B73D-0D55FC1DF1EB}">
      <dgm:prSet/>
      <dgm:spPr/>
      <dgm:t>
        <a:bodyPr/>
        <a:lstStyle/>
        <a:p>
          <a:endParaRPr lang="hr-HR"/>
        </a:p>
      </dgm:t>
    </dgm:pt>
    <dgm:pt modelId="{5863DBCB-258E-4A13-87BE-8BFB3368B281}" type="sibTrans" cxnId="{F61858C2-EAA3-4596-B73D-0D55FC1DF1EB}">
      <dgm:prSet/>
      <dgm:spPr/>
      <dgm:t>
        <a:bodyPr/>
        <a:lstStyle/>
        <a:p>
          <a:endParaRPr lang="hr-HR"/>
        </a:p>
      </dgm:t>
    </dgm:pt>
    <dgm:pt modelId="{25A0C447-368C-4937-B41E-7A5F49786DFC}">
      <dgm:prSet/>
      <dgm:spPr/>
      <dgm:t>
        <a:bodyPr/>
        <a:lstStyle/>
        <a:p>
          <a:r>
            <a:rPr lang="hr-HR" dirty="0"/>
            <a:t>Pojam ili pitanje na jednoj stranici trokuta treba odgovarati pojmu druge kartice</a:t>
          </a:r>
        </a:p>
      </dgm:t>
    </dgm:pt>
    <dgm:pt modelId="{93AD2237-6F22-47B7-8D08-DF1FC86243C1}" type="parTrans" cxnId="{05229FD8-09CE-4623-B5CA-6CED4DE4355E}">
      <dgm:prSet/>
      <dgm:spPr/>
      <dgm:t>
        <a:bodyPr/>
        <a:lstStyle/>
        <a:p>
          <a:endParaRPr lang="hr-HR"/>
        </a:p>
      </dgm:t>
    </dgm:pt>
    <dgm:pt modelId="{E3B436D2-EB3E-4468-89AC-EDDD9B4D948D}" type="sibTrans" cxnId="{05229FD8-09CE-4623-B5CA-6CED4DE4355E}">
      <dgm:prSet/>
      <dgm:spPr/>
      <dgm:t>
        <a:bodyPr/>
        <a:lstStyle/>
        <a:p>
          <a:endParaRPr lang="hr-HR"/>
        </a:p>
      </dgm:t>
    </dgm:pt>
    <dgm:pt modelId="{F6BF172A-DA89-46A8-B842-D5C73AF5D59E}">
      <dgm:prSet/>
      <dgm:spPr/>
      <dgm:t>
        <a:bodyPr/>
        <a:lstStyle/>
        <a:p>
          <a:r>
            <a:rPr lang="hr-HR" dirty="0"/>
            <a:t>Provjera točnosti</a:t>
          </a:r>
        </a:p>
      </dgm:t>
    </dgm:pt>
    <dgm:pt modelId="{72C7ABEA-0724-4E9D-B907-4F212130A0DD}" type="parTrans" cxnId="{949540F7-B050-4CEE-AB77-D13598979BFD}">
      <dgm:prSet/>
      <dgm:spPr/>
      <dgm:t>
        <a:bodyPr/>
        <a:lstStyle/>
        <a:p>
          <a:endParaRPr lang="hr-HR"/>
        </a:p>
      </dgm:t>
    </dgm:pt>
    <dgm:pt modelId="{E2596055-5473-4D2D-B331-B5FD08FED402}" type="sibTrans" cxnId="{949540F7-B050-4CEE-AB77-D13598979BFD}">
      <dgm:prSet/>
      <dgm:spPr/>
      <dgm:t>
        <a:bodyPr/>
        <a:lstStyle/>
        <a:p>
          <a:endParaRPr lang="hr-HR"/>
        </a:p>
      </dgm:t>
    </dgm:pt>
    <dgm:pt modelId="{E608F50F-8693-42AC-9630-EAA1E4ECA823}">
      <dgm:prSet/>
      <dgm:spPr/>
      <dgm:t>
        <a:bodyPr/>
        <a:lstStyle/>
        <a:p>
          <a:endParaRPr lang="hr-HR" dirty="0"/>
        </a:p>
      </dgm:t>
    </dgm:pt>
    <dgm:pt modelId="{E181ACBC-2F1C-4263-922E-4A0F32E9CD46}" type="parTrans" cxnId="{41750DF2-B485-4A7A-BCCE-57FF38F4FDE0}">
      <dgm:prSet/>
      <dgm:spPr/>
      <dgm:t>
        <a:bodyPr/>
        <a:lstStyle/>
        <a:p>
          <a:endParaRPr lang="hr-HR"/>
        </a:p>
      </dgm:t>
    </dgm:pt>
    <dgm:pt modelId="{EDB01347-6849-4082-BE04-E120160CE3D6}" type="sibTrans" cxnId="{41750DF2-B485-4A7A-BCCE-57FF38F4FDE0}">
      <dgm:prSet/>
      <dgm:spPr/>
      <dgm:t>
        <a:bodyPr/>
        <a:lstStyle/>
        <a:p>
          <a:endParaRPr lang="hr-HR"/>
        </a:p>
      </dgm:t>
    </dgm:pt>
    <dgm:pt modelId="{58330BA7-93B6-47AB-811F-1D1650E5BC60}">
      <dgm:prSet/>
      <dgm:spPr/>
      <dgm:t>
        <a:bodyPr/>
        <a:lstStyle/>
        <a:p>
          <a:r>
            <a:rPr lang="hr-HR" dirty="0"/>
            <a:t>Voditelj ili susjedna skupina provjeravaju točnost „slagalice”</a:t>
          </a:r>
        </a:p>
      </dgm:t>
    </dgm:pt>
    <dgm:pt modelId="{8841D2F4-233C-4F42-9618-0427E3685E2B}" type="parTrans" cxnId="{6EEB64DA-397E-4ACB-BCD7-CEB3E9B596B3}">
      <dgm:prSet/>
      <dgm:spPr/>
      <dgm:t>
        <a:bodyPr/>
        <a:lstStyle/>
        <a:p>
          <a:endParaRPr lang="hr-HR"/>
        </a:p>
      </dgm:t>
    </dgm:pt>
    <dgm:pt modelId="{176F354D-3A49-4B13-9132-A01185D67C26}" type="sibTrans" cxnId="{6EEB64DA-397E-4ACB-BCD7-CEB3E9B596B3}">
      <dgm:prSet/>
      <dgm:spPr/>
      <dgm:t>
        <a:bodyPr/>
        <a:lstStyle/>
        <a:p>
          <a:endParaRPr lang="hr-HR"/>
        </a:p>
      </dgm:t>
    </dgm:pt>
    <dgm:pt modelId="{D907B6A3-76E1-40BE-B60C-5FE09CC6B5FC}">
      <dgm:prSet/>
      <dgm:spPr/>
      <dgm:t>
        <a:bodyPr/>
        <a:lstStyle/>
        <a:p>
          <a:endParaRPr lang="hr-HR" dirty="0"/>
        </a:p>
      </dgm:t>
    </dgm:pt>
    <dgm:pt modelId="{E8291B4E-7390-4476-A8DF-F69F4170CC9F}" type="parTrans" cxnId="{18C8E8E4-D308-4CAC-B34A-3A37E067CD1F}">
      <dgm:prSet/>
      <dgm:spPr/>
      <dgm:t>
        <a:bodyPr/>
        <a:lstStyle/>
        <a:p>
          <a:endParaRPr lang="hr-HR"/>
        </a:p>
      </dgm:t>
    </dgm:pt>
    <dgm:pt modelId="{79E90382-8C7D-43C5-8831-E992FB34169A}" type="sibTrans" cxnId="{18C8E8E4-D308-4CAC-B34A-3A37E067CD1F}">
      <dgm:prSet/>
      <dgm:spPr/>
      <dgm:t>
        <a:bodyPr/>
        <a:lstStyle/>
        <a:p>
          <a:endParaRPr lang="hr-HR"/>
        </a:p>
      </dgm:t>
    </dgm:pt>
    <dgm:pt modelId="{120D6BEC-E943-40DE-8B5D-F0F73C51C0F1}">
      <dgm:prSet/>
      <dgm:spPr/>
      <dgm:t>
        <a:bodyPr/>
        <a:lstStyle/>
        <a:p>
          <a:endParaRPr lang="hr-HR" dirty="0"/>
        </a:p>
      </dgm:t>
    </dgm:pt>
    <dgm:pt modelId="{A3E2780E-0249-4EE7-8F14-D3C9F54260B1}" type="parTrans" cxnId="{B0044B68-52D8-4992-894F-9744C12FDDF0}">
      <dgm:prSet/>
      <dgm:spPr/>
      <dgm:t>
        <a:bodyPr/>
        <a:lstStyle/>
        <a:p>
          <a:endParaRPr lang="hr-HR"/>
        </a:p>
      </dgm:t>
    </dgm:pt>
    <dgm:pt modelId="{71859E63-0361-45C6-A1F1-4E634456B0E5}" type="sibTrans" cxnId="{B0044B68-52D8-4992-894F-9744C12FDDF0}">
      <dgm:prSet/>
      <dgm:spPr/>
      <dgm:t>
        <a:bodyPr/>
        <a:lstStyle/>
        <a:p>
          <a:endParaRPr lang="hr-HR"/>
        </a:p>
      </dgm:t>
    </dgm:pt>
    <dgm:pt modelId="{AC0A42A2-3C0E-43AE-BF0C-FE67B90924B7}" type="pres">
      <dgm:prSet presAssocID="{E044EBF3-5CA1-4FD7-8089-6C0072281115}" presName="theList" presStyleCnt="0">
        <dgm:presLayoutVars>
          <dgm:dir/>
          <dgm:animLvl val="lvl"/>
          <dgm:resizeHandles val="exact"/>
        </dgm:presLayoutVars>
      </dgm:prSet>
      <dgm:spPr/>
    </dgm:pt>
    <dgm:pt modelId="{9AAA302C-6814-4D73-85D1-3A636EDE2D4E}" type="pres">
      <dgm:prSet presAssocID="{8D89958F-60F6-4C1E-ADB7-8B37F5121DD2}" presName="compNode" presStyleCnt="0"/>
      <dgm:spPr/>
    </dgm:pt>
    <dgm:pt modelId="{8FC29C1E-3451-42B8-A655-CEC6C3A36C34}" type="pres">
      <dgm:prSet presAssocID="{8D89958F-60F6-4C1E-ADB7-8B37F5121DD2}" presName="aNode" presStyleLbl="bgShp" presStyleIdx="0" presStyleCnt="3"/>
      <dgm:spPr/>
    </dgm:pt>
    <dgm:pt modelId="{4DA82D8F-3208-49CB-A252-F7037F0570AB}" type="pres">
      <dgm:prSet presAssocID="{8D89958F-60F6-4C1E-ADB7-8B37F5121DD2}" presName="textNode" presStyleLbl="bgShp" presStyleIdx="0" presStyleCnt="3"/>
      <dgm:spPr/>
    </dgm:pt>
    <dgm:pt modelId="{EB1C0B80-CB9C-42DC-BC0B-2DCDB030D679}" type="pres">
      <dgm:prSet presAssocID="{8D89958F-60F6-4C1E-ADB7-8B37F5121DD2}" presName="compChildNode" presStyleCnt="0"/>
      <dgm:spPr/>
    </dgm:pt>
    <dgm:pt modelId="{32709660-7C9C-44A5-9C4C-5F3CC80FCA5A}" type="pres">
      <dgm:prSet presAssocID="{8D89958F-60F6-4C1E-ADB7-8B37F5121DD2}" presName="theInnerList" presStyleCnt="0"/>
      <dgm:spPr/>
    </dgm:pt>
    <dgm:pt modelId="{23635688-B5C7-4ACA-876D-9237BF463239}" type="pres">
      <dgm:prSet presAssocID="{23CB47E4-DF8D-49E1-9F4A-CC95D0EFB644}" presName="childNode" presStyleLbl="node1" presStyleIdx="0" presStyleCnt="6">
        <dgm:presLayoutVars>
          <dgm:bulletEnabled val="1"/>
        </dgm:presLayoutVars>
      </dgm:prSet>
      <dgm:spPr/>
    </dgm:pt>
    <dgm:pt modelId="{ACDE6A5C-F00A-4EF8-B5C7-B20252EFA140}" type="pres">
      <dgm:prSet presAssocID="{23CB47E4-DF8D-49E1-9F4A-CC95D0EFB644}" presName="aSpace2" presStyleCnt="0"/>
      <dgm:spPr/>
    </dgm:pt>
    <dgm:pt modelId="{44F425E3-6692-4F40-BA87-425892502DA0}" type="pres">
      <dgm:prSet presAssocID="{E608F50F-8693-42AC-9630-EAA1E4ECA823}" presName="childNode" presStyleLbl="node1" presStyleIdx="1" presStyleCnt="6">
        <dgm:presLayoutVars>
          <dgm:bulletEnabled val="1"/>
        </dgm:presLayoutVars>
      </dgm:prSet>
      <dgm:spPr/>
    </dgm:pt>
    <dgm:pt modelId="{FD7271A0-577D-4444-B6CA-31CAC9F1793E}" type="pres">
      <dgm:prSet presAssocID="{8D89958F-60F6-4C1E-ADB7-8B37F5121DD2}" presName="aSpace" presStyleCnt="0"/>
      <dgm:spPr/>
    </dgm:pt>
    <dgm:pt modelId="{F32F3081-D5B4-40DD-9F7C-008DA2CF2302}" type="pres">
      <dgm:prSet presAssocID="{1364B9B3-EDFD-4EC7-A6BC-DC00CA282828}" presName="compNode" presStyleCnt="0"/>
      <dgm:spPr/>
    </dgm:pt>
    <dgm:pt modelId="{12071FC8-4867-43AD-81DF-BC19590A8764}" type="pres">
      <dgm:prSet presAssocID="{1364B9B3-EDFD-4EC7-A6BC-DC00CA282828}" presName="aNode" presStyleLbl="bgShp" presStyleIdx="1" presStyleCnt="3"/>
      <dgm:spPr/>
    </dgm:pt>
    <dgm:pt modelId="{DE46D625-180E-4A62-91AB-F3E7D67E5668}" type="pres">
      <dgm:prSet presAssocID="{1364B9B3-EDFD-4EC7-A6BC-DC00CA282828}" presName="textNode" presStyleLbl="bgShp" presStyleIdx="1" presStyleCnt="3"/>
      <dgm:spPr/>
    </dgm:pt>
    <dgm:pt modelId="{67A74484-A061-4220-A5E6-DE49398C3797}" type="pres">
      <dgm:prSet presAssocID="{1364B9B3-EDFD-4EC7-A6BC-DC00CA282828}" presName="compChildNode" presStyleCnt="0"/>
      <dgm:spPr/>
    </dgm:pt>
    <dgm:pt modelId="{C466657F-F148-4AFF-92C7-58C7DF51CABE}" type="pres">
      <dgm:prSet presAssocID="{1364B9B3-EDFD-4EC7-A6BC-DC00CA282828}" presName="theInnerList" presStyleCnt="0"/>
      <dgm:spPr/>
    </dgm:pt>
    <dgm:pt modelId="{A7689F3F-6FF9-43D0-96C4-B04466EE8C0D}" type="pres">
      <dgm:prSet presAssocID="{25A0C447-368C-4937-B41E-7A5F49786DFC}" presName="childNode" presStyleLbl="node1" presStyleIdx="2" presStyleCnt="6">
        <dgm:presLayoutVars>
          <dgm:bulletEnabled val="1"/>
        </dgm:presLayoutVars>
      </dgm:prSet>
      <dgm:spPr/>
    </dgm:pt>
    <dgm:pt modelId="{D1B8DC95-C55C-4A35-AB9B-493715BD6A5B}" type="pres">
      <dgm:prSet presAssocID="{25A0C447-368C-4937-B41E-7A5F49786DFC}" presName="aSpace2" presStyleCnt="0"/>
      <dgm:spPr/>
    </dgm:pt>
    <dgm:pt modelId="{2349AD8D-1092-45D4-AF11-FEFC8E424B35}" type="pres">
      <dgm:prSet presAssocID="{120D6BEC-E943-40DE-8B5D-F0F73C51C0F1}" presName="childNode" presStyleLbl="node1" presStyleIdx="3" presStyleCnt="6">
        <dgm:presLayoutVars>
          <dgm:bulletEnabled val="1"/>
        </dgm:presLayoutVars>
      </dgm:prSet>
      <dgm:spPr/>
    </dgm:pt>
    <dgm:pt modelId="{591BBEE1-CD88-4056-A95B-B25533B3CDCD}" type="pres">
      <dgm:prSet presAssocID="{1364B9B3-EDFD-4EC7-A6BC-DC00CA282828}" presName="aSpace" presStyleCnt="0"/>
      <dgm:spPr/>
    </dgm:pt>
    <dgm:pt modelId="{5E8F55EC-57CB-4A2E-8191-1CDA11746E83}" type="pres">
      <dgm:prSet presAssocID="{F6BF172A-DA89-46A8-B842-D5C73AF5D59E}" presName="compNode" presStyleCnt="0"/>
      <dgm:spPr/>
    </dgm:pt>
    <dgm:pt modelId="{251F953B-E664-4FFE-BD76-C0A952B6D65C}" type="pres">
      <dgm:prSet presAssocID="{F6BF172A-DA89-46A8-B842-D5C73AF5D59E}" presName="aNode" presStyleLbl="bgShp" presStyleIdx="2" presStyleCnt="3"/>
      <dgm:spPr/>
    </dgm:pt>
    <dgm:pt modelId="{8079B57A-CD13-4F8E-8389-A433ED94D68E}" type="pres">
      <dgm:prSet presAssocID="{F6BF172A-DA89-46A8-B842-D5C73AF5D59E}" presName="textNode" presStyleLbl="bgShp" presStyleIdx="2" presStyleCnt="3"/>
      <dgm:spPr/>
    </dgm:pt>
    <dgm:pt modelId="{B8A97720-6AC5-4C92-BC5D-E19C68920DC5}" type="pres">
      <dgm:prSet presAssocID="{F6BF172A-DA89-46A8-B842-D5C73AF5D59E}" presName="compChildNode" presStyleCnt="0"/>
      <dgm:spPr/>
    </dgm:pt>
    <dgm:pt modelId="{D2B480B3-D14B-464B-A18E-E099CEE4B77F}" type="pres">
      <dgm:prSet presAssocID="{F6BF172A-DA89-46A8-B842-D5C73AF5D59E}" presName="theInnerList" presStyleCnt="0"/>
      <dgm:spPr/>
    </dgm:pt>
    <dgm:pt modelId="{6EB40F22-9C68-446F-840F-4512728152BC}" type="pres">
      <dgm:prSet presAssocID="{58330BA7-93B6-47AB-811F-1D1650E5BC60}" presName="childNode" presStyleLbl="node1" presStyleIdx="4" presStyleCnt="6">
        <dgm:presLayoutVars>
          <dgm:bulletEnabled val="1"/>
        </dgm:presLayoutVars>
      </dgm:prSet>
      <dgm:spPr/>
    </dgm:pt>
    <dgm:pt modelId="{E26D2FA4-3777-4DFD-93E5-817E136855C4}" type="pres">
      <dgm:prSet presAssocID="{58330BA7-93B6-47AB-811F-1D1650E5BC60}" presName="aSpace2" presStyleCnt="0"/>
      <dgm:spPr/>
    </dgm:pt>
    <dgm:pt modelId="{E6723A8C-3DBC-47EC-8D78-18521ABF45E5}" type="pres">
      <dgm:prSet presAssocID="{D907B6A3-76E1-40BE-B60C-5FE09CC6B5F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1F4AB1F-243A-4F02-B4DF-CDD0DF52F785}" srcId="{E044EBF3-5CA1-4FD7-8089-6C0072281115}" destId="{8D89958F-60F6-4C1E-ADB7-8B37F5121DD2}" srcOrd="0" destOrd="0" parTransId="{00F86B5E-F4DA-49D9-9C8A-CF3BEA4A9627}" sibTransId="{7AFE8412-88E2-4913-B30D-946863AC38B0}"/>
    <dgm:cxn modelId="{F795C225-EC29-486F-811E-2F14DA28EAF9}" type="presOf" srcId="{F6BF172A-DA89-46A8-B842-D5C73AF5D59E}" destId="{251F953B-E664-4FFE-BD76-C0A952B6D65C}" srcOrd="0" destOrd="0" presId="urn:microsoft.com/office/officeart/2005/8/layout/lProcess2"/>
    <dgm:cxn modelId="{06FAB929-D25C-4DBE-826D-6019397D0501}" type="presOf" srcId="{120D6BEC-E943-40DE-8B5D-F0F73C51C0F1}" destId="{2349AD8D-1092-45D4-AF11-FEFC8E424B35}" srcOrd="0" destOrd="0" presId="urn:microsoft.com/office/officeart/2005/8/layout/lProcess2"/>
    <dgm:cxn modelId="{BD328F2A-CE28-4706-BEBF-6171D133C38E}" type="presOf" srcId="{D907B6A3-76E1-40BE-B60C-5FE09CC6B5FC}" destId="{E6723A8C-3DBC-47EC-8D78-18521ABF45E5}" srcOrd="0" destOrd="0" presId="urn:microsoft.com/office/officeart/2005/8/layout/lProcess2"/>
    <dgm:cxn modelId="{F338DA32-659C-46BB-B098-B726D991A003}" srcId="{8D89958F-60F6-4C1E-ADB7-8B37F5121DD2}" destId="{23CB47E4-DF8D-49E1-9F4A-CC95D0EFB644}" srcOrd="0" destOrd="0" parTransId="{C4D6BAF2-421D-4E78-9FEC-FAFC023C6EF5}" sibTransId="{101EF68A-6297-4277-872E-5A12CAED45D5}"/>
    <dgm:cxn modelId="{ED32D55F-C76D-4290-9788-69B4B80A73DF}" type="presOf" srcId="{23CB47E4-DF8D-49E1-9F4A-CC95D0EFB644}" destId="{23635688-B5C7-4ACA-876D-9237BF463239}" srcOrd="0" destOrd="0" presId="urn:microsoft.com/office/officeart/2005/8/layout/lProcess2"/>
    <dgm:cxn modelId="{CFAAEE63-6B46-46BF-9716-1BC7FDBD2C6E}" type="presOf" srcId="{8D89958F-60F6-4C1E-ADB7-8B37F5121DD2}" destId="{8FC29C1E-3451-42B8-A655-CEC6C3A36C34}" srcOrd="0" destOrd="0" presId="urn:microsoft.com/office/officeart/2005/8/layout/lProcess2"/>
    <dgm:cxn modelId="{B0044B68-52D8-4992-894F-9744C12FDDF0}" srcId="{1364B9B3-EDFD-4EC7-A6BC-DC00CA282828}" destId="{120D6BEC-E943-40DE-8B5D-F0F73C51C0F1}" srcOrd="1" destOrd="0" parTransId="{A3E2780E-0249-4EE7-8F14-D3C9F54260B1}" sibTransId="{71859E63-0361-45C6-A1F1-4E634456B0E5}"/>
    <dgm:cxn modelId="{10E1D556-82B6-4430-A0B0-C0F5BEA516F2}" type="presOf" srcId="{F6BF172A-DA89-46A8-B842-D5C73AF5D59E}" destId="{8079B57A-CD13-4F8E-8389-A433ED94D68E}" srcOrd="1" destOrd="0" presId="urn:microsoft.com/office/officeart/2005/8/layout/lProcess2"/>
    <dgm:cxn modelId="{E6E93581-A148-48DE-B4EA-C6EC44CCB09A}" type="presOf" srcId="{8D89958F-60F6-4C1E-ADB7-8B37F5121DD2}" destId="{4DA82D8F-3208-49CB-A252-F7037F0570AB}" srcOrd="1" destOrd="0" presId="urn:microsoft.com/office/officeart/2005/8/layout/lProcess2"/>
    <dgm:cxn modelId="{434CE288-0298-458A-9BC1-4DDE3ABB1B75}" type="presOf" srcId="{1364B9B3-EDFD-4EC7-A6BC-DC00CA282828}" destId="{12071FC8-4867-43AD-81DF-BC19590A8764}" srcOrd="0" destOrd="0" presId="urn:microsoft.com/office/officeart/2005/8/layout/lProcess2"/>
    <dgm:cxn modelId="{BEB115AF-4EB6-49DC-B7E8-0DBBB8214BE8}" type="presOf" srcId="{E608F50F-8693-42AC-9630-EAA1E4ECA823}" destId="{44F425E3-6692-4F40-BA87-425892502DA0}" srcOrd="0" destOrd="0" presId="urn:microsoft.com/office/officeart/2005/8/layout/lProcess2"/>
    <dgm:cxn modelId="{F61858C2-EAA3-4596-B73D-0D55FC1DF1EB}" srcId="{E044EBF3-5CA1-4FD7-8089-6C0072281115}" destId="{1364B9B3-EDFD-4EC7-A6BC-DC00CA282828}" srcOrd="1" destOrd="0" parTransId="{F33B6B8E-E35F-45DF-9FC7-CCACA51124DE}" sibTransId="{5863DBCB-258E-4A13-87BE-8BFB3368B281}"/>
    <dgm:cxn modelId="{05229FD8-09CE-4623-B5CA-6CED4DE4355E}" srcId="{1364B9B3-EDFD-4EC7-A6BC-DC00CA282828}" destId="{25A0C447-368C-4937-B41E-7A5F49786DFC}" srcOrd="0" destOrd="0" parTransId="{93AD2237-6F22-47B7-8D08-DF1FC86243C1}" sibTransId="{E3B436D2-EB3E-4468-89AC-EDDD9B4D948D}"/>
    <dgm:cxn modelId="{9C3C91D9-261D-414D-BC06-4424585F434B}" type="presOf" srcId="{58330BA7-93B6-47AB-811F-1D1650E5BC60}" destId="{6EB40F22-9C68-446F-840F-4512728152BC}" srcOrd="0" destOrd="0" presId="urn:microsoft.com/office/officeart/2005/8/layout/lProcess2"/>
    <dgm:cxn modelId="{6EEB64DA-397E-4ACB-BCD7-CEB3E9B596B3}" srcId="{F6BF172A-DA89-46A8-B842-D5C73AF5D59E}" destId="{58330BA7-93B6-47AB-811F-1D1650E5BC60}" srcOrd="0" destOrd="0" parTransId="{8841D2F4-233C-4F42-9618-0427E3685E2B}" sibTransId="{176F354D-3A49-4B13-9132-A01185D67C26}"/>
    <dgm:cxn modelId="{337F79DD-20D0-4F03-9863-6B0A3569BCD3}" type="presOf" srcId="{25A0C447-368C-4937-B41E-7A5F49786DFC}" destId="{A7689F3F-6FF9-43D0-96C4-B04466EE8C0D}" srcOrd="0" destOrd="0" presId="urn:microsoft.com/office/officeart/2005/8/layout/lProcess2"/>
    <dgm:cxn modelId="{18C8E8E4-D308-4CAC-B34A-3A37E067CD1F}" srcId="{F6BF172A-DA89-46A8-B842-D5C73AF5D59E}" destId="{D907B6A3-76E1-40BE-B60C-5FE09CC6B5FC}" srcOrd="1" destOrd="0" parTransId="{E8291B4E-7390-4476-A8DF-F69F4170CC9F}" sibTransId="{79E90382-8C7D-43C5-8831-E992FB34169A}"/>
    <dgm:cxn modelId="{15D996E5-3651-48FB-A095-B144CEB8105A}" type="presOf" srcId="{1364B9B3-EDFD-4EC7-A6BC-DC00CA282828}" destId="{DE46D625-180E-4A62-91AB-F3E7D67E5668}" srcOrd="1" destOrd="0" presId="urn:microsoft.com/office/officeart/2005/8/layout/lProcess2"/>
    <dgm:cxn modelId="{41750DF2-B485-4A7A-BCCE-57FF38F4FDE0}" srcId="{8D89958F-60F6-4C1E-ADB7-8B37F5121DD2}" destId="{E608F50F-8693-42AC-9630-EAA1E4ECA823}" srcOrd="1" destOrd="0" parTransId="{E181ACBC-2F1C-4263-922E-4A0F32E9CD46}" sibTransId="{EDB01347-6849-4082-BE04-E120160CE3D6}"/>
    <dgm:cxn modelId="{9B6DBCF6-B7C9-4363-A790-FF22F00C857A}" type="presOf" srcId="{E044EBF3-5CA1-4FD7-8089-6C0072281115}" destId="{AC0A42A2-3C0E-43AE-BF0C-FE67B90924B7}" srcOrd="0" destOrd="0" presId="urn:microsoft.com/office/officeart/2005/8/layout/lProcess2"/>
    <dgm:cxn modelId="{949540F7-B050-4CEE-AB77-D13598979BFD}" srcId="{E044EBF3-5CA1-4FD7-8089-6C0072281115}" destId="{F6BF172A-DA89-46A8-B842-D5C73AF5D59E}" srcOrd="2" destOrd="0" parTransId="{72C7ABEA-0724-4E9D-B907-4F212130A0DD}" sibTransId="{E2596055-5473-4D2D-B331-B5FD08FED402}"/>
    <dgm:cxn modelId="{19F147E3-F072-4F78-A91A-2EEE1A7529F6}" type="presParOf" srcId="{AC0A42A2-3C0E-43AE-BF0C-FE67B90924B7}" destId="{9AAA302C-6814-4D73-85D1-3A636EDE2D4E}" srcOrd="0" destOrd="0" presId="urn:microsoft.com/office/officeart/2005/8/layout/lProcess2"/>
    <dgm:cxn modelId="{261459FA-F9CB-4BE5-AA25-847E971AE50E}" type="presParOf" srcId="{9AAA302C-6814-4D73-85D1-3A636EDE2D4E}" destId="{8FC29C1E-3451-42B8-A655-CEC6C3A36C34}" srcOrd="0" destOrd="0" presId="urn:microsoft.com/office/officeart/2005/8/layout/lProcess2"/>
    <dgm:cxn modelId="{0496D98B-BCCF-4A89-8AAF-6319409B468A}" type="presParOf" srcId="{9AAA302C-6814-4D73-85D1-3A636EDE2D4E}" destId="{4DA82D8F-3208-49CB-A252-F7037F0570AB}" srcOrd="1" destOrd="0" presId="urn:microsoft.com/office/officeart/2005/8/layout/lProcess2"/>
    <dgm:cxn modelId="{085E1C04-3738-44B7-ADA6-BB2F9E196265}" type="presParOf" srcId="{9AAA302C-6814-4D73-85D1-3A636EDE2D4E}" destId="{EB1C0B80-CB9C-42DC-BC0B-2DCDB030D679}" srcOrd="2" destOrd="0" presId="urn:microsoft.com/office/officeart/2005/8/layout/lProcess2"/>
    <dgm:cxn modelId="{4F29DA69-8DF3-4B0D-9711-8DF2B3817A12}" type="presParOf" srcId="{EB1C0B80-CB9C-42DC-BC0B-2DCDB030D679}" destId="{32709660-7C9C-44A5-9C4C-5F3CC80FCA5A}" srcOrd="0" destOrd="0" presId="urn:microsoft.com/office/officeart/2005/8/layout/lProcess2"/>
    <dgm:cxn modelId="{1AFF22FA-B54E-4566-B328-A8F5BC7F405D}" type="presParOf" srcId="{32709660-7C9C-44A5-9C4C-5F3CC80FCA5A}" destId="{23635688-B5C7-4ACA-876D-9237BF463239}" srcOrd="0" destOrd="0" presId="urn:microsoft.com/office/officeart/2005/8/layout/lProcess2"/>
    <dgm:cxn modelId="{27288147-F53A-45F0-B07F-A2334E8F6359}" type="presParOf" srcId="{32709660-7C9C-44A5-9C4C-5F3CC80FCA5A}" destId="{ACDE6A5C-F00A-4EF8-B5C7-B20252EFA140}" srcOrd="1" destOrd="0" presId="urn:microsoft.com/office/officeart/2005/8/layout/lProcess2"/>
    <dgm:cxn modelId="{C0BB4A67-8572-4A4F-A562-4F6D427497C1}" type="presParOf" srcId="{32709660-7C9C-44A5-9C4C-5F3CC80FCA5A}" destId="{44F425E3-6692-4F40-BA87-425892502DA0}" srcOrd="2" destOrd="0" presId="urn:microsoft.com/office/officeart/2005/8/layout/lProcess2"/>
    <dgm:cxn modelId="{91B9F14C-92CD-40F8-8C77-C9765619B1A5}" type="presParOf" srcId="{AC0A42A2-3C0E-43AE-BF0C-FE67B90924B7}" destId="{FD7271A0-577D-4444-B6CA-31CAC9F1793E}" srcOrd="1" destOrd="0" presId="urn:microsoft.com/office/officeart/2005/8/layout/lProcess2"/>
    <dgm:cxn modelId="{68D7592E-2E27-4967-9E4F-7F647D6F8E76}" type="presParOf" srcId="{AC0A42A2-3C0E-43AE-BF0C-FE67B90924B7}" destId="{F32F3081-D5B4-40DD-9F7C-008DA2CF2302}" srcOrd="2" destOrd="0" presId="urn:microsoft.com/office/officeart/2005/8/layout/lProcess2"/>
    <dgm:cxn modelId="{9116965D-8BC8-4234-BA41-76C431C7E886}" type="presParOf" srcId="{F32F3081-D5B4-40DD-9F7C-008DA2CF2302}" destId="{12071FC8-4867-43AD-81DF-BC19590A8764}" srcOrd="0" destOrd="0" presId="urn:microsoft.com/office/officeart/2005/8/layout/lProcess2"/>
    <dgm:cxn modelId="{A27F76DF-868A-4FC5-B3D6-9453861AD74B}" type="presParOf" srcId="{F32F3081-D5B4-40DD-9F7C-008DA2CF2302}" destId="{DE46D625-180E-4A62-91AB-F3E7D67E5668}" srcOrd="1" destOrd="0" presId="urn:microsoft.com/office/officeart/2005/8/layout/lProcess2"/>
    <dgm:cxn modelId="{FC975128-BD36-40F8-8FBE-63D45963E1D1}" type="presParOf" srcId="{F32F3081-D5B4-40DD-9F7C-008DA2CF2302}" destId="{67A74484-A061-4220-A5E6-DE49398C3797}" srcOrd="2" destOrd="0" presId="urn:microsoft.com/office/officeart/2005/8/layout/lProcess2"/>
    <dgm:cxn modelId="{39AB304E-59AD-4B96-90B2-0537270CF3F9}" type="presParOf" srcId="{67A74484-A061-4220-A5E6-DE49398C3797}" destId="{C466657F-F148-4AFF-92C7-58C7DF51CABE}" srcOrd="0" destOrd="0" presId="urn:microsoft.com/office/officeart/2005/8/layout/lProcess2"/>
    <dgm:cxn modelId="{612324EE-22F6-4693-A7C3-AB86CD4EA089}" type="presParOf" srcId="{C466657F-F148-4AFF-92C7-58C7DF51CABE}" destId="{A7689F3F-6FF9-43D0-96C4-B04466EE8C0D}" srcOrd="0" destOrd="0" presId="urn:microsoft.com/office/officeart/2005/8/layout/lProcess2"/>
    <dgm:cxn modelId="{D63B3343-BC23-44D0-90CB-9C22D6EAC833}" type="presParOf" srcId="{C466657F-F148-4AFF-92C7-58C7DF51CABE}" destId="{D1B8DC95-C55C-4A35-AB9B-493715BD6A5B}" srcOrd="1" destOrd="0" presId="urn:microsoft.com/office/officeart/2005/8/layout/lProcess2"/>
    <dgm:cxn modelId="{C85471EC-13CD-4BBD-AD63-DD0E7CE5C563}" type="presParOf" srcId="{C466657F-F148-4AFF-92C7-58C7DF51CABE}" destId="{2349AD8D-1092-45D4-AF11-FEFC8E424B35}" srcOrd="2" destOrd="0" presId="urn:microsoft.com/office/officeart/2005/8/layout/lProcess2"/>
    <dgm:cxn modelId="{86374DF3-BDEE-42F8-8518-56A2EC67028A}" type="presParOf" srcId="{AC0A42A2-3C0E-43AE-BF0C-FE67B90924B7}" destId="{591BBEE1-CD88-4056-A95B-B25533B3CDCD}" srcOrd="3" destOrd="0" presId="urn:microsoft.com/office/officeart/2005/8/layout/lProcess2"/>
    <dgm:cxn modelId="{B3F19E13-CED4-454E-869D-250D5C83ABC8}" type="presParOf" srcId="{AC0A42A2-3C0E-43AE-BF0C-FE67B90924B7}" destId="{5E8F55EC-57CB-4A2E-8191-1CDA11746E83}" srcOrd="4" destOrd="0" presId="urn:microsoft.com/office/officeart/2005/8/layout/lProcess2"/>
    <dgm:cxn modelId="{AD0C8953-6AB1-45A2-984D-06FFE7044968}" type="presParOf" srcId="{5E8F55EC-57CB-4A2E-8191-1CDA11746E83}" destId="{251F953B-E664-4FFE-BD76-C0A952B6D65C}" srcOrd="0" destOrd="0" presId="urn:microsoft.com/office/officeart/2005/8/layout/lProcess2"/>
    <dgm:cxn modelId="{575014A7-67F9-4C55-B610-6088102531A8}" type="presParOf" srcId="{5E8F55EC-57CB-4A2E-8191-1CDA11746E83}" destId="{8079B57A-CD13-4F8E-8389-A433ED94D68E}" srcOrd="1" destOrd="0" presId="urn:microsoft.com/office/officeart/2005/8/layout/lProcess2"/>
    <dgm:cxn modelId="{46E1E5E3-BF84-44FF-BEE5-5266A1CAD874}" type="presParOf" srcId="{5E8F55EC-57CB-4A2E-8191-1CDA11746E83}" destId="{B8A97720-6AC5-4C92-BC5D-E19C68920DC5}" srcOrd="2" destOrd="0" presId="urn:microsoft.com/office/officeart/2005/8/layout/lProcess2"/>
    <dgm:cxn modelId="{B8C982DA-EB14-4B68-A7E8-C050DF567B5D}" type="presParOf" srcId="{B8A97720-6AC5-4C92-BC5D-E19C68920DC5}" destId="{D2B480B3-D14B-464B-A18E-E099CEE4B77F}" srcOrd="0" destOrd="0" presId="urn:microsoft.com/office/officeart/2005/8/layout/lProcess2"/>
    <dgm:cxn modelId="{833E9FA5-FCF8-4C02-BD7F-FA8DA606D444}" type="presParOf" srcId="{D2B480B3-D14B-464B-A18E-E099CEE4B77F}" destId="{6EB40F22-9C68-446F-840F-4512728152BC}" srcOrd="0" destOrd="0" presId="urn:microsoft.com/office/officeart/2005/8/layout/lProcess2"/>
    <dgm:cxn modelId="{59863A6E-2B64-4125-A249-C9AA08D45D68}" type="presParOf" srcId="{D2B480B3-D14B-464B-A18E-E099CEE4B77F}" destId="{E26D2FA4-3777-4DFD-93E5-817E136855C4}" srcOrd="1" destOrd="0" presId="urn:microsoft.com/office/officeart/2005/8/layout/lProcess2"/>
    <dgm:cxn modelId="{C7203609-6913-4A57-B30F-1633A3346191}" type="presParOf" srcId="{D2B480B3-D14B-464B-A18E-E099CEE4B77F}" destId="{E6723A8C-3DBC-47EC-8D78-18521ABF45E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138E259-A3AA-4392-8431-71E9F13A0F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Svaka skupina dobiva biblijski tekst s uputama</a:t>
          </a:r>
        </a:p>
      </dgm:t>
    </dgm:pt>
    <dgm:pt modelId="{D70073A7-FF4D-4F41-A28B-C0C793882E36}" type="parTrans" cxnId="{38AD5A52-234E-4AA8-ABE3-D6D7AE47FB4D}">
      <dgm:prSet/>
      <dgm:spPr/>
      <dgm:t>
        <a:bodyPr/>
        <a:lstStyle/>
        <a:p>
          <a:endParaRPr lang="hr-HR"/>
        </a:p>
      </dgm:t>
    </dgm:pt>
    <dgm:pt modelId="{05804822-A3C0-4229-8321-8864642E3526}" type="sibTrans" cxnId="{38AD5A52-234E-4AA8-ABE3-D6D7AE47FB4D}">
      <dgm:prSet/>
      <dgm:spPr/>
      <dgm:t>
        <a:bodyPr/>
        <a:lstStyle/>
        <a:p>
          <a:endParaRPr lang="hr-HR"/>
        </a:p>
      </dgm:t>
    </dgm:pt>
    <dgm:pt modelId="{D428DEAA-B0B4-4D4D-BF0C-73BC22192E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Skupina bira 1-2 rečenice iz dijaloga Marije i Gabriela</a:t>
          </a:r>
        </a:p>
      </dgm:t>
    </dgm:pt>
    <dgm:pt modelId="{0571499B-3027-4A45-AF07-A54A9B0D1B5D}" type="parTrans" cxnId="{73EB3CE5-2BB4-495F-BA1B-5EF26A3EA632}">
      <dgm:prSet/>
      <dgm:spPr/>
      <dgm:t>
        <a:bodyPr/>
        <a:lstStyle/>
        <a:p>
          <a:endParaRPr lang="hr-HR"/>
        </a:p>
      </dgm:t>
    </dgm:pt>
    <dgm:pt modelId="{9193C2EB-8DC1-48F4-A108-39C66B7BC4D1}" type="sibTrans" cxnId="{73EB3CE5-2BB4-495F-BA1B-5EF26A3EA632}">
      <dgm:prSet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Dvoje sudionika stvara „zamrznuti prizor” (poput kipova) koji prikazuje taj trenutak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Glumci gestom, položajem tijela i izrazom lica dočaravaju emocije i značenje prizora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Voditelj kaže „Odmrzni” i dodirom na rame potakne jednoga glumca da izgovori odabranu rečenicu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D3EB960C-9196-42AE-814A-0932341B52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Ostali članovi skupine postavljaju pitanja glumcima koji odgovaraju iz perspektive svojega lika</a:t>
          </a:r>
        </a:p>
      </dgm:t>
    </dgm:pt>
    <dgm:pt modelId="{0D2BCBE2-7B58-4E0E-8C26-0030523F7861}" type="parTrans" cxnId="{4025B8FD-32B9-4E30-B771-FD81A12D089A}">
      <dgm:prSet/>
      <dgm:spPr/>
      <dgm:t>
        <a:bodyPr/>
        <a:lstStyle/>
        <a:p>
          <a:endParaRPr lang="hr-HR"/>
        </a:p>
      </dgm:t>
    </dgm:pt>
    <dgm:pt modelId="{68FE34D9-079F-4EDF-A954-3E032EB85CFB}" type="sibTrans" cxnId="{4025B8FD-32B9-4E30-B771-FD81A12D089A}">
      <dgm:prSet/>
      <dgm:spPr/>
      <dgm:t>
        <a:bodyPr/>
        <a:lstStyle/>
        <a:p>
          <a:endParaRPr lang="hr-HR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/>
      <dgm:spPr/>
    </dgm:pt>
    <dgm:pt modelId="{BC45667E-FBB9-4799-9A0D-723EFE5B4CB0}" type="pres">
      <dgm:prSet presAssocID="{E044EBF3-5CA1-4FD7-8089-6C0072281115}" presName="linearProcess" presStyleCnt="0"/>
      <dgm:spPr/>
    </dgm:pt>
    <dgm:pt modelId="{786AD9F0-152E-49D5-97E6-AEDA036B7E83}" type="pres">
      <dgm:prSet presAssocID="{5138E259-A3AA-4392-8431-71E9F13A0F4A}" presName="textNode" presStyleLbl="node1" presStyleIdx="0" presStyleCnt="6">
        <dgm:presLayoutVars>
          <dgm:bulletEnabled val="1"/>
        </dgm:presLayoutVars>
      </dgm:prSet>
      <dgm:spPr/>
    </dgm:pt>
    <dgm:pt modelId="{0AD8BC50-8A04-4E1E-916A-593419A2FA43}" type="pres">
      <dgm:prSet presAssocID="{05804822-A3C0-4229-8321-8864642E3526}" presName="sibTrans" presStyleCnt="0"/>
      <dgm:spPr/>
    </dgm:pt>
    <dgm:pt modelId="{6035F45D-1CE8-4DDE-A77F-3E7A28BB60B2}" type="pres">
      <dgm:prSet presAssocID="{D428DEAA-B0B4-4D4D-BF0C-73BC22192EE0}" presName="textNode" presStyleLbl="node1" presStyleIdx="1" presStyleCnt="6">
        <dgm:presLayoutVars>
          <dgm:bulletEnabled val="1"/>
        </dgm:presLayoutVars>
      </dgm:prSet>
      <dgm:spPr/>
    </dgm:pt>
    <dgm:pt modelId="{312A9BD1-483F-44C1-AFA2-003E2B170992}" type="pres">
      <dgm:prSet presAssocID="{9193C2EB-8DC1-48F4-A108-39C66B7BC4D1}" presName="sibTrans" presStyleCnt="0"/>
      <dgm:spPr/>
    </dgm:pt>
    <dgm:pt modelId="{CA1ACD20-A8F2-41D6-A4A1-686E3B85E756}" type="pres">
      <dgm:prSet presAssocID="{4028FAC3-5196-4875-BE91-739945898886}" presName="textNode" presStyleLbl="node1" presStyleIdx="2" presStyleCnt="6">
        <dgm:presLayoutVars>
          <dgm:bulletEnabled val="1"/>
        </dgm:presLayoutVars>
      </dgm:prSet>
      <dgm:spPr/>
    </dgm:pt>
    <dgm:pt modelId="{09DD2D85-D12A-4815-8EF3-B14BA712156B}" type="pres">
      <dgm:prSet presAssocID="{102E8A8C-7D1F-4DCF-AF0C-BFACFC8DD160}" presName="sibTrans" presStyleCnt="0"/>
      <dgm:spPr/>
    </dgm:pt>
    <dgm:pt modelId="{62F1D2CD-A670-40D9-8309-0D77AFAA436A}" type="pres">
      <dgm:prSet presAssocID="{7312552E-0FAA-4CDF-8257-BA48FC1AA2B8}" presName="textNode" presStyleLbl="node1" presStyleIdx="3" presStyleCnt="6">
        <dgm:presLayoutVars>
          <dgm:bulletEnabled val="1"/>
        </dgm:presLayoutVars>
      </dgm:prSet>
      <dgm:spPr/>
    </dgm:pt>
    <dgm:pt modelId="{596406F7-6993-411D-A9C3-E358D3F72944}" type="pres">
      <dgm:prSet presAssocID="{2174119B-9F7A-4C01-B1D5-8C85E3A471D3}" presName="sibTrans" presStyleCnt="0"/>
      <dgm:spPr/>
    </dgm:pt>
    <dgm:pt modelId="{1DCAF2A8-D499-41BB-95EE-F959436E611A}" type="pres">
      <dgm:prSet presAssocID="{FBDE3AC6-7FC9-4162-8245-A0895F3D726E}" presName="textNode" presStyleLbl="node1" presStyleIdx="4" presStyleCnt="6">
        <dgm:presLayoutVars>
          <dgm:bulletEnabled val="1"/>
        </dgm:presLayoutVars>
      </dgm:prSet>
      <dgm:spPr/>
    </dgm:pt>
    <dgm:pt modelId="{17272ECA-3C8A-4F6B-8C24-8576BE4ED787}" type="pres">
      <dgm:prSet presAssocID="{0FAB5160-0CC5-4746-81F0-89DB11618ED3}" presName="sibTrans" presStyleCnt="0"/>
      <dgm:spPr/>
    </dgm:pt>
    <dgm:pt modelId="{B5EC1E33-E0CA-4E79-8A93-4A56934D9391}" type="pres">
      <dgm:prSet presAssocID="{D3EB960C-9196-42AE-814A-0932341B525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2" destOrd="0" parTransId="{CCBAA10D-80BC-454A-B09D-D1590A1180CF}" sibTransId="{102E8A8C-7D1F-4DCF-AF0C-BFACFC8DD160}"/>
    <dgm:cxn modelId="{4809150A-080D-4EF2-8865-1EAFF7AD6A11}" type="presOf" srcId="{7312552E-0FAA-4CDF-8257-BA48FC1AA2B8}" destId="{62F1D2CD-A670-40D9-8309-0D77AFAA436A}" srcOrd="0" destOrd="0" presId="urn:microsoft.com/office/officeart/2005/8/layout/hProcess9"/>
    <dgm:cxn modelId="{718AAB1B-7A45-411F-8CF1-C70DF677EF8F}" type="presOf" srcId="{D3EB960C-9196-42AE-814A-0932341B525B}" destId="{B5EC1E33-E0CA-4E79-8A93-4A56934D9391}" srcOrd="0" destOrd="0" presId="urn:microsoft.com/office/officeart/2005/8/layout/hProcess9"/>
    <dgm:cxn modelId="{5A329937-9005-4332-9AD7-6CEFCB93860C}" type="presOf" srcId="{5138E259-A3AA-4392-8431-71E9F13A0F4A}" destId="{786AD9F0-152E-49D5-97E6-AEDA036B7E83}" srcOrd="0" destOrd="0" presId="urn:microsoft.com/office/officeart/2005/8/layout/hProcess9"/>
    <dgm:cxn modelId="{DD8FCD6C-D8C8-474C-8ABA-49DABC6685AC}" type="presOf" srcId="{FBDE3AC6-7FC9-4162-8245-A0895F3D726E}" destId="{1DCAF2A8-D499-41BB-95EE-F959436E611A}" srcOrd="0" destOrd="0" presId="urn:microsoft.com/office/officeart/2005/8/layout/hProcess9"/>
    <dgm:cxn modelId="{38AD5A52-234E-4AA8-ABE3-D6D7AE47FB4D}" srcId="{E044EBF3-5CA1-4FD7-8089-6C0072281115}" destId="{5138E259-A3AA-4392-8431-71E9F13A0F4A}" srcOrd="0" destOrd="0" parTransId="{D70073A7-FF4D-4F41-A28B-C0C793882E36}" sibTransId="{05804822-A3C0-4229-8321-8864642E3526}"/>
    <dgm:cxn modelId="{AF05B1AF-163C-42F6-90CB-B015644B0915}" type="presOf" srcId="{D428DEAA-B0B4-4D4D-BF0C-73BC22192EE0}" destId="{6035F45D-1CE8-4DDE-A77F-3E7A28BB60B2}" srcOrd="0" destOrd="0" presId="urn:microsoft.com/office/officeart/2005/8/layout/hProcess9"/>
    <dgm:cxn modelId="{7F0122C6-5C7E-4806-8C5F-8905553D8457}" srcId="{E044EBF3-5CA1-4FD7-8089-6C0072281115}" destId="{FBDE3AC6-7FC9-4162-8245-A0895F3D726E}" srcOrd="4" destOrd="0" parTransId="{34CD3A53-1E79-44A9-904C-95170C77A90C}" sibTransId="{0FAB5160-0CC5-4746-81F0-89DB11618ED3}"/>
    <dgm:cxn modelId="{D15D65DB-AE4F-4C17-AEB4-9D954DEA36F2}" type="presOf" srcId="{4028FAC3-5196-4875-BE91-739945898886}" destId="{CA1ACD20-A8F2-41D6-A4A1-686E3B85E756}" srcOrd="0" destOrd="0" presId="urn:microsoft.com/office/officeart/2005/8/layout/hProcess9"/>
    <dgm:cxn modelId="{73EB3CE5-2BB4-495F-BA1B-5EF26A3EA632}" srcId="{E044EBF3-5CA1-4FD7-8089-6C0072281115}" destId="{D428DEAA-B0B4-4D4D-BF0C-73BC22192EE0}" srcOrd="1" destOrd="0" parTransId="{0571499B-3027-4A45-AF07-A54A9B0D1B5D}" sibTransId="{9193C2EB-8DC1-48F4-A108-39C66B7BC4D1}"/>
    <dgm:cxn modelId="{0D14D8E9-9BFD-44DF-8EF4-41B0B77B06A3}" srcId="{E044EBF3-5CA1-4FD7-8089-6C0072281115}" destId="{7312552E-0FAA-4CDF-8257-BA48FC1AA2B8}" srcOrd="3" destOrd="0" parTransId="{7475A846-778B-488C-B46A-35ECEB64663D}" sibTransId="{2174119B-9F7A-4C01-B1D5-8C85E3A471D3}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4025B8FD-32B9-4E30-B771-FD81A12D089A}" srcId="{E044EBF3-5CA1-4FD7-8089-6C0072281115}" destId="{D3EB960C-9196-42AE-814A-0932341B525B}" srcOrd="5" destOrd="0" parTransId="{0D2BCBE2-7B58-4E0E-8C26-0030523F7861}" sibTransId="{68FE34D9-079F-4EDF-A954-3E032EB85CFB}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3668BD7C-18A5-40E5-B290-90545609CF12}" type="presParOf" srcId="{BC45667E-FBB9-4799-9A0D-723EFE5B4CB0}" destId="{786AD9F0-152E-49D5-97E6-AEDA036B7E83}" srcOrd="0" destOrd="0" presId="urn:microsoft.com/office/officeart/2005/8/layout/hProcess9"/>
    <dgm:cxn modelId="{1FD13C46-5308-4AFB-98B2-C507E92C2AB6}" type="presParOf" srcId="{BC45667E-FBB9-4799-9A0D-723EFE5B4CB0}" destId="{0AD8BC50-8A04-4E1E-916A-593419A2FA43}" srcOrd="1" destOrd="0" presId="urn:microsoft.com/office/officeart/2005/8/layout/hProcess9"/>
    <dgm:cxn modelId="{6DB7DF3B-ED36-449F-BF54-D575290C1FB6}" type="presParOf" srcId="{BC45667E-FBB9-4799-9A0D-723EFE5B4CB0}" destId="{6035F45D-1CE8-4DDE-A77F-3E7A28BB60B2}" srcOrd="2" destOrd="0" presId="urn:microsoft.com/office/officeart/2005/8/layout/hProcess9"/>
    <dgm:cxn modelId="{A86609EF-B241-41AC-A8A6-DA99F1D2044D}" type="presParOf" srcId="{BC45667E-FBB9-4799-9A0D-723EFE5B4CB0}" destId="{312A9BD1-483F-44C1-AFA2-003E2B170992}" srcOrd="3" destOrd="0" presId="urn:microsoft.com/office/officeart/2005/8/layout/hProcess9"/>
    <dgm:cxn modelId="{84A16135-21E2-468D-985A-4EECA89F0360}" type="presParOf" srcId="{BC45667E-FBB9-4799-9A0D-723EFE5B4CB0}" destId="{CA1ACD20-A8F2-41D6-A4A1-686E3B85E756}" srcOrd="4" destOrd="0" presId="urn:microsoft.com/office/officeart/2005/8/layout/hProcess9"/>
    <dgm:cxn modelId="{77DC250E-632C-4F93-A519-F75BD47EB5F4}" type="presParOf" srcId="{BC45667E-FBB9-4799-9A0D-723EFE5B4CB0}" destId="{09DD2D85-D12A-4815-8EF3-B14BA712156B}" srcOrd="5" destOrd="0" presId="urn:microsoft.com/office/officeart/2005/8/layout/hProcess9"/>
    <dgm:cxn modelId="{E0D17B3E-A64E-4AD1-8CF8-A7634AC2DB6A}" type="presParOf" srcId="{BC45667E-FBB9-4799-9A0D-723EFE5B4CB0}" destId="{62F1D2CD-A670-40D9-8309-0D77AFAA436A}" srcOrd="6" destOrd="0" presId="urn:microsoft.com/office/officeart/2005/8/layout/hProcess9"/>
    <dgm:cxn modelId="{0EE3895A-9C8D-49E4-AC7D-670749CE975A}" type="presParOf" srcId="{BC45667E-FBB9-4799-9A0D-723EFE5B4CB0}" destId="{596406F7-6993-411D-A9C3-E358D3F72944}" srcOrd="7" destOrd="0" presId="urn:microsoft.com/office/officeart/2005/8/layout/hProcess9"/>
    <dgm:cxn modelId="{3EBD9F79-AABD-40A8-BD3A-FD18467EDE38}" type="presParOf" srcId="{BC45667E-FBB9-4799-9A0D-723EFE5B4CB0}" destId="{1DCAF2A8-D499-41BB-95EE-F959436E611A}" srcOrd="8" destOrd="0" presId="urn:microsoft.com/office/officeart/2005/8/layout/hProcess9"/>
    <dgm:cxn modelId="{EF143811-C7E2-4465-81B0-6CA7A9098D44}" type="presParOf" srcId="{BC45667E-FBB9-4799-9A0D-723EFE5B4CB0}" destId="{17272ECA-3C8A-4F6B-8C24-8576BE4ED787}" srcOrd="9" destOrd="0" presId="urn:microsoft.com/office/officeart/2005/8/layout/hProcess9"/>
    <dgm:cxn modelId="{9828B838-A770-47C0-9F8B-433CFB098A46}" type="presParOf" srcId="{BC45667E-FBB9-4799-9A0D-723EFE5B4CB0}" destId="{B5EC1E33-E0CA-4E79-8A93-4A56934D939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Kako ste se osjećali?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123F95A9-08EE-47F6-A8F6-F446266EE527}">
      <dgm:prSet phldrT="[Tekst]"/>
      <dgm:spPr/>
      <dgm:t>
        <a:bodyPr/>
        <a:lstStyle/>
        <a:p>
          <a:r>
            <a:rPr lang="hr-HR" dirty="0"/>
            <a:t>Je li vam bilo teško izraziti misli? </a:t>
          </a:r>
        </a:p>
      </dgm:t>
    </dgm:pt>
    <dgm:pt modelId="{4E10A3FF-13FE-43DB-BA8F-C91FC8B03291}" type="parTrans" cxnId="{46B2F012-A31C-4E83-B2B3-56FB4463AD4A}">
      <dgm:prSet/>
      <dgm:spPr/>
      <dgm:t>
        <a:bodyPr/>
        <a:lstStyle/>
        <a:p>
          <a:endParaRPr lang="hr-HR"/>
        </a:p>
      </dgm:t>
    </dgm:pt>
    <dgm:pt modelId="{951B6528-09F1-4A31-83F2-5759BFFF9507}" type="sibTrans" cxnId="{46B2F012-A31C-4E83-B2B3-56FB4463AD4A}">
      <dgm:prSet/>
      <dgm:spPr/>
      <dgm:t>
        <a:bodyPr/>
        <a:lstStyle/>
        <a:p>
          <a:endParaRPr lang="hr-HR"/>
        </a:p>
      </dgm:t>
    </dgm:pt>
    <dgm:pt modelId="{9121117C-F910-4E90-B819-974D8005B862}">
      <dgm:prSet phldrT="[Tekst]"/>
      <dgm:spPr/>
      <dgm:t>
        <a:bodyPr/>
        <a:lstStyle/>
        <a:p>
          <a:r>
            <a:rPr lang="hr-HR" dirty="0"/>
            <a:t>Koja je uloga Marije u povijesti spasenja kao „najplodnije loze” koja je svojom poslušnošću i vjerom donijela Isusa na svijet?</a:t>
          </a:r>
        </a:p>
      </dgm:t>
    </dgm:pt>
    <dgm:pt modelId="{A980E574-B902-4FE6-8024-4CFCDD1EBBAD}" type="parTrans" cxnId="{C99C9CBD-C7CC-423F-9270-87494ED79A49}">
      <dgm:prSet/>
      <dgm:spPr/>
      <dgm:t>
        <a:bodyPr/>
        <a:lstStyle/>
        <a:p>
          <a:endParaRPr lang="hr-HR"/>
        </a:p>
      </dgm:t>
    </dgm:pt>
    <dgm:pt modelId="{323B9663-14E3-4D93-931A-A81072867A32}" type="sibTrans" cxnId="{C99C9CBD-C7CC-423F-9270-87494ED79A49}">
      <dgm:prSet/>
      <dgm:spPr/>
      <dgm:t>
        <a:bodyPr/>
        <a:lstStyle/>
        <a:p>
          <a:endParaRPr lang="hr-HR"/>
        </a:p>
      </dgm:t>
    </dgm:pt>
    <dgm:pt modelId="{DEBBED32-F1E4-4DC3-9BBA-C75088EA461C}">
      <dgm:prSet phldrT="[Tekst]"/>
      <dgm:spPr/>
      <dgm:t>
        <a:bodyPr/>
        <a:lstStyle/>
        <a:p>
          <a:r>
            <a:rPr lang="hr-HR" dirty="0"/>
            <a:t>Koje Marijine osobine prepoznajete u ovom događaju?</a:t>
          </a:r>
        </a:p>
      </dgm:t>
    </dgm:pt>
    <dgm:pt modelId="{90D3B546-7D20-4CF7-A5D5-039DB4973D07}" type="parTrans" cxnId="{C0AAE4EE-1651-4B0A-AF05-75373506DC89}">
      <dgm:prSet/>
      <dgm:spPr/>
      <dgm:t>
        <a:bodyPr/>
        <a:lstStyle/>
        <a:p>
          <a:endParaRPr lang="hr-HR"/>
        </a:p>
      </dgm:t>
    </dgm:pt>
    <dgm:pt modelId="{80F29F93-831A-4A8E-95A0-6215D05B0FE2}" type="sibTrans" cxnId="{C0AAE4EE-1651-4B0A-AF05-75373506DC89}">
      <dgm:prSet/>
      <dgm:spPr/>
      <dgm:t>
        <a:bodyPr/>
        <a:lstStyle/>
        <a:p>
          <a:endParaRPr lang="hr-HR"/>
        </a:p>
      </dgm:t>
    </dgm:pt>
    <dgm:pt modelId="{C2D797EA-59A0-4AEE-A33E-15D65D034231}" type="pres">
      <dgm:prSet presAssocID="{DB895ED5-7332-4F26-B441-868125BDB960}" presName="linear" presStyleCnt="0">
        <dgm:presLayoutVars>
          <dgm:animLvl val="lvl"/>
          <dgm:resizeHandles val="exact"/>
        </dgm:presLayoutVars>
      </dgm:prSet>
      <dgm:spPr/>
    </dgm:pt>
    <dgm:pt modelId="{929F1D9D-12E9-4D9E-BD56-D66581FCA54A}" type="pres">
      <dgm:prSet presAssocID="{62400AB0-25C6-4868-BC87-B60D0D8730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AE31DF-4680-4D62-A9B3-37CBD2AA7A8A}" type="pres">
      <dgm:prSet presAssocID="{1C3BD62B-0144-46FB-BB88-F1ED7C7EE1E2}" presName="spacer" presStyleCnt="0"/>
      <dgm:spPr/>
    </dgm:pt>
    <dgm:pt modelId="{E924DF1D-3F8D-4B47-B6F3-26E05D25C240}" type="pres">
      <dgm:prSet presAssocID="{123F95A9-08EE-47F6-A8F6-F446266EE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627B21-1142-4D6A-B9B3-966BEC85F1C5}" type="pres">
      <dgm:prSet presAssocID="{951B6528-09F1-4A31-83F2-5759BFFF9507}" presName="spacer" presStyleCnt="0"/>
      <dgm:spPr/>
    </dgm:pt>
    <dgm:pt modelId="{93B418B7-2CB3-4A23-ACEE-B5E6A3D8539E}" type="pres">
      <dgm:prSet presAssocID="{9121117C-F910-4E90-B819-974D8005B8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22F47C-0C9D-4064-AEDB-E4E0CD8AB044}" type="pres">
      <dgm:prSet presAssocID="{323B9663-14E3-4D93-931A-A81072867A32}" presName="spacer" presStyleCnt="0"/>
      <dgm:spPr/>
    </dgm:pt>
    <dgm:pt modelId="{237AB4FA-B96A-4D43-AF9E-EA719E05D0D1}" type="pres">
      <dgm:prSet presAssocID="{DEBBED32-F1E4-4DC3-9BBA-C75088EA46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B2F012-A31C-4E83-B2B3-56FB4463AD4A}" srcId="{DB895ED5-7332-4F26-B441-868125BDB960}" destId="{123F95A9-08EE-47F6-A8F6-F446266EE527}" srcOrd="1" destOrd="0" parTransId="{4E10A3FF-13FE-43DB-BA8F-C91FC8B03291}" sibTransId="{951B6528-09F1-4A31-83F2-5759BFFF9507}"/>
    <dgm:cxn modelId="{BA0FE71A-B6F3-4122-9EA6-3BC1246BFA3E}" type="presOf" srcId="{9121117C-F910-4E90-B819-974D8005B862}" destId="{93B418B7-2CB3-4A23-ACEE-B5E6A3D8539E}" srcOrd="0" destOrd="0" presId="urn:microsoft.com/office/officeart/2005/8/layout/vList2"/>
    <dgm:cxn modelId="{09324D1D-C289-444C-B455-016BEA39670A}" type="presOf" srcId="{62400AB0-25C6-4868-BC87-B60D0D873054}" destId="{929F1D9D-12E9-4D9E-BD56-D66581FCA54A}" srcOrd="0" destOrd="0" presId="urn:microsoft.com/office/officeart/2005/8/layout/vList2"/>
    <dgm:cxn modelId="{BCAE4456-DD90-4686-AFE0-FB0822608417}" type="presOf" srcId="{DEBBED32-F1E4-4DC3-9BBA-C75088EA461C}" destId="{237AB4FA-B96A-4D43-AF9E-EA719E05D0D1}" srcOrd="0" destOrd="0" presId="urn:microsoft.com/office/officeart/2005/8/layout/vList2"/>
    <dgm:cxn modelId="{B2520C7E-E0D2-4242-8E40-45AA844788EA}" type="presOf" srcId="{123F95A9-08EE-47F6-A8F6-F446266EE527}" destId="{E924DF1D-3F8D-4B47-B6F3-26E05D25C240}" srcOrd="0" destOrd="0" presId="urn:microsoft.com/office/officeart/2005/8/layout/vList2"/>
    <dgm:cxn modelId="{E0DDC281-97F7-4DBD-B882-991403BD4EB7}" type="presOf" srcId="{DB895ED5-7332-4F26-B441-868125BDB960}" destId="{C2D797EA-59A0-4AEE-A33E-15D65D034231}" srcOrd="0" destOrd="0" presId="urn:microsoft.com/office/officeart/2005/8/layout/vList2"/>
    <dgm:cxn modelId="{C99C9CBD-C7CC-423F-9270-87494ED79A49}" srcId="{DB895ED5-7332-4F26-B441-868125BDB960}" destId="{9121117C-F910-4E90-B819-974D8005B862}" srcOrd="2" destOrd="0" parTransId="{A980E574-B902-4FE6-8024-4CFCDD1EBBAD}" sibTransId="{323B9663-14E3-4D93-931A-A81072867A32}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C0AAE4EE-1651-4B0A-AF05-75373506DC89}" srcId="{DB895ED5-7332-4F26-B441-868125BDB960}" destId="{DEBBED32-F1E4-4DC3-9BBA-C75088EA461C}" srcOrd="3" destOrd="0" parTransId="{90D3B546-7D20-4CF7-A5D5-039DB4973D07}" sibTransId="{80F29F93-831A-4A8E-95A0-6215D05B0FE2}"/>
    <dgm:cxn modelId="{269D100F-3D78-4DF3-95E6-69B6D763E5AB}" type="presParOf" srcId="{C2D797EA-59A0-4AEE-A33E-15D65D034231}" destId="{929F1D9D-12E9-4D9E-BD56-D66581FCA54A}" srcOrd="0" destOrd="0" presId="urn:microsoft.com/office/officeart/2005/8/layout/vList2"/>
    <dgm:cxn modelId="{973664E2-0D88-4EB0-B1F6-AC64E50949D0}" type="presParOf" srcId="{C2D797EA-59A0-4AEE-A33E-15D65D034231}" destId="{EFAE31DF-4680-4D62-A9B3-37CBD2AA7A8A}" srcOrd="1" destOrd="0" presId="urn:microsoft.com/office/officeart/2005/8/layout/vList2"/>
    <dgm:cxn modelId="{A39A14D9-D130-43FE-878D-619E8295F0B0}" type="presParOf" srcId="{C2D797EA-59A0-4AEE-A33E-15D65D034231}" destId="{E924DF1D-3F8D-4B47-B6F3-26E05D25C240}" srcOrd="2" destOrd="0" presId="urn:microsoft.com/office/officeart/2005/8/layout/vList2"/>
    <dgm:cxn modelId="{7A352490-2B28-41B0-85DC-B112439568C8}" type="presParOf" srcId="{C2D797EA-59A0-4AEE-A33E-15D65D034231}" destId="{37627B21-1142-4D6A-B9B3-966BEC85F1C5}" srcOrd="3" destOrd="0" presId="urn:microsoft.com/office/officeart/2005/8/layout/vList2"/>
    <dgm:cxn modelId="{12BF6DA8-C681-41B8-8795-323DF11AE11B}" type="presParOf" srcId="{C2D797EA-59A0-4AEE-A33E-15D65D034231}" destId="{93B418B7-2CB3-4A23-ACEE-B5E6A3D8539E}" srcOrd="4" destOrd="0" presId="urn:microsoft.com/office/officeart/2005/8/layout/vList2"/>
    <dgm:cxn modelId="{EE9D9EF8-A7F5-47F8-825F-3F304466C713}" type="presParOf" srcId="{C2D797EA-59A0-4AEE-A33E-15D65D034231}" destId="{D522F47C-0C9D-4064-AEDB-E4E0CD8AB044}" srcOrd="5" destOrd="0" presId="urn:microsoft.com/office/officeart/2005/8/layout/vList2"/>
    <dgm:cxn modelId="{970F79B6-AF7A-4B36-8915-9362B31BA7E4}" type="presParOf" srcId="{C2D797EA-59A0-4AEE-A33E-15D65D034231}" destId="{237AB4FA-B96A-4D43-AF9E-EA719E05D0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4EBF3-5CA1-4FD7-8089-6C0072281115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5138E259-A3AA-4392-8431-71E9F13A0F4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dirty="0"/>
            <a:t>Svaka skupina dobiva biblijski tekst s uputama</a:t>
          </a:r>
        </a:p>
      </dgm:t>
    </dgm:pt>
    <dgm:pt modelId="{D70073A7-FF4D-4F41-A28B-C0C793882E36}" type="parTrans" cxnId="{38AD5A52-234E-4AA8-ABE3-D6D7AE47FB4D}">
      <dgm:prSet/>
      <dgm:spPr/>
      <dgm:t>
        <a:bodyPr/>
        <a:lstStyle/>
        <a:p>
          <a:endParaRPr lang="hr-HR"/>
        </a:p>
      </dgm:t>
    </dgm:pt>
    <dgm:pt modelId="{05804822-A3C0-4229-8321-8864642E3526}" type="sibTrans" cxnId="{38AD5A52-234E-4AA8-ABE3-D6D7AE47FB4D}">
      <dgm:prSet/>
      <dgm:spPr/>
      <dgm:t>
        <a:bodyPr/>
        <a:lstStyle/>
        <a:p>
          <a:endParaRPr lang="hr-HR"/>
        </a:p>
      </dgm:t>
    </dgm:pt>
    <dgm:pt modelId="{D428DEAA-B0B4-4D4D-BF0C-73BC22192EE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Skupina bira 1-2 rečenice iz dijaloga Marije i Gabriela</a:t>
          </a:r>
        </a:p>
      </dgm:t>
    </dgm:pt>
    <dgm:pt modelId="{0571499B-3027-4A45-AF07-A54A9B0D1B5D}" type="parTrans" cxnId="{73EB3CE5-2BB4-495F-BA1B-5EF26A3EA632}">
      <dgm:prSet/>
      <dgm:spPr/>
      <dgm:t>
        <a:bodyPr/>
        <a:lstStyle/>
        <a:p>
          <a:endParaRPr lang="hr-HR"/>
        </a:p>
      </dgm:t>
    </dgm:pt>
    <dgm:pt modelId="{9193C2EB-8DC1-48F4-A108-39C66B7BC4D1}" type="sibTrans" cxnId="{73EB3CE5-2BB4-495F-BA1B-5EF26A3EA632}">
      <dgm:prSet/>
      <dgm:spPr/>
      <dgm:t>
        <a:bodyPr/>
        <a:lstStyle/>
        <a:p>
          <a:endParaRPr lang="hr-HR"/>
        </a:p>
      </dgm:t>
    </dgm:pt>
    <dgm:pt modelId="{4028FAC3-5196-4875-BE91-7399458988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Dvoje sudionika stvara „zamrznuti prizor” (poput kipova) koji prikazuje taj trenutak</a:t>
          </a:r>
        </a:p>
      </dgm:t>
    </dgm:pt>
    <dgm:pt modelId="{CCBAA10D-80BC-454A-B09D-D1590A1180CF}" type="parTrans" cxnId="{4FCD4C02-4915-4973-8EBF-DA3326DC8603}">
      <dgm:prSet/>
      <dgm:spPr/>
      <dgm:t>
        <a:bodyPr/>
        <a:lstStyle/>
        <a:p>
          <a:endParaRPr lang="hr-HR"/>
        </a:p>
      </dgm:t>
    </dgm:pt>
    <dgm:pt modelId="{102E8A8C-7D1F-4DCF-AF0C-BFACFC8DD160}" type="sibTrans" cxnId="{4FCD4C02-4915-4973-8EBF-DA3326DC8603}">
      <dgm:prSet/>
      <dgm:spPr/>
      <dgm:t>
        <a:bodyPr/>
        <a:lstStyle/>
        <a:p>
          <a:endParaRPr lang="hr-HR"/>
        </a:p>
      </dgm:t>
    </dgm:pt>
    <dgm:pt modelId="{7312552E-0FAA-4CDF-8257-BA48FC1AA2B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Glumci gestom, položajem tijela i izrazom lica dočaravaju emocije i značenje prizora</a:t>
          </a:r>
        </a:p>
      </dgm:t>
    </dgm:pt>
    <dgm:pt modelId="{7475A846-778B-488C-B46A-35ECEB64663D}" type="parTrans" cxnId="{0D14D8E9-9BFD-44DF-8EF4-41B0B77B06A3}">
      <dgm:prSet/>
      <dgm:spPr/>
      <dgm:t>
        <a:bodyPr/>
        <a:lstStyle/>
        <a:p>
          <a:endParaRPr lang="hr-HR"/>
        </a:p>
      </dgm:t>
    </dgm:pt>
    <dgm:pt modelId="{2174119B-9F7A-4C01-B1D5-8C85E3A471D3}" type="sibTrans" cxnId="{0D14D8E9-9BFD-44DF-8EF4-41B0B77B06A3}">
      <dgm:prSet/>
      <dgm:spPr/>
      <dgm:t>
        <a:bodyPr/>
        <a:lstStyle/>
        <a:p>
          <a:endParaRPr lang="hr-HR"/>
        </a:p>
      </dgm:t>
    </dgm:pt>
    <dgm:pt modelId="{FBDE3AC6-7FC9-4162-8245-A0895F3D726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Voditelj kaže „Odmrzni” i dodirom na rame potakne jednoga glumca da izgovori odabranu rečenicu</a:t>
          </a:r>
        </a:p>
      </dgm:t>
    </dgm:pt>
    <dgm:pt modelId="{34CD3A53-1E79-44A9-904C-95170C77A90C}" type="parTrans" cxnId="{7F0122C6-5C7E-4806-8C5F-8905553D8457}">
      <dgm:prSet/>
      <dgm:spPr/>
      <dgm:t>
        <a:bodyPr/>
        <a:lstStyle/>
        <a:p>
          <a:endParaRPr lang="hr-HR"/>
        </a:p>
      </dgm:t>
    </dgm:pt>
    <dgm:pt modelId="{0FAB5160-0CC5-4746-81F0-89DB11618ED3}" type="sibTrans" cxnId="{7F0122C6-5C7E-4806-8C5F-8905553D8457}">
      <dgm:prSet/>
      <dgm:spPr/>
      <dgm:t>
        <a:bodyPr/>
        <a:lstStyle/>
        <a:p>
          <a:endParaRPr lang="hr-HR"/>
        </a:p>
      </dgm:t>
    </dgm:pt>
    <dgm:pt modelId="{D3EB960C-9196-42AE-814A-0932341B525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/>
            <a:t>Ostali članovi skupine postavljaju pitanja glumcima koji odgovaraju iz perspektive svojega lika</a:t>
          </a:r>
        </a:p>
      </dgm:t>
    </dgm:pt>
    <dgm:pt modelId="{0D2BCBE2-7B58-4E0E-8C26-0030523F7861}" type="parTrans" cxnId="{4025B8FD-32B9-4E30-B771-FD81A12D089A}">
      <dgm:prSet/>
      <dgm:spPr/>
      <dgm:t>
        <a:bodyPr/>
        <a:lstStyle/>
        <a:p>
          <a:endParaRPr lang="hr-HR"/>
        </a:p>
      </dgm:t>
    </dgm:pt>
    <dgm:pt modelId="{68FE34D9-079F-4EDF-A954-3E032EB85CFB}" type="sibTrans" cxnId="{4025B8FD-32B9-4E30-B771-FD81A12D089A}">
      <dgm:prSet/>
      <dgm:spPr/>
      <dgm:t>
        <a:bodyPr/>
        <a:lstStyle/>
        <a:p>
          <a:endParaRPr lang="hr-HR"/>
        </a:p>
      </dgm:t>
    </dgm:pt>
    <dgm:pt modelId="{6DFC94E7-5E91-4288-BD40-B0308F981FFA}" type="pres">
      <dgm:prSet presAssocID="{E044EBF3-5CA1-4FD7-8089-6C0072281115}" presName="CompostProcess" presStyleCnt="0">
        <dgm:presLayoutVars>
          <dgm:dir/>
          <dgm:resizeHandles val="exact"/>
        </dgm:presLayoutVars>
      </dgm:prSet>
      <dgm:spPr/>
    </dgm:pt>
    <dgm:pt modelId="{CC749CF7-C03E-48EA-ABBC-D5ABF85204FA}" type="pres">
      <dgm:prSet presAssocID="{E044EBF3-5CA1-4FD7-8089-6C0072281115}" presName="arrow" presStyleLbl="bgShp" presStyleIdx="0" presStyleCnt="1"/>
      <dgm:spPr/>
    </dgm:pt>
    <dgm:pt modelId="{BC45667E-FBB9-4799-9A0D-723EFE5B4CB0}" type="pres">
      <dgm:prSet presAssocID="{E044EBF3-5CA1-4FD7-8089-6C0072281115}" presName="linearProcess" presStyleCnt="0"/>
      <dgm:spPr/>
    </dgm:pt>
    <dgm:pt modelId="{786AD9F0-152E-49D5-97E6-AEDA036B7E83}" type="pres">
      <dgm:prSet presAssocID="{5138E259-A3AA-4392-8431-71E9F13A0F4A}" presName="textNode" presStyleLbl="node1" presStyleIdx="0" presStyleCnt="6">
        <dgm:presLayoutVars>
          <dgm:bulletEnabled val="1"/>
        </dgm:presLayoutVars>
      </dgm:prSet>
      <dgm:spPr/>
    </dgm:pt>
    <dgm:pt modelId="{0AD8BC50-8A04-4E1E-916A-593419A2FA43}" type="pres">
      <dgm:prSet presAssocID="{05804822-A3C0-4229-8321-8864642E3526}" presName="sibTrans" presStyleCnt="0"/>
      <dgm:spPr/>
    </dgm:pt>
    <dgm:pt modelId="{6035F45D-1CE8-4DDE-A77F-3E7A28BB60B2}" type="pres">
      <dgm:prSet presAssocID="{D428DEAA-B0B4-4D4D-BF0C-73BC22192EE0}" presName="textNode" presStyleLbl="node1" presStyleIdx="1" presStyleCnt="6">
        <dgm:presLayoutVars>
          <dgm:bulletEnabled val="1"/>
        </dgm:presLayoutVars>
      </dgm:prSet>
      <dgm:spPr/>
    </dgm:pt>
    <dgm:pt modelId="{312A9BD1-483F-44C1-AFA2-003E2B170992}" type="pres">
      <dgm:prSet presAssocID="{9193C2EB-8DC1-48F4-A108-39C66B7BC4D1}" presName="sibTrans" presStyleCnt="0"/>
      <dgm:spPr/>
    </dgm:pt>
    <dgm:pt modelId="{CA1ACD20-A8F2-41D6-A4A1-686E3B85E756}" type="pres">
      <dgm:prSet presAssocID="{4028FAC3-5196-4875-BE91-739945898886}" presName="textNode" presStyleLbl="node1" presStyleIdx="2" presStyleCnt="6">
        <dgm:presLayoutVars>
          <dgm:bulletEnabled val="1"/>
        </dgm:presLayoutVars>
      </dgm:prSet>
      <dgm:spPr/>
    </dgm:pt>
    <dgm:pt modelId="{09DD2D85-D12A-4815-8EF3-B14BA712156B}" type="pres">
      <dgm:prSet presAssocID="{102E8A8C-7D1F-4DCF-AF0C-BFACFC8DD160}" presName="sibTrans" presStyleCnt="0"/>
      <dgm:spPr/>
    </dgm:pt>
    <dgm:pt modelId="{62F1D2CD-A670-40D9-8309-0D77AFAA436A}" type="pres">
      <dgm:prSet presAssocID="{7312552E-0FAA-4CDF-8257-BA48FC1AA2B8}" presName="textNode" presStyleLbl="node1" presStyleIdx="3" presStyleCnt="6">
        <dgm:presLayoutVars>
          <dgm:bulletEnabled val="1"/>
        </dgm:presLayoutVars>
      </dgm:prSet>
      <dgm:spPr/>
    </dgm:pt>
    <dgm:pt modelId="{596406F7-6993-411D-A9C3-E358D3F72944}" type="pres">
      <dgm:prSet presAssocID="{2174119B-9F7A-4C01-B1D5-8C85E3A471D3}" presName="sibTrans" presStyleCnt="0"/>
      <dgm:spPr/>
    </dgm:pt>
    <dgm:pt modelId="{1DCAF2A8-D499-41BB-95EE-F959436E611A}" type="pres">
      <dgm:prSet presAssocID="{FBDE3AC6-7FC9-4162-8245-A0895F3D726E}" presName="textNode" presStyleLbl="node1" presStyleIdx="4" presStyleCnt="6">
        <dgm:presLayoutVars>
          <dgm:bulletEnabled val="1"/>
        </dgm:presLayoutVars>
      </dgm:prSet>
      <dgm:spPr/>
    </dgm:pt>
    <dgm:pt modelId="{17272ECA-3C8A-4F6B-8C24-8576BE4ED787}" type="pres">
      <dgm:prSet presAssocID="{0FAB5160-0CC5-4746-81F0-89DB11618ED3}" presName="sibTrans" presStyleCnt="0"/>
      <dgm:spPr/>
    </dgm:pt>
    <dgm:pt modelId="{B5EC1E33-E0CA-4E79-8A93-4A56934D9391}" type="pres">
      <dgm:prSet presAssocID="{D3EB960C-9196-42AE-814A-0932341B525B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4FCD4C02-4915-4973-8EBF-DA3326DC8603}" srcId="{E044EBF3-5CA1-4FD7-8089-6C0072281115}" destId="{4028FAC3-5196-4875-BE91-739945898886}" srcOrd="2" destOrd="0" parTransId="{CCBAA10D-80BC-454A-B09D-D1590A1180CF}" sibTransId="{102E8A8C-7D1F-4DCF-AF0C-BFACFC8DD160}"/>
    <dgm:cxn modelId="{4809150A-080D-4EF2-8865-1EAFF7AD6A11}" type="presOf" srcId="{7312552E-0FAA-4CDF-8257-BA48FC1AA2B8}" destId="{62F1D2CD-A670-40D9-8309-0D77AFAA436A}" srcOrd="0" destOrd="0" presId="urn:microsoft.com/office/officeart/2005/8/layout/hProcess9"/>
    <dgm:cxn modelId="{718AAB1B-7A45-411F-8CF1-C70DF677EF8F}" type="presOf" srcId="{D3EB960C-9196-42AE-814A-0932341B525B}" destId="{B5EC1E33-E0CA-4E79-8A93-4A56934D9391}" srcOrd="0" destOrd="0" presId="urn:microsoft.com/office/officeart/2005/8/layout/hProcess9"/>
    <dgm:cxn modelId="{5A329937-9005-4332-9AD7-6CEFCB93860C}" type="presOf" srcId="{5138E259-A3AA-4392-8431-71E9F13A0F4A}" destId="{786AD9F0-152E-49D5-97E6-AEDA036B7E83}" srcOrd="0" destOrd="0" presId="urn:microsoft.com/office/officeart/2005/8/layout/hProcess9"/>
    <dgm:cxn modelId="{DD8FCD6C-D8C8-474C-8ABA-49DABC6685AC}" type="presOf" srcId="{FBDE3AC6-7FC9-4162-8245-A0895F3D726E}" destId="{1DCAF2A8-D499-41BB-95EE-F959436E611A}" srcOrd="0" destOrd="0" presId="urn:microsoft.com/office/officeart/2005/8/layout/hProcess9"/>
    <dgm:cxn modelId="{38AD5A52-234E-4AA8-ABE3-D6D7AE47FB4D}" srcId="{E044EBF3-5CA1-4FD7-8089-6C0072281115}" destId="{5138E259-A3AA-4392-8431-71E9F13A0F4A}" srcOrd="0" destOrd="0" parTransId="{D70073A7-FF4D-4F41-A28B-C0C793882E36}" sibTransId="{05804822-A3C0-4229-8321-8864642E3526}"/>
    <dgm:cxn modelId="{AF05B1AF-163C-42F6-90CB-B015644B0915}" type="presOf" srcId="{D428DEAA-B0B4-4D4D-BF0C-73BC22192EE0}" destId="{6035F45D-1CE8-4DDE-A77F-3E7A28BB60B2}" srcOrd="0" destOrd="0" presId="urn:microsoft.com/office/officeart/2005/8/layout/hProcess9"/>
    <dgm:cxn modelId="{7F0122C6-5C7E-4806-8C5F-8905553D8457}" srcId="{E044EBF3-5CA1-4FD7-8089-6C0072281115}" destId="{FBDE3AC6-7FC9-4162-8245-A0895F3D726E}" srcOrd="4" destOrd="0" parTransId="{34CD3A53-1E79-44A9-904C-95170C77A90C}" sibTransId="{0FAB5160-0CC5-4746-81F0-89DB11618ED3}"/>
    <dgm:cxn modelId="{D15D65DB-AE4F-4C17-AEB4-9D954DEA36F2}" type="presOf" srcId="{4028FAC3-5196-4875-BE91-739945898886}" destId="{CA1ACD20-A8F2-41D6-A4A1-686E3B85E756}" srcOrd="0" destOrd="0" presId="urn:microsoft.com/office/officeart/2005/8/layout/hProcess9"/>
    <dgm:cxn modelId="{73EB3CE5-2BB4-495F-BA1B-5EF26A3EA632}" srcId="{E044EBF3-5CA1-4FD7-8089-6C0072281115}" destId="{D428DEAA-B0B4-4D4D-BF0C-73BC22192EE0}" srcOrd="1" destOrd="0" parTransId="{0571499B-3027-4A45-AF07-A54A9B0D1B5D}" sibTransId="{9193C2EB-8DC1-48F4-A108-39C66B7BC4D1}"/>
    <dgm:cxn modelId="{0D14D8E9-9BFD-44DF-8EF4-41B0B77B06A3}" srcId="{E044EBF3-5CA1-4FD7-8089-6C0072281115}" destId="{7312552E-0FAA-4CDF-8257-BA48FC1AA2B8}" srcOrd="3" destOrd="0" parTransId="{7475A846-778B-488C-B46A-35ECEB64663D}" sibTransId="{2174119B-9F7A-4C01-B1D5-8C85E3A471D3}"/>
    <dgm:cxn modelId="{94D0AAF5-610E-4CCF-BF18-C2FB70C7582B}" type="presOf" srcId="{E044EBF3-5CA1-4FD7-8089-6C0072281115}" destId="{6DFC94E7-5E91-4288-BD40-B0308F981FFA}" srcOrd="0" destOrd="0" presId="urn:microsoft.com/office/officeart/2005/8/layout/hProcess9"/>
    <dgm:cxn modelId="{4025B8FD-32B9-4E30-B771-FD81A12D089A}" srcId="{E044EBF3-5CA1-4FD7-8089-6C0072281115}" destId="{D3EB960C-9196-42AE-814A-0932341B525B}" srcOrd="5" destOrd="0" parTransId="{0D2BCBE2-7B58-4E0E-8C26-0030523F7861}" sibTransId="{68FE34D9-079F-4EDF-A954-3E032EB85CFB}"/>
    <dgm:cxn modelId="{44D91B8D-340E-4860-A1D5-C13232A2338C}" type="presParOf" srcId="{6DFC94E7-5E91-4288-BD40-B0308F981FFA}" destId="{CC749CF7-C03E-48EA-ABBC-D5ABF85204FA}" srcOrd="0" destOrd="0" presId="urn:microsoft.com/office/officeart/2005/8/layout/hProcess9"/>
    <dgm:cxn modelId="{F261F692-818F-445B-8970-D4977C3AACFB}" type="presParOf" srcId="{6DFC94E7-5E91-4288-BD40-B0308F981FFA}" destId="{BC45667E-FBB9-4799-9A0D-723EFE5B4CB0}" srcOrd="1" destOrd="0" presId="urn:microsoft.com/office/officeart/2005/8/layout/hProcess9"/>
    <dgm:cxn modelId="{3668BD7C-18A5-40E5-B290-90545609CF12}" type="presParOf" srcId="{BC45667E-FBB9-4799-9A0D-723EFE5B4CB0}" destId="{786AD9F0-152E-49D5-97E6-AEDA036B7E83}" srcOrd="0" destOrd="0" presId="urn:microsoft.com/office/officeart/2005/8/layout/hProcess9"/>
    <dgm:cxn modelId="{1FD13C46-5308-4AFB-98B2-C507E92C2AB6}" type="presParOf" srcId="{BC45667E-FBB9-4799-9A0D-723EFE5B4CB0}" destId="{0AD8BC50-8A04-4E1E-916A-593419A2FA43}" srcOrd="1" destOrd="0" presId="urn:microsoft.com/office/officeart/2005/8/layout/hProcess9"/>
    <dgm:cxn modelId="{6DB7DF3B-ED36-449F-BF54-D575290C1FB6}" type="presParOf" srcId="{BC45667E-FBB9-4799-9A0D-723EFE5B4CB0}" destId="{6035F45D-1CE8-4DDE-A77F-3E7A28BB60B2}" srcOrd="2" destOrd="0" presId="urn:microsoft.com/office/officeart/2005/8/layout/hProcess9"/>
    <dgm:cxn modelId="{A86609EF-B241-41AC-A8A6-DA99F1D2044D}" type="presParOf" srcId="{BC45667E-FBB9-4799-9A0D-723EFE5B4CB0}" destId="{312A9BD1-483F-44C1-AFA2-003E2B170992}" srcOrd="3" destOrd="0" presId="urn:microsoft.com/office/officeart/2005/8/layout/hProcess9"/>
    <dgm:cxn modelId="{84A16135-21E2-468D-985A-4EECA89F0360}" type="presParOf" srcId="{BC45667E-FBB9-4799-9A0D-723EFE5B4CB0}" destId="{CA1ACD20-A8F2-41D6-A4A1-686E3B85E756}" srcOrd="4" destOrd="0" presId="urn:microsoft.com/office/officeart/2005/8/layout/hProcess9"/>
    <dgm:cxn modelId="{77DC250E-632C-4F93-A519-F75BD47EB5F4}" type="presParOf" srcId="{BC45667E-FBB9-4799-9A0D-723EFE5B4CB0}" destId="{09DD2D85-D12A-4815-8EF3-B14BA712156B}" srcOrd="5" destOrd="0" presId="urn:microsoft.com/office/officeart/2005/8/layout/hProcess9"/>
    <dgm:cxn modelId="{E0D17B3E-A64E-4AD1-8CF8-A7634AC2DB6A}" type="presParOf" srcId="{BC45667E-FBB9-4799-9A0D-723EFE5B4CB0}" destId="{62F1D2CD-A670-40D9-8309-0D77AFAA436A}" srcOrd="6" destOrd="0" presId="urn:microsoft.com/office/officeart/2005/8/layout/hProcess9"/>
    <dgm:cxn modelId="{0EE3895A-9C8D-49E4-AC7D-670749CE975A}" type="presParOf" srcId="{BC45667E-FBB9-4799-9A0D-723EFE5B4CB0}" destId="{596406F7-6993-411D-A9C3-E358D3F72944}" srcOrd="7" destOrd="0" presId="urn:microsoft.com/office/officeart/2005/8/layout/hProcess9"/>
    <dgm:cxn modelId="{3EBD9F79-AABD-40A8-BD3A-FD18467EDE38}" type="presParOf" srcId="{BC45667E-FBB9-4799-9A0D-723EFE5B4CB0}" destId="{1DCAF2A8-D499-41BB-95EE-F959436E611A}" srcOrd="8" destOrd="0" presId="urn:microsoft.com/office/officeart/2005/8/layout/hProcess9"/>
    <dgm:cxn modelId="{EF143811-C7E2-4465-81B0-6CA7A9098D44}" type="presParOf" srcId="{BC45667E-FBB9-4799-9A0D-723EFE5B4CB0}" destId="{17272ECA-3C8A-4F6B-8C24-8576BE4ED787}" srcOrd="9" destOrd="0" presId="urn:microsoft.com/office/officeart/2005/8/layout/hProcess9"/>
    <dgm:cxn modelId="{9828B838-A770-47C0-9F8B-433CFB098A46}" type="presParOf" srcId="{BC45667E-FBB9-4799-9A0D-723EFE5B4CB0}" destId="{B5EC1E33-E0CA-4E79-8A93-4A56934D939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Kako ste se osjećali?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123F95A9-08EE-47F6-A8F6-F446266EE527}">
      <dgm:prSet phldrT="[Tekst]"/>
      <dgm:spPr/>
      <dgm:t>
        <a:bodyPr/>
        <a:lstStyle/>
        <a:p>
          <a:r>
            <a:rPr lang="hr-HR" dirty="0"/>
            <a:t>Je li vam bilo teško izraziti misli? </a:t>
          </a:r>
        </a:p>
      </dgm:t>
    </dgm:pt>
    <dgm:pt modelId="{4E10A3FF-13FE-43DB-BA8F-C91FC8B03291}" type="parTrans" cxnId="{46B2F012-A31C-4E83-B2B3-56FB4463AD4A}">
      <dgm:prSet/>
      <dgm:spPr/>
      <dgm:t>
        <a:bodyPr/>
        <a:lstStyle/>
        <a:p>
          <a:endParaRPr lang="hr-HR"/>
        </a:p>
      </dgm:t>
    </dgm:pt>
    <dgm:pt modelId="{951B6528-09F1-4A31-83F2-5759BFFF9507}" type="sibTrans" cxnId="{46B2F012-A31C-4E83-B2B3-56FB4463AD4A}">
      <dgm:prSet/>
      <dgm:spPr/>
      <dgm:t>
        <a:bodyPr/>
        <a:lstStyle/>
        <a:p>
          <a:endParaRPr lang="hr-HR"/>
        </a:p>
      </dgm:t>
    </dgm:pt>
    <dgm:pt modelId="{9121117C-F910-4E90-B819-974D8005B862}">
      <dgm:prSet phldrT="[Tekst]"/>
      <dgm:spPr/>
      <dgm:t>
        <a:bodyPr/>
        <a:lstStyle/>
        <a:p>
          <a:r>
            <a:rPr lang="hr-HR" dirty="0"/>
            <a:t>Koja je uloga Marije u povijesti spasenja kao „najplodnije loze” koja je svojom poslušnošću i vjerom donijela Isusa na svijet?</a:t>
          </a:r>
        </a:p>
      </dgm:t>
    </dgm:pt>
    <dgm:pt modelId="{A980E574-B902-4FE6-8024-4CFCDD1EBBAD}" type="parTrans" cxnId="{C99C9CBD-C7CC-423F-9270-87494ED79A49}">
      <dgm:prSet/>
      <dgm:spPr/>
      <dgm:t>
        <a:bodyPr/>
        <a:lstStyle/>
        <a:p>
          <a:endParaRPr lang="hr-HR"/>
        </a:p>
      </dgm:t>
    </dgm:pt>
    <dgm:pt modelId="{323B9663-14E3-4D93-931A-A81072867A32}" type="sibTrans" cxnId="{C99C9CBD-C7CC-423F-9270-87494ED79A49}">
      <dgm:prSet/>
      <dgm:spPr/>
      <dgm:t>
        <a:bodyPr/>
        <a:lstStyle/>
        <a:p>
          <a:endParaRPr lang="hr-HR"/>
        </a:p>
      </dgm:t>
    </dgm:pt>
    <dgm:pt modelId="{DEBBED32-F1E4-4DC3-9BBA-C75088EA461C}">
      <dgm:prSet phldrT="[Tekst]"/>
      <dgm:spPr/>
      <dgm:t>
        <a:bodyPr/>
        <a:lstStyle/>
        <a:p>
          <a:r>
            <a:rPr lang="hr-HR" dirty="0"/>
            <a:t>Koje Marijine osobine prepoznajete u ovom događaju?</a:t>
          </a:r>
        </a:p>
      </dgm:t>
    </dgm:pt>
    <dgm:pt modelId="{90D3B546-7D20-4CF7-A5D5-039DB4973D07}" type="parTrans" cxnId="{C0AAE4EE-1651-4B0A-AF05-75373506DC89}">
      <dgm:prSet/>
      <dgm:spPr/>
      <dgm:t>
        <a:bodyPr/>
        <a:lstStyle/>
        <a:p>
          <a:endParaRPr lang="hr-HR"/>
        </a:p>
      </dgm:t>
    </dgm:pt>
    <dgm:pt modelId="{80F29F93-831A-4A8E-95A0-6215D05B0FE2}" type="sibTrans" cxnId="{C0AAE4EE-1651-4B0A-AF05-75373506DC89}">
      <dgm:prSet/>
      <dgm:spPr/>
      <dgm:t>
        <a:bodyPr/>
        <a:lstStyle/>
        <a:p>
          <a:endParaRPr lang="hr-HR"/>
        </a:p>
      </dgm:t>
    </dgm:pt>
    <dgm:pt modelId="{C2D797EA-59A0-4AEE-A33E-15D65D034231}" type="pres">
      <dgm:prSet presAssocID="{DB895ED5-7332-4F26-B441-868125BDB960}" presName="linear" presStyleCnt="0">
        <dgm:presLayoutVars>
          <dgm:animLvl val="lvl"/>
          <dgm:resizeHandles val="exact"/>
        </dgm:presLayoutVars>
      </dgm:prSet>
      <dgm:spPr/>
    </dgm:pt>
    <dgm:pt modelId="{929F1D9D-12E9-4D9E-BD56-D66581FCA54A}" type="pres">
      <dgm:prSet presAssocID="{62400AB0-25C6-4868-BC87-B60D0D8730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AE31DF-4680-4D62-A9B3-37CBD2AA7A8A}" type="pres">
      <dgm:prSet presAssocID="{1C3BD62B-0144-46FB-BB88-F1ED7C7EE1E2}" presName="spacer" presStyleCnt="0"/>
      <dgm:spPr/>
    </dgm:pt>
    <dgm:pt modelId="{E924DF1D-3F8D-4B47-B6F3-26E05D25C240}" type="pres">
      <dgm:prSet presAssocID="{123F95A9-08EE-47F6-A8F6-F446266EE5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627B21-1142-4D6A-B9B3-966BEC85F1C5}" type="pres">
      <dgm:prSet presAssocID="{951B6528-09F1-4A31-83F2-5759BFFF9507}" presName="spacer" presStyleCnt="0"/>
      <dgm:spPr/>
    </dgm:pt>
    <dgm:pt modelId="{93B418B7-2CB3-4A23-ACEE-B5E6A3D8539E}" type="pres">
      <dgm:prSet presAssocID="{9121117C-F910-4E90-B819-974D8005B8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22F47C-0C9D-4064-AEDB-E4E0CD8AB044}" type="pres">
      <dgm:prSet presAssocID="{323B9663-14E3-4D93-931A-A81072867A32}" presName="spacer" presStyleCnt="0"/>
      <dgm:spPr/>
    </dgm:pt>
    <dgm:pt modelId="{237AB4FA-B96A-4D43-AF9E-EA719E05D0D1}" type="pres">
      <dgm:prSet presAssocID="{DEBBED32-F1E4-4DC3-9BBA-C75088EA46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B2F012-A31C-4E83-B2B3-56FB4463AD4A}" srcId="{DB895ED5-7332-4F26-B441-868125BDB960}" destId="{123F95A9-08EE-47F6-A8F6-F446266EE527}" srcOrd="1" destOrd="0" parTransId="{4E10A3FF-13FE-43DB-BA8F-C91FC8B03291}" sibTransId="{951B6528-09F1-4A31-83F2-5759BFFF9507}"/>
    <dgm:cxn modelId="{BA0FE71A-B6F3-4122-9EA6-3BC1246BFA3E}" type="presOf" srcId="{9121117C-F910-4E90-B819-974D8005B862}" destId="{93B418B7-2CB3-4A23-ACEE-B5E6A3D8539E}" srcOrd="0" destOrd="0" presId="urn:microsoft.com/office/officeart/2005/8/layout/vList2"/>
    <dgm:cxn modelId="{09324D1D-C289-444C-B455-016BEA39670A}" type="presOf" srcId="{62400AB0-25C6-4868-BC87-B60D0D873054}" destId="{929F1D9D-12E9-4D9E-BD56-D66581FCA54A}" srcOrd="0" destOrd="0" presId="urn:microsoft.com/office/officeart/2005/8/layout/vList2"/>
    <dgm:cxn modelId="{BCAE4456-DD90-4686-AFE0-FB0822608417}" type="presOf" srcId="{DEBBED32-F1E4-4DC3-9BBA-C75088EA461C}" destId="{237AB4FA-B96A-4D43-AF9E-EA719E05D0D1}" srcOrd="0" destOrd="0" presId="urn:microsoft.com/office/officeart/2005/8/layout/vList2"/>
    <dgm:cxn modelId="{B2520C7E-E0D2-4242-8E40-45AA844788EA}" type="presOf" srcId="{123F95A9-08EE-47F6-A8F6-F446266EE527}" destId="{E924DF1D-3F8D-4B47-B6F3-26E05D25C240}" srcOrd="0" destOrd="0" presId="urn:microsoft.com/office/officeart/2005/8/layout/vList2"/>
    <dgm:cxn modelId="{E0DDC281-97F7-4DBD-B882-991403BD4EB7}" type="presOf" srcId="{DB895ED5-7332-4F26-B441-868125BDB960}" destId="{C2D797EA-59A0-4AEE-A33E-15D65D034231}" srcOrd="0" destOrd="0" presId="urn:microsoft.com/office/officeart/2005/8/layout/vList2"/>
    <dgm:cxn modelId="{C99C9CBD-C7CC-423F-9270-87494ED79A49}" srcId="{DB895ED5-7332-4F26-B441-868125BDB960}" destId="{9121117C-F910-4E90-B819-974D8005B862}" srcOrd="2" destOrd="0" parTransId="{A980E574-B902-4FE6-8024-4CFCDD1EBBAD}" sibTransId="{323B9663-14E3-4D93-931A-A81072867A32}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C0AAE4EE-1651-4B0A-AF05-75373506DC89}" srcId="{DB895ED5-7332-4F26-B441-868125BDB960}" destId="{DEBBED32-F1E4-4DC3-9BBA-C75088EA461C}" srcOrd="3" destOrd="0" parTransId="{90D3B546-7D20-4CF7-A5D5-039DB4973D07}" sibTransId="{80F29F93-831A-4A8E-95A0-6215D05B0FE2}"/>
    <dgm:cxn modelId="{269D100F-3D78-4DF3-95E6-69B6D763E5AB}" type="presParOf" srcId="{C2D797EA-59A0-4AEE-A33E-15D65D034231}" destId="{929F1D9D-12E9-4D9E-BD56-D66581FCA54A}" srcOrd="0" destOrd="0" presId="urn:microsoft.com/office/officeart/2005/8/layout/vList2"/>
    <dgm:cxn modelId="{973664E2-0D88-4EB0-B1F6-AC64E50949D0}" type="presParOf" srcId="{C2D797EA-59A0-4AEE-A33E-15D65D034231}" destId="{EFAE31DF-4680-4D62-A9B3-37CBD2AA7A8A}" srcOrd="1" destOrd="0" presId="urn:microsoft.com/office/officeart/2005/8/layout/vList2"/>
    <dgm:cxn modelId="{A39A14D9-D130-43FE-878D-619E8295F0B0}" type="presParOf" srcId="{C2D797EA-59A0-4AEE-A33E-15D65D034231}" destId="{E924DF1D-3F8D-4B47-B6F3-26E05D25C240}" srcOrd="2" destOrd="0" presId="urn:microsoft.com/office/officeart/2005/8/layout/vList2"/>
    <dgm:cxn modelId="{7A352490-2B28-41B0-85DC-B112439568C8}" type="presParOf" srcId="{C2D797EA-59A0-4AEE-A33E-15D65D034231}" destId="{37627B21-1142-4D6A-B9B3-966BEC85F1C5}" srcOrd="3" destOrd="0" presId="urn:microsoft.com/office/officeart/2005/8/layout/vList2"/>
    <dgm:cxn modelId="{12BF6DA8-C681-41B8-8795-323DF11AE11B}" type="presParOf" srcId="{C2D797EA-59A0-4AEE-A33E-15D65D034231}" destId="{93B418B7-2CB3-4A23-ACEE-B5E6A3D8539E}" srcOrd="4" destOrd="0" presId="urn:microsoft.com/office/officeart/2005/8/layout/vList2"/>
    <dgm:cxn modelId="{EE9D9EF8-A7F5-47F8-825F-3F304466C713}" type="presParOf" srcId="{C2D797EA-59A0-4AEE-A33E-15D65D034231}" destId="{D522F47C-0C9D-4064-AEDB-E4E0CD8AB044}" srcOrd="5" destOrd="0" presId="urn:microsoft.com/office/officeart/2005/8/layout/vList2"/>
    <dgm:cxn modelId="{970F79B6-AF7A-4B36-8915-9362B31BA7E4}" type="presParOf" srcId="{C2D797EA-59A0-4AEE-A33E-15D65D034231}" destId="{237AB4FA-B96A-4D43-AF9E-EA719E05D0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95ED5-7332-4F26-B441-868125BDB96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2400AB0-25C6-4868-BC87-B60D0D873054}">
      <dgm:prSet phldrT="[Tekst]"/>
      <dgm:spPr/>
      <dgm:t>
        <a:bodyPr/>
        <a:lstStyle/>
        <a:p>
          <a:r>
            <a:rPr lang="hr-HR" dirty="0"/>
            <a:t>postoje brojna svjedočanstva o Marijinu zagovoru </a:t>
          </a:r>
        </a:p>
      </dgm:t>
    </dgm:pt>
    <dgm:pt modelId="{74549D65-DEA7-4F2D-A64B-BA0D4603BE9D}" type="parTrans" cxnId="{C50C15E3-80E5-4DC3-B5DC-5F24FC40E5BE}">
      <dgm:prSet/>
      <dgm:spPr/>
      <dgm:t>
        <a:bodyPr/>
        <a:lstStyle/>
        <a:p>
          <a:endParaRPr lang="hr-HR"/>
        </a:p>
      </dgm:t>
    </dgm:pt>
    <dgm:pt modelId="{1C3BD62B-0144-46FB-BB88-F1ED7C7EE1E2}" type="sibTrans" cxnId="{C50C15E3-80E5-4DC3-B5DC-5F24FC40E5BE}">
      <dgm:prSet/>
      <dgm:spPr/>
      <dgm:t>
        <a:bodyPr/>
        <a:lstStyle/>
        <a:p>
          <a:endParaRPr lang="hr-HR"/>
        </a:p>
      </dgm:t>
    </dgm:pt>
    <dgm:pt modelId="{3E7EC578-4266-405C-A98A-F51666F7DC92}">
      <dgm:prSet/>
      <dgm:spPr/>
      <dgm:t>
        <a:bodyPr/>
        <a:lstStyle/>
        <a:p>
          <a:r>
            <a:rPr lang="hr-HR"/>
            <a:t>brojni su vjernici osjetili njezinu blizinu, zaštitu ili pomoć u teškim situacijama</a:t>
          </a:r>
        </a:p>
      </dgm:t>
    </dgm:pt>
    <dgm:pt modelId="{320A0C5A-6779-41DB-9805-8D254FF77EBC}" type="parTrans" cxnId="{F81B83F3-BD77-49E6-BF63-FE60F80DF113}">
      <dgm:prSet/>
      <dgm:spPr/>
      <dgm:t>
        <a:bodyPr/>
        <a:lstStyle/>
        <a:p>
          <a:endParaRPr lang="hr-HR"/>
        </a:p>
      </dgm:t>
    </dgm:pt>
    <dgm:pt modelId="{B95F5A0E-5ACF-4E7A-8DEC-E84F29354BB4}" type="sibTrans" cxnId="{F81B83F3-BD77-49E6-BF63-FE60F80DF113}">
      <dgm:prSet/>
      <dgm:spPr/>
      <dgm:t>
        <a:bodyPr/>
        <a:lstStyle/>
        <a:p>
          <a:endParaRPr lang="hr-HR"/>
        </a:p>
      </dgm:t>
    </dgm:pt>
    <dgm:pt modelId="{08308D5B-6F4F-4BF6-BCC9-E364F40477C2}">
      <dgm:prSet/>
      <dgm:spPr/>
      <dgm:t>
        <a:bodyPr/>
        <a:lstStyle/>
        <a:p>
          <a:r>
            <a:rPr lang="hr-HR"/>
            <a:t>mnoštvo je onih koji su po osobnoj molitvi, hodočašću u marijansko svetište ili riječi utjehe doživjeli Mariju kao majku koja nas prati i vodi k Isusu</a:t>
          </a:r>
        </a:p>
      </dgm:t>
    </dgm:pt>
    <dgm:pt modelId="{068E6C3B-76D7-4B9E-8A6C-E7CCB9B5D9A4}" type="parTrans" cxnId="{20CAA81D-F754-4BDB-B01B-7DCC086FBB8C}">
      <dgm:prSet/>
      <dgm:spPr/>
      <dgm:t>
        <a:bodyPr/>
        <a:lstStyle/>
        <a:p>
          <a:endParaRPr lang="hr-HR"/>
        </a:p>
      </dgm:t>
    </dgm:pt>
    <dgm:pt modelId="{2A2A4D6D-062B-4C99-BDC6-B9754E600DCA}" type="sibTrans" cxnId="{20CAA81D-F754-4BDB-B01B-7DCC086FBB8C}">
      <dgm:prSet/>
      <dgm:spPr/>
      <dgm:t>
        <a:bodyPr/>
        <a:lstStyle/>
        <a:p>
          <a:endParaRPr lang="hr-HR"/>
        </a:p>
      </dgm:t>
    </dgm:pt>
    <dgm:pt modelId="{45CAAD27-241E-45B9-979D-960BB3F18562}">
      <dgm:prSet/>
      <dgm:spPr/>
      <dgm:t>
        <a:bodyPr/>
        <a:lstStyle/>
        <a:p>
          <a:r>
            <a:rPr lang="hr-HR"/>
            <a:t>podijelite svoja svjedočanstva Marijina zagovora</a:t>
          </a:r>
        </a:p>
      </dgm:t>
    </dgm:pt>
    <dgm:pt modelId="{0CF24CE1-F015-4987-9B04-E5AD9458CD28}" type="parTrans" cxnId="{107D516E-6CD0-42BD-B935-F798FD0D77A7}">
      <dgm:prSet/>
      <dgm:spPr/>
      <dgm:t>
        <a:bodyPr/>
        <a:lstStyle/>
        <a:p>
          <a:endParaRPr lang="hr-HR"/>
        </a:p>
      </dgm:t>
    </dgm:pt>
    <dgm:pt modelId="{D09E68F4-B47E-417C-A253-030E9F157B81}" type="sibTrans" cxnId="{107D516E-6CD0-42BD-B935-F798FD0D77A7}">
      <dgm:prSet/>
      <dgm:spPr/>
      <dgm:t>
        <a:bodyPr/>
        <a:lstStyle/>
        <a:p>
          <a:endParaRPr lang="hr-HR"/>
        </a:p>
      </dgm:t>
    </dgm:pt>
    <dgm:pt modelId="{CF051876-01B9-405B-812C-C0317378BC28}" type="pres">
      <dgm:prSet presAssocID="{DB895ED5-7332-4F26-B441-868125BDB960}" presName="diagram" presStyleCnt="0">
        <dgm:presLayoutVars>
          <dgm:dir/>
          <dgm:resizeHandles val="exact"/>
        </dgm:presLayoutVars>
      </dgm:prSet>
      <dgm:spPr/>
    </dgm:pt>
    <dgm:pt modelId="{2606ABCC-0B23-4C93-A1F6-2B0B37B7F2AD}" type="pres">
      <dgm:prSet presAssocID="{62400AB0-25C6-4868-BC87-B60D0D873054}" presName="node" presStyleLbl="node1" presStyleIdx="0" presStyleCnt="4">
        <dgm:presLayoutVars>
          <dgm:bulletEnabled val="1"/>
        </dgm:presLayoutVars>
      </dgm:prSet>
      <dgm:spPr/>
    </dgm:pt>
    <dgm:pt modelId="{065B4EAC-64B5-43F5-AB12-8ECF064A68DF}" type="pres">
      <dgm:prSet presAssocID="{1C3BD62B-0144-46FB-BB88-F1ED7C7EE1E2}" presName="sibTrans" presStyleCnt="0"/>
      <dgm:spPr/>
    </dgm:pt>
    <dgm:pt modelId="{91DCB7BE-C33E-423C-90FE-7EB89FA4BB2F}" type="pres">
      <dgm:prSet presAssocID="{3E7EC578-4266-405C-A98A-F51666F7DC92}" presName="node" presStyleLbl="node1" presStyleIdx="1" presStyleCnt="4">
        <dgm:presLayoutVars>
          <dgm:bulletEnabled val="1"/>
        </dgm:presLayoutVars>
      </dgm:prSet>
      <dgm:spPr/>
    </dgm:pt>
    <dgm:pt modelId="{270D9A89-1D83-4063-ACCD-0435637FCFF5}" type="pres">
      <dgm:prSet presAssocID="{B95F5A0E-5ACF-4E7A-8DEC-E84F29354BB4}" presName="sibTrans" presStyleCnt="0"/>
      <dgm:spPr/>
    </dgm:pt>
    <dgm:pt modelId="{2273F062-0631-4F37-85D2-16004EE44C94}" type="pres">
      <dgm:prSet presAssocID="{08308D5B-6F4F-4BF6-BCC9-E364F40477C2}" presName="node" presStyleLbl="node1" presStyleIdx="2" presStyleCnt="4">
        <dgm:presLayoutVars>
          <dgm:bulletEnabled val="1"/>
        </dgm:presLayoutVars>
      </dgm:prSet>
      <dgm:spPr/>
    </dgm:pt>
    <dgm:pt modelId="{E8D1EF8F-FD79-4A40-BC0B-7DAAC670639D}" type="pres">
      <dgm:prSet presAssocID="{2A2A4D6D-062B-4C99-BDC6-B9754E600DCA}" presName="sibTrans" presStyleCnt="0"/>
      <dgm:spPr/>
    </dgm:pt>
    <dgm:pt modelId="{3732FE88-73FB-474C-8205-7258DFC94353}" type="pres">
      <dgm:prSet presAssocID="{45CAAD27-241E-45B9-979D-960BB3F18562}" presName="node" presStyleLbl="node1" presStyleIdx="3" presStyleCnt="4">
        <dgm:presLayoutVars>
          <dgm:bulletEnabled val="1"/>
        </dgm:presLayoutVars>
      </dgm:prSet>
      <dgm:spPr/>
    </dgm:pt>
  </dgm:ptLst>
  <dgm:cxnLst>
    <dgm:cxn modelId="{20CAA81D-F754-4BDB-B01B-7DCC086FBB8C}" srcId="{DB895ED5-7332-4F26-B441-868125BDB960}" destId="{08308D5B-6F4F-4BF6-BCC9-E364F40477C2}" srcOrd="2" destOrd="0" parTransId="{068E6C3B-76D7-4B9E-8A6C-E7CCB9B5D9A4}" sibTransId="{2A2A4D6D-062B-4C99-BDC6-B9754E600DCA}"/>
    <dgm:cxn modelId="{845CD264-454C-4D3C-8FC2-7CF7B00AD0B8}" type="presOf" srcId="{62400AB0-25C6-4868-BC87-B60D0D873054}" destId="{2606ABCC-0B23-4C93-A1F6-2B0B37B7F2AD}" srcOrd="0" destOrd="0" presId="urn:microsoft.com/office/officeart/2005/8/layout/default"/>
    <dgm:cxn modelId="{107D516E-6CD0-42BD-B935-F798FD0D77A7}" srcId="{DB895ED5-7332-4F26-B441-868125BDB960}" destId="{45CAAD27-241E-45B9-979D-960BB3F18562}" srcOrd="3" destOrd="0" parTransId="{0CF24CE1-F015-4987-9B04-E5AD9458CD28}" sibTransId="{D09E68F4-B47E-417C-A253-030E9F157B81}"/>
    <dgm:cxn modelId="{59756850-CE02-47CD-B05A-82A5DE185301}" type="presOf" srcId="{3E7EC578-4266-405C-A98A-F51666F7DC92}" destId="{91DCB7BE-C33E-423C-90FE-7EB89FA4BB2F}" srcOrd="0" destOrd="0" presId="urn:microsoft.com/office/officeart/2005/8/layout/default"/>
    <dgm:cxn modelId="{B92D078F-4F82-45A0-B95C-19AB3269EFA8}" type="presOf" srcId="{08308D5B-6F4F-4BF6-BCC9-E364F40477C2}" destId="{2273F062-0631-4F37-85D2-16004EE44C94}" srcOrd="0" destOrd="0" presId="urn:microsoft.com/office/officeart/2005/8/layout/default"/>
    <dgm:cxn modelId="{AFE494C5-B4BA-41A3-9807-63D51C89D602}" type="presOf" srcId="{45CAAD27-241E-45B9-979D-960BB3F18562}" destId="{3732FE88-73FB-474C-8205-7258DFC94353}" srcOrd="0" destOrd="0" presId="urn:microsoft.com/office/officeart/2005/8/layout/default"/>
    <dgm:cxn modelId="{C50C15E3-80E5-4DC3-B5DC-5F24FC40E5BE}" srcId="{DB895ED5-7332-4F26-B441-868125BDB960}" destId="{62400AB0-25C6-4868-BC87-B60D0D873054}" srcOrd="0" destOrd="0" parTransId="{74549D65-DEA7-4F2D-A64B-BA0D4603BE9D}" sibTransId="{1C3BD62B-0144-46FB-BB88-F1ED7C7EE1E2}"/>
    <dgm:cxn modelId="{F81B83F3-BD77-49E6-BF63-FE60F80DF113}" srcId="{DB895ED5-7332-4F26-B441-868125BDB960}" destId="{3E7EC578-4266-405C-A98A-F51666F7DC92}" srcOrd="1" destOrd="0" parTransId="{320A0C5A-6779-41DB-9805-8D254FF77EBC}" sibTransId="{B95F5A0E-5ACF-4E7A-8DEC-E84F29354BB4}"/>
    <dgm:cxn modelId="{2F6253FD-C7C4-43E4-A047-F0111A855CD2}" type="presOf" srcId="{DB895ED5-7332-4F26-B441-868125BDB960}" destId="{CF051876-01B9-405B-812C-C0317378BC28}" srcOrd="0" destOrd="0" presId="urn:microsoft.com/office/officeart/2005/8/layout/default"/>
    <dgm:cxn modelId="{D95E62BC-FE96-4516-8849-28DA606CB446}" type="presParOf" srcId="{CF051876-01B9-405B-812C-C0317378BC28}" destId="{2606ABCC-0B23-4C93-A1F6-2B0B37B7F2AD}" srcOrd="0" destOrd="0" presId="urn:microsoft.com/office/officeart/2005/8/layout/default"/>
    <dgm:cxn modelId="{0BD8C72C-79FF-439C-A3BB-F950ABA646BB}" type="presParOf" srcId="{CF051876-01B9-405B-812C-C0317378BC28}" destId="{065B4EAC-64B5-43F5-AB12-8ECF064A68DF}" srcOrd="1" destOrd="0" presId="urn:microsoft.com/office/officeart/2005/8/layout/default"/>
    <dgm:cxn modelId="{DC44EFC6-99DA-4B7E-B579-A97838C6F37F}" type="presParOf" srcId="{CF051876-01B9-405B-812C-C0317378BC28}" destId="{91DCB7BE-C33E-423C-90FE-7EB89FA4BB2F}" srcOrd="2" destOrd="0" presId="urn:microsoft.com/office/officeart/2005/8/layout/default"/>
    <dgm:cxn modelId="{A96994D3-6C42-4110-8739-173FD35013D6}" type="presParOf" srcId="{CF051876-01B9-405B-812C-C0317378BC28}" destId="{270D9A89-1D83-4063-ACCD-0435637FCFF5}" srcOrd="3" destOrd="0" presId="urn:microsoft.com/office/officeart/2005/8/layout/default"/>
    <dgm:cxn modelId="{9D8F75BA-3139-44E3-899C-4F07E54D7E14}" type="presParOf" srcId="{CF051876-01B9-405B-812C-C0317378BC28}" destId="{2273F062-0631-4F37-85D2-16004EE44C94}" srcOrd="4" destOrd="0" presId="urn:microsoft.com/office/officeart/2005/8/layout/default"/>
    <dgm:cxn modelId="{BF292D41-77BA-4BFD-89FC-DCA11FD83D67}" type="presParOf" srcId="{CF051876-01B9-405B-812C-C0317378BC28}" destId="{E8D1EF8F-FD79-4A40-BC0B-7DAAC670639D}" srcOrd="5" destOrd="0" presId="urn:microsoft.com/office/officeart/2005/8/layout/default"/>
    <dgm:cxn modelId="{5FC3832D-CEC4-48B1-87CD-CFEFA0C257F5}" type="presParOf" srcId="{CF051876-01B9-405B-812C-C0317378BC28}" destId="{3732FE88-73FB-474C-8205-7258DFC9435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9C1E-3451-42B8-A655-CEC6C3A36C34}">
      <dsp:nvSpPr>
        <dsp:cNvPr id="0" name=""/>
        <dsp:cNvSpPr/>
      </dsp:nvSpPr>
      <dsp:spPr>
        <a:xfrm>
          <a:off x="1254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Skupina dobiva koverte s karticama</a:t>
          </a:r>
        </a:p>
      </dsp:txBody>
      <dsp:txXfrm>
        <a:off x="1254" y="0"/>
        <a:ext cx="3261777" cy="1444213"/>
      </dsp:txXfrm>
    </dsp:sp>
    <dsp:sp modelId="{23635688-B5C7-4ACA-876D-9237BF463239}">
      <dsp:nvSpPr>
        <dsp:cNvPr id="0" name=""/>
        <dsp:cNvSpPr/>
      </dsp:nvSpPr>
      <dsp:spPr>
        <a:xfrm>
          <a:off x="327432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Pomiješane kartice u obliku trokuta slažu na stol</a:t>
          </a:r>
        </a:p>
      </dsp:txBody>
      <dsp:txXfrm>
        <a:off x="369945" y="1488137"/>
        <a:ext cx="2524396" cy="1366474"/>
      </dsp:txXfrm>
    </dsp:sp>
    <dsp:sp modelId="{44F425E3-6692-4F40-BA87-425892502DA0}">
      <dsp:nvSpPr>
        <dsp:cNvPr id="0" name=""/>
        <dsp:cNvSpPr/>
      </dsp:nvSpPr>
      <dsp:spPr>
        <a:xfrm>
          <a:off x="327432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369945" y="3162945"/>
        <a:ext cx="2524396" cy="1366474"/>
      </dsp:txXfrm>
    </dsp:sp>
    <dsp:sp modelId="{12071FC8-4867-43AD-81DF-BC19590A8764}">
      <dsp:nvSpPr>
        <dsp:cNvPr id="0" name=""/>
        <dsp:cNvSpPr/>
      </dsp:nvSpPr>
      <dsp:spPr>
        <a:xfrm>
          <a:off x="3507665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Slaganje kartica</a:t>
          </a:r>
        </a:p>
      </dsp:txBody>
      <dsp:txXfrm>
        <a:off x="3507665" y="0"/>
        <a:ext cx="3261777" cy="1444213"/>
      </dsp:txXfrm>
    </dsp:sp>
    <dsp:sp modelId="{A7689F3F-6FF9-43D0-96C4-B04466EE8C0D}">
      <dsp:nvSpPr>
        <dsp:cNvPr id="0" name=""/>
        <dsp:cNvSpPr/>
      </dsp:nvSpPr>
      <dsp:spPr>
        <a:xfrm>
          <a:off x="3833843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Pojam ili pitanje na jednoj stranici trokuta treba odgovarati pojmu druge kartice</a:t>
          </a:r>
        </a:p>
      </dsp:txBody>
      <dsp:txXfrm>
        <a:off x="3876356" y="1488137"/>
        <a:ext cx="2524396" cy="1366474"/>
      </dsp:txXfrm>
    </dsp:sp>
    <dsp:sp modelId="{2349AD8D-1092-45D4-AF11-FEFC8E424B35}">
      <dsp:nvSpPr>
        <dsp:cNvPr id="0" name=""/>
        <dsp:cNvSpPr/>
      </dsp:nvSpPr>
      <dsp:spPr>
        <a:xfrm>
          <a:off x="3833843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3876356" y="3162945"/>
        <a:ext cx="2524396" cy="1366474"/>
      </dsp:txXfrm>
    </dsp:sp>
    <dsp:sp modelId="{251F953B-E664-4FFE-BD76-C0A952B6D65C}">
      <dsp:nvSpPr>
        <dsp:cNvPr id="0" name=""/>
        <dsp:cNvSpPr/>
      </dsp:nvSpPr>
      <dsp:spPr>
        <a:xfrm>
          <a:off x="7014076" y="0"/>
          <a:ext cx="3261777" cy="481404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Provjera točnosti</a:t>
          </a:r>
        </a:p>
      </dsp:txBody>
      <dsp:txXfrm>
        <a:off x="7014076" y="0"/>
        <a:ext cx="3261777" cy="1444213"/>
      </dsp:txXfrm>
    </dsp:sp>
    <dsp:sp modelId="{6EB40F22-9C68-446F-840F-4512728152BC}">
      <dsp:nvSpPr>
        <dsp:cNvPr id="0" name=""/>
        <dsp:cNvSpPr/>
      </dsp:nvSpPr>
      <dsp:spPr>
        <a:xfrm>
          <a:off x="7340254" y="1445624"/>
          <a:ext cx="2609422" cy="14515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Voditelj ili susjedna skupina provjeravaju točnost „slagalice”</a:t>
          </a:r>
        </a:p>
      </dsp:txBody>
      <dsp:txXfrm>
        <a:off x="7382767" y="1488137"/>
        <a:ext cx="2524396" cy="1366474"/>
      </dsp:txXfrm>
    </dsp:sp>
    <dsp:sp modelId="{E6723A8C-3DBC-47EC-8D78-18521ABF45E5}">
      <dsp:nvSpPr>
        <dsp:cNvPr id="0" name=""/>
        <dsp:cNvSpPr/>
      </dsp:nvSpPr>
      <dsp:spPr>
        <a:xfrm>
          <a:off x="7340254" y="3120432"/>
          <a:ext cx="2609422" cy="1451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 dirty="0"/>
        </a:p>
      </dsp:txBody>
      <dsp:txXfrm>
        <a:off x="7382767" y="3162945"/>
        <a:ext cx="2524396" cy="1366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830321" y="0"/>
          <a:ext cx="9410314" cy="51457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D9F0-152E-49D5-97E6-AEDA036B7E83}">
      <dsp:nvSpPr>
        <dsp:cNvPr id="0" name=""/>
        <dsp:cNvSpPr/>
      </dsp:nvSpPr>
      <dsp:spPr>
        <a:xfrm>
          <a:off x="3040" y="1543722"/>
          <a:ext cx="1770380" cy="205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Svaka skupina dobiva biblijski tekst s uputama</a:t>
          </a:r>
        </a:p>
      </dsp:txBody>
      <dsp:txXfrm>
        <a:off x="89463" y="1630145"/>
        <a:ext cx="1597534" cy="1885450"/>
      </dsp:txXfrm>
    </dsp:sp>
    <dsp:sp modelId="{6035F45D-1CE8-4DDE-A77F-3E7A28BB60B2}">
      <dsp:nvSpPr>
        <dsp:cNvPr id="0" name=""/>
        <dsp:cNvSpPr/>
      </dsp:nvSpPr>
      <dsp:spPr>
        <a:xfrm>
          <a:off x="1861939" y="1543722"/>
          <a:ext cx="1770380" cy="205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Skupina bira 1-2 rečenice iz dijaloga Marije i Gabriela</a:t>
          </a:r>
        </a:p>
      </dsp:txBody>
      <dsp:txXfrm>
        <a:off x="1948362" y="1630145"/>
        <a:ext cx="1597534" cy="1885450"/>
      </dsp:txXfrm>
    </dsp:sp>
    <dsp:sp modelId="{CA1ACD20-A8F2-41D6-A4A1-686E3B85E756}">
      <dsp:nvSpPr>
        <dsp:cNvPr id="0" name=""/>
        <dsp:cNvSpPr/>
      </dsp:nvSpPr>
      <dsp:spPr>
        <a:xfrm>
          <a:off x="3720839" y="1543722"/>
          <a:ext cx="1770380" cy="205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Dvoje sudionika stvara „zamrznuti prizor” (poput kipova) koji prikazuje taj trenutak</a:t>
          </a:r>
        </a:p>
      </dsp:txBody>
      <dsp:txXfrm>
        <a:off x="3807262" y="1630145"/>
        <a:ext cx="1597534" cy="1885450"/>
      </dsp:txXfrm>
    </dsp:sp>
    <dsp:sp modelId="{62F1D2CD-A670-40D9-8309-0D77AFAA436A}">
      <dsp:nvSpPr>
        <dsp:cNvPr id="0" name=""/>
        <dsp:cNvSpPr/>
      </dsp:nvSpPr>
      <dsp:spPr>
        <a:xfrm>
          <a:off x="5579738" y="1543722"/>
          <a:ext cx="1770380" cy="205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Glumci gestom, položajem tijela i izrazom lica dočaravaju emocije i značenje prizora</a:t>
          </a:r>
        </a:p>
      </dsp:txBody>
      <dsp:txXfrm>
        <a:off x="5666161" y="1630145"/>
        <a:ext cx="1597534" cy="1885450"/>
      </dsp:txXfrm>
    </dsp:sp>
    <dsp:sp modelId="{1DCAF2A8-D499-41BB-95EE-F959436E611A}">
      <dsp:nvSpPr>
        <dsp:cNvPr id="0" name=""/>
        <dsp:cNvSpPr/>
      </dsp:nvSpPr>
      <dsp:spPr>
        <a:xfrm>
          <a:off x="7438637" y="1543722"/>
          <a:ext cx="1770380" cy="20582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Voditelj kaže „Odmrzni” i dodirom na rame potakne jednoga glumca da izgovori odabranu rečenicu</a:t>
          </a:r>
        </a:p>
      </dsp:txBody>
      <dsp:txXfrm>
        <a:off x="7525060" y="1630145"/>
        <a:ext cx="1597534" cy="1885450"/>
      </dsp:txXfrm>
    </dsp:sp>
    <dsp:sp modelId="{B5EC1E33-E0CA-4E79-8A93-4A56934D9391}">
      <dsp:nvSpPr>
        <dsp:cNvPr id="0" name=""/>
        <dsp:cNvSpPr/>
      </dsp:nvSpPr>
      <dsp:spPr>
        <a:xfrm>
          <a:off x="9297537" y="1543722"/>
          <a:ext cx="1770380" cy="205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Ostali članovi skupine postavljaju pitanja glumcima koji odgovaraju iz perspektive svojega lika</a:t>
          </a:r>
        </a:p>
      </dsp:txBody>
      <dsp:txXfrm>
        <a:off x="9383960" y="1630145"/>
        <a:ext cx="1597534" cy="1885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1D9D-12E9-4D9E-BD56-D66581FCA54A}">
      <dsp:nvSpPr>
        <dsp:cNvPr id="0" name=""/>
        <dsp:cNvSpPr/>
      </dsp:nvSpPr>
      <dsp:spPr>
        <a:xfrm>
          <a:off x="0" y="698846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Kako ste se osjećali? </a:t>
          </a:r>
        </a:p>
      </dsp:txBody>
      <dsp:txXfrm>
        <a:off x="46541" y="745387"/>
        <a:ext cx="8034918" cy="860321"/>
      </dsp:txXfrm>
    </dsp:sp>
    <dsp:sp modelId="{E924DF1D-3F8D-4B47-B6F3-26E05D25C240}">
      <dsp:nvSpPr>
        <dsp:cNvPr id="0" name=""/>
        <dsp:cNvSpPr/>
      </dsp:nvSpPr>
      <dsp:spPr>
        <a:xfrm>
          <a:off x="0" y="1721369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Je li vam bilo teško izraziti misli? </a:t>
          </a:r>
        </a:p>
      </dsp:txBody>
      <dsp:txXfrm>
        <a:off x="46541" y="1767910"/>
        <a:ext cx="8034918" cy="860321"/>
      </dsp:txXfrm>
    </dsp:sp>
    <dsp:sp modelId="{93B418B7-2CB3-4A23-ACEE-B5E6A3D8539E}">
      <dsp:nvSpPr>
        <dsp:cNvPr id="0" name=""/>
        <dsp:cNvSpPr/>
      </dsp:nvSpPr>
      <dsp:spPr>
        <a:xfrm>
          <a:off x="0" y="2743893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Koja je uloga Marije u povijesti spasenja kao „najplodnije loze” koja je svojom poslušnošću i vjerom donijela Isusa na svijet?</a:t>
          </a:r>
        </a:p>
      </dsp:txBody>
      <dsp:txXfrm>
        <a:off x="46541" y="2790434"/>
        <a:ext cx="8034918" cy="860321"/>
      </dsp:txXfrm>
    </dsp:sp>
    <dsp:sp modelId="{237AB4FA-B96A-4D43-AF9E-EA719E05D0D1}">
      <dsp:nvSpPr>
        <dsp:cNvPr id="0" name=""/>
        <dsp:cNvSpPr/>
      </dsp:nvSpPr>
      <dsp:spPr>
        <a:xfrm>
          <a:off x="0" y="3766417"/>
          <a:ext cx="81280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Koje Marijine osobine prepoznajete u ovom događaju?</a:t>
          </a:r>
        </a:p>
      </dsp:txBody>
      <dsp:txXfrm>
        <a:off x="46541" y="3812958"/>
        <a:ext cx="8034918" cy="86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9CF7-C03E-48EA-ABBC-D5ABF85204FA}">
      <dsp:nvSpPr>
        <dsp:cNvPr id="0" name=""/>
        <dsp:cNvSpPr/>
      </dsp:nvSpPr>
      <dsp:spPr>
        <a:xfrm>
          <a:off x="830321" y="0"/>
          <a:ext cx="9410314" cy="514574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D9F0-152E-49D5-97E6-AEDA036B7E83}">
      <dsp:nvSpPr>
        <dsp:cNvPr id="0" name=""/>
        <dsp:cNvSpPr/>
      </dsp:nvSpPr>
      <dsp:spPr>
        <a:xfrm>
          <a:off x="3040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500" kern="1200" dirty="0"/>
            <a:t>Svaka skupina dobiva biblijski tekst s uputama</a:t>
          </a:r>
        </a:p>
      </dsp:txBody>
      <dsp:txXfrm>
        <a:off x="89463" y="1630145"/>
        <a:ext cx="1597534" cy="1885450"/>
      </dsp:txXfrm>
    </dsp:sp>
    <dsp:sp modelId="{6035F45D-1CE8-4DDE-A77F-3E7A28BB60B2}">
      <dsp:nvSpPr>
        <dsp:cNvPr id="0" name=""/>
        <dsp:cNvSpPr/>
      </dsp:nvSpPr>
      <dsp:spPr>
        <a:xfrm>
          <a:off x="1861939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Skupina bira 1-2 rečenice iz dijaloga Marije i Gabriela</a:t>
          </a:r>
        </a:p>
      </dsp:txBody>
      <dsp:txXfrm>
        <a:off x="1948362" y="1630145"/>
        <a:ext cx="1597534" cy="1885450"/>
      </dsp:txXfrm>
    </dsp:sp>
    <dsp:sp modelId="{CA1ACD20-A8F2-41D6-A4A1-686E3B85E756}">
      <dsp:nvSpPr>
        <dsp:cNvPr id="0" name=""/>
        <dsp:cNvSpPr/>
      </dsp:nvSpPr>
      <dsp:spPr>
        <a:xfrm>
          <a:off x="3720839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Dvoje sudionika stvara „zamrznuti prizor” (poput kipova) koji prikazuje taj trenutak</a:t>
          </a:r>
        </a:p>
      </dsp:txBody>
      <dsp:txXfrm>
        <a:off x="3807262" y="1630145"/>
        <a:ext cx="1597534" cy="1885450"/>
      </dsp:txXfrm>
    </dsp:sp>
    <dsp:sp modelId="{62F1D2CD-A670-40D9-8309-0D77AFAA436A}">
      <dsp:nvSpPr>
        <dsp:cNvPr id="0" name=""/>
        <dsp:cNvSpPr/>
      </dsp:nvSpPr>
      <dsp:spPr>
        <a:xfrm>
          <a:off x="5579738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Glumci gestom, položajem tijela i izrazom lica dočaravaju emocije i značenje prizora</a:t>
          </a:r>
        </a:p>
      </dsp:txBody>
      <dsp:txXfrm>
        <a:off x="5666161" y="1630145"/>
        <a:ext cx="1597534" cy="1885450"/>
      </dsp:txXfrm>
    </dsp:sp>
    <dsp:sp modelId="{1DCAF2A8-D499-41BB-95EE-F959436E611A}">
      <dsp:nvSpPr>
        <dsp:cNvPr id="0" name=""/>
        <dsp:cNvSpPr/>
      </dsp:nvSpPr>
      <dsp:spPr>
        <a:xfrm>
          <a:off x="7438637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Voditelj kaže „Odmrzni” i dodirom na rame potakne jednoga glumca da izgovori odabranu rečenicu</a:t>
          </a:r>
        </a:p>
      </dsp:txBody>
      <dsp:txXfrm>
        <a:off x="7525060" y="1630145"/>
        <a:ext cx="1597534" cy="1885450"/>
      </dsp:txXfrm>
    </dsp:sp>
    <dsp:sp modelId="{B5EC1E33-E0CA-4E79-8A93-4A56934D9391}">
      <dsp:nvSpPr>
        <dsp:cNvPr id="0" name=""/>
        <dsp:cNvSpPr/>
      </dsp:nvSpPr>
      <dsp:spPr>
        <a:xfrm>
          <a:off x="9297537" y="1543722"/>
          <a:ext cx="1770380" cy="2058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1500" kern="1200" dirty="0"/>
            <a:t>Ostali članovi skupine postavljaju pitanja glumcima koji odgovaraju iz perspektive svojega lika</a:t>
          </a:r>
        </a:p>
      </dsp:txBody>
      <dsp:txXfrm>
        <a:off x="9383960" y="1630145"/>
        <a:ext cx="1597534" cy="1885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1D9D-12E9-4D9E-BD56-D66581FCA54A}">
      <dsp:nvSpPr>
        <dsp:cNvPr id="0" name=""/>
        <dsp:cNvSpPr/>
      </dsp:nvSpPr>
      <dsp:spPr>
        <a:xfrm>
          <a:off x="0" y="698846"/>
          <a:ext cx="812800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Kako ste se osjećali? </a:t>
          </a:r>
        </a:p>
      </dsp:txBody>
      <dsp:txXfrm>
        <a:off x="46541" y="745387"/>
        <a:ext cx="8034918" cy="860321"/>
      </dsp:txXfrm>
    </dsp:sp>
    <dsp:sp modelId="{E924DF1D-3F8D-4B47-B6F3-26E05D25C240}">
      <dsp:nvSpPr>
        <dsp:cNvPr id="0" name=""/>
        <dsp:cNvSpPr/>
      </dsp:nvSpPr>
      <dsp:spPr>
        <a:xfrm>
          <a:off x="0" y="1721369"/>
          <a:ext cx="8128000" cy="9534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Je li vam bilo teško izraziti misli? </a:t>
          </a:r>
        </a:p>
      </dsp:txBody>
      <dsp:txXfrm>
        <a:off x="46541" y="1767910"/>
        <a:ext cx="8034918" cy="860321"/>
      </dsp:txXfrm>
    </dsp:sp>
    <dsp:sp modelId="{93B418B7-2CB3-4A23-ACEE-B5E6A3D8539E}">
      <dsp:nvSpPr>
        <dsp:cNvPr id="0" name=""/>
        <dsp:cNvSpPr/>
      </dsp:nvSpPr>
      <dsp:spPr>
        <a:xfrm>
          <a:off x="0" y="2743893"/>
          <a:ext cx="8128000" cy="9534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Koja je uloga Marije u povijesti spasenja kao „najplodnije loze” koja je svojom poslušnošću i vjerom donijela Isusa na svijet?</a:t>
          </a:r>
        </a:p>
      </dsp:txBody>
      <dsp:txXfrm>
        <a:off x="46541" y="2790434"/>
        <a:ext cx="8034918" cy="860321"/>
      </dsp:txXfrm>
    </dsp:sp>
    <dsp:sp modelId="{237AB4FA-B96A-4D43-AF9E-EA719E05D0D1}">
      <dsp:nvSpPr>
        <dsp:cNvPr id="0" name=""/>
        <dsp:cNvSpPr/>
      </dsp:nvSpPr>
      <dsp:spPr>
        <a:xfrm>
          <a:off x="0" y="3766417"/>
          <a:ext cx="8128000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Koje Marijine osobine prepoznajete u ovom događaju?</a:t>
          </a:r>
        </a:p>
      </dsp:txBody>
      <dsp:txXfrm>
        <a:off x="46541" y="3812958"/>
        <a:ext cx="8034918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ABCC-0B23-4C93-A1F6-2B0B37B7F2AD}">
      <dsp:nvSpPr>
        <dsp:cNvPr id="0" name=""/>
        <dsp:cNvSpPr/>
      </dsp:nvSpPr>
      <dsp:spPr>
        <a:xfrm>
          <a:off x="350815" y="1756"/>
          <a:ext cx="3533931" cy="2120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postoje brojna svjedočanstva o Marijinu zagovoru </a:t>
          </a:r>
        </a:p>
      </dsp:txBody>
      <dsp:txXfrm>
        <a:off x="350815" y="1756"/>
        <a:ext cx="3533931" cy="2120359"/>
      </dsp:txXfrm>
    </dsp:sp>
    <dsp:sp modelId="{91DCB7BE-C33E-423C-90FE-7EB89FA4BB2F}">
      <dsp:nvSpPr>
        <dsp:cNvPr id="0" name=""/>
        <dsp:cNvSpPr/>
      </dsp:nvSpPr>
      <dsp:spPr>
        <a:xfrm>
          <a:off x="4238140" y="1756"/>
          <a:ext cx="3533931" cy="21203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brojni su vjernici osjetili njezinu blizinu, zaštitu ili pomoć u teškim situacijama</a:t>
          </a:r>
        </a:p>
      </dsp:txBody>
      <dsp:txXfrm>
        <a:off x="4238140" y="1756"/>
        <a:ext cx="3533931" cy="2120359"/>
      </dsp:txXfrm>
    </dsp:sp>
    <dsp:sp modelId="{2273F062-0631-4F37-85D2-16004EE44C94}">
      <dsp:nvSpPr>
        <dsp:cNvPr id="0" name=""/>
        <dsp:cNvSpPr/>
      </dsp:nvSpPr>
      <dsp:spPr>
        <a:xfrm>
          <a:off x="350815" y="2475509"/>
          <a:ext cx="3533931" cy="21203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mnoštvo je onih koji su po osobnoj molitvi, hodočašću u marijansko svetište ili riječi utjehe doživjeli Mariju kao majku koja nas prati i vodi k Isusu</a:t>
          </a:r>
        </a:p>
      </dsp:txBody>
      <dsp:txXfrm>
        <a:off x="350815" y="2475509"/>
        <a:ext cx="3533931" cy="2120359"/>
      </dsp:txXfrm>
    </dsp:sp>
    <dsp:sp modelId="{3732FE88-73FB-474C-8205-7258DFC94353}">
      <dsp:nvSpPr>
        <dsp:cNvPr id="0" name=""/>
        <dsp:cNvSpPr/>
      </dsp:nvSpPr>
      <dsp:spPr>
        <a:xfrm>
          <a:off x="4238140" y="2475509"/>
          <a:ext cx="3533931" cy="21203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podijelite svoja svjedočanstva Marijina zagovora</a:t>
          </a:r>
        </a:p>
      </dsp:txBody>
      <dsp:txXfrm>
        <a:off x="4238140" y="2475509"/>
        <a:ext cx="3533931" cy="2120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9.10.2025.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5.xml"/><Relationship Id="rId18" Type="http://schemas.openxmlformats.org/officeDocument/2006/relationships/hyperlink" Target="https://www.youtube.com/watch?v=sIvQdETf3NQ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5.png"/><Relationship Id="rId2" Type="http://schemas.openxmlformats.org/officeDocument/2006/relationships/image" Target="../media/image8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9.jpeg"/><Relationship Id="rId10" Type="http://schemas.openxmlformats.org/officeDocument/2006/relationships/diagramLayout" Target="../diagrams/layout5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hyperlink" Target="https://www.youtube.com/watch?v=qp5GNwrAmE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hyperlink" Target="https://www.youtube.com/shorts/-YH5BZNJCwg" TargetMode="Externa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6.xml"/><Relationship Id="rId15" Type="http://schemas.openxmlformats.org/officeDocument/2006/relationships/image" Target="../media/image14.jpeg"/><Relationship Id="rId10" Type="http://schemas.openxmlformats.org/officeDocument/2006/relationships/hyperlink" Target="https://www.youtube.com/watch?v=WeLuZk5BpWc" TargetMode="Externa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12" Type="http://schemas.openxmlformats.org/officeDocument/2006/relationships/hyperlink" Target="https://www.youtube.com/watch?v=_pXjqa9TaO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7.xml"/><Relationship Id="rId15" Type="http://schemas.openxmlformats.org/officeDocument/2006/relationships/image" Target="../media/image23.jpeg"/><Relationship Id="rId10" Type="http://schemas.openxmlformats.org/officeDocument/2006/relationships/hyperlink" Target="https://www.youtube.com/shorts/x1bKqe3Hq50" TargetMode="External"/><Relationship Id="rId4" Type="http://schemas.openxmlformats.org/officeDocument/2006/relationships/diagramData" Target="../diagrams/data7.xml"/><Relationship Id="rId9" Type="http://schemas.openxmlformats.org/officeDocument/2006/relationships/image" Target="../media/image20.jpeg"/><Relationship Id="rId14" Type="http://schemas.openxmlformats.org/officeDocument/2006/relationships/hyperlink" Target="https://www.youtube.com/shorts/7i3dvRB1B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A975D99A-05CA-4F36-8CA5-28530D0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8053754" y="0"/>
            <a:ext cx="3622430" cy="6858000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5638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sz="4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5318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069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91E7FF9-0929-4DCD-BDB4-1BAB275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5908" y="659423"/>
            <a:ext cx="8335106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Gospo Voćinska, Majko od Utočišta! Ti si obiljem svojih milosti tijekom stoljeća bila zaštita, utjeha i nada našem narodu u teškim povijesnim vremenima. U svim stradanjima, progonima i patnjama po tvojoj majčinskoj blizini osjetili smo ruku pomoćnicu, koja nas je snažno vodila k Isusu Kristu, jedinom Spasitelju čovjeka. Puni vjere i duboka pouzdanja stojimo pred tvojim milosnim likom i molimo te: brani našu domovinu, štiti Požešku biskupiju i pomozi svima nama, koji te u svojim osobnim potrebama zazivamo. Ostani s nama u svim kušnjama života, Majko od Utočišta, i ne daj da itko od nas skrene s puta tvoga Sina. Koji živi i kraljuje – danas i u vijeke. Amen.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F03066-B727-4267-A49B-B1187E258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61" y="659423"/>
            <a:ext cx="2686468" cy="436824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376139"/>
              </p:ext>
            </p:extLst>
          </p:nvPr>
        </p:nvGraphicFramePr>
        <p:xfrm>
          <a:off x="1363904" y="1828801"/>
          <a:ext cx="10277109" cy="481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Igra: </a:t>
            </a:r>
            <a:r>
              <a:rPr lang="hr-HR" dirty="0" err="1">
                <a:solidFill>
                  <a:srgbClr val="0563C1"/>
                </a:solidFill>
              </a:rPr>
              <a:t>Tarsia</a:t>
            </a:r>
            <a:r>
              <a:rPr lang="hr-HR" dirty="0">
                <a:solidFill>
                  <a:srgbClr val="0563C1"/>
                </a:solidFill>
              </a:rPr>
              <a:t> kartice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F9322D-D079-4129-94E5-9ED49699768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708" y="4825770"/>
            <a:ext cx="1817077" cy="1817077"/>
          </a:xfrm>
          <a:prstGeom prst="rect">
            <a:avLst/>
          </a:prstGeom>
        </p:spPr>
      </p:pic>
      <p:grpSp>
        <p:nvGrpSpPr>
          <p:cNvPr id="34" name="Grupa 33">
            <a:extLst>
              <a:ext uri="{FF2B5EF4-FFF2-40B4-BE49-F238E27FC236}">
                <a16:creationId xmlns:a16="http://schemas.microsoft.com/office/drawing/2014/main" id="{85C56D93-9FEF-4896-B3A7-8CF90BE7C7D9}"/>
              </a:ext>
            </a:extLst>
          </p:cNvPr>
          <p:cNvGrpSpPr/>
          <p:nvPr/>
        </p:nvGrpSpPr>
        <p:grpSpPr>
          <a:xfrm>
            <a:off x="5856218" y="5135194"/>
            <a:ext cx="678215" cy="772260"/>
            <a:chOff x="5856218" y="5135194"/>
            <a:chExt cx="678215" cy="772260"/>
          </a:xfrm>
        </p:grpSpPr>
        <p:sp>
          <p:nvSpPr>
            <p:cNvPr id="28" name="Jednakokračni trokut 27">
              <a:extLst>
                <a:ext uri="{FF2B5EF4-FFF2-40B4-BE49-F238E27FC236}">
                  <a16:creationId xmlns:a16="http://schemas.microsoft.com/office/drawing/2014/main" id="{5948C5C0-A18B-46A3-B852-7280455BADDF}"/>
                </a:ext>
              </a:extLst>
            </p:cNvPr>
            <p:cNvSpPr/>
            <p:nvPr/>
          </p:nvSpPr>
          <p:spPr>
            <a:xfrm rot="3619837">
              <a:off x="5809196" y="5182216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Pravokutnik 28">
              <a:extLst>
                <a:ext uri="{FF2B5EF4-FFF2-40B4-BE49-F238E27FC236}">
                  <a16:creationId xmlns:a16="http://schemas.microsoft.com/office/drawing/2014/main" id="{0FE60F48-E489-454D-AEDE-F45D863DF829}"/>
                </a:ext>
              </a:extLst>
            </p:cNvPr>
            <p:cNvSpPr/>
            <p:nvPr/>
          </p:nvSpPr>
          <p:spPr>
            <a:xfrm>
              <a:off x="6168535" y="5594845"/>
              <a:ext cx="94762" cy="849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0176AF64-2286-4B2A-B6F1-0D27A3B68D71}"/>
              </a:ext>
            </a:extLst>
          </p:cNvPr>
          <p:cNvGrpSpPr/>
          <p:nvPr/>
        </p:nvGrpSpPr>
        <p:grpSpPr>
          <a:xfrm>
            <a:off x="6119135" y="5425015"/>
            <a:ext cx="772260" cy="678215"/>
            <a:chOff x="6119135" y="5425015"/>
            <a:chExt cx="772260" cy="678215"/>
          </a:xfrm>
        </p:grpSpPr>
        <p:sp>
          <p:nvSpPr>
            <p:cNvPr id="15" name="Jednakokračni trokut 14">
              <a:extLst>
                <a:ext uri="{FF2B5EF4-FFF2-40B4-BE49-F238E27FC236}">
                  <a16:creationId xmlns:a16="http://schemas.microsoft.com/office/drawing/2014/main" id="{50170521-661A-4328-B2C7-A248749D7017}"/>
                </a:ext>
              </a:extLst>
            </p:cNvPr>
            <p:cNvSpPr/>
            <p:nvPr/>
          </p:nvSpPr>
          <p:spPr>
            <a:xfrm>
              <a:off x="6119135" y="5425015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Pravokutnik 29">
              <a:extLst>
                <a:ext uri="{FF2B5EF4-FFF2-40B4-BE49-F238E27FC236}">
                  <a16:creationId xmlns:a16="http://schemas.microsoft.com/office/drawing/2014/main" id="{C8CF8313-35CD-4723-AF80-A0CB2D8E51E0}"/>
                </a:ext>
              </a:extLst>
            </p:cNvPr>
            <p:cNvSpPr/>
            <p:nvPr/>
          </p:nvSpPr>
          <p:spPr>
            <a:xfrm>
              <a:off x="6355249" y="5764122"/>
              <a:ext cx="94762" cy="8498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Elipsa 31">
              <a:extLst>
                <a:ext uri="{FF2B5EF4-FFF2-40B4-BE49-F238E27FC236}">
                  <a16:creationId xmlns:a16="http://schemas.microsoft.com/office/drawing/2014/main" id="{118AAC1B-80E8-4341-9CCC-EB265A8DCDE8}"/>
                </a:ext>
              </a:extLst>
            </p:cNvPr>
            <p:cNvSpPr/>
            <p:nvPr/>
          </p:nvSpPr>
          <p:spPr>
            <a:xfrm>
              <a:off x="6583311" y="5764122"/>
              <a:ext cx="92189" cy="9023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DFA6911-92A0-43A7-96EF-A3D9FE766FA2}"/>
              </a:ext>
            </a:extLst>
          </p:cNvPr>
          <p:cNvGrpSpPr/>
          <p:nvPr/>
        </p:nvGrpSpPr>
        <p:grpSpPr>
          <a:xfrm>
            <a:off x="6677786" y="5135194"/>
            <a:ext cx="678215" cy="772260"/>
            <a:chOff x="6677786" y="5135194"/>
            <a:chExt cx="678215" cy="772260"/>
          </a:xfrm>
        </p:grpSpPr>
        <p:sp>
          <p:nvSpPr>
            <p:cNvPr id="27" name="Jednakokračni trokut 26">
              <a:extLst>
                <a:ext uri="{FF2B5EF4-FFF2-40B4-BE49-F238E27FC236}">
                  <a16:creationId xmlns:a16="http://schemas.microsoft.com/office/drawing/2014/main" id="{5FC450DF-2E11-4A42-9865-36741A08345A}"/>
                </a:ext>
              </a:extLst>
            </p:cNvPr>
            <p:cNvSpPr/>
            <p:nvPr/>
          </p:nvSpPr>
          <p:spPr>
            <a:xfrm rot="3619837">
              <a:off x="6630764" y="5182216"/>
              <a:ext cx="772260" cy="678215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Elipsa 32">
              <a:extLst>
                <a:ext uri="{FF2B5EF4-FFF2-40B4-BE49-F238E27FC236}">
                  <a16:creationId xmlns:a16="http://schemas.microsoft.com/office/drawing/2014/main" id="{7CF51160-9DEE-4ACA-924B-BF681AFA3A5A}"/>
                </a:ext>
              </a:extLst>
            </p:cNvPr>
            <p:cNvSpPr/>
            <p:nvPr/>
          </p:nvSpPr>
          <p:spPr>
            <a:xfrm>
              <a:off x="6752310" y="5618900"/>
              <a:ext cx="92189" cy="9023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42CF9024-3440-4ED9-B271-70608B0DFB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745" y="5243302"/>
            <a:ext cx="1752691" cy="931655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376519" y="4075573"/>
            <a:ext cx="11815482" cy="2208685"/>
            <a:chOff x="7811963" y="2743200"/>
            <a:chExt cx="4380037" cy="1894604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7811963" y="2743200"/>
              <a:ext cx="4380037" cy="1894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7914652" y="2804229"/>
              <a:ext cx="4190944" cy="1768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Upoznaj vinograd Gospodnji!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>
                  <a:solidFill>
                    <a:schemeClr val="bg1"/>
                  </a:solidFill>
                </a:rPr>
                <a:t>Marijanska svetišta u Požeškoj biskupiji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Požeška je biskupija od svojih početaka nastojala liječiti ratne i duhovne rane, osobito kroz hodočasnički pastoral. Središnje mjesto zauzima svetište Gospe Voćinske, razoreno 1991., a obnovljeno posvetom crkve 2011. i proglašenjem manjom bazilikom 2022. Osim hodočašća osnovnoškolske djece, mladih, starijih osoba, brojčano najvećega iz zapadnoga i južnoga dijela Biskupije 21. kolovoza te slavonsko-podravskoga dijela za Malu Gospu, osobito značenje u liječenju duhovnih rana ima hodočašće hrvatskih branitelja, vojske i policije Voćinskoj Gospi 13. prosinca, na obljetnicu razaranja voćinske crkve i ubojstva voćinskih žrtava, na što podsjeća i spomenik podignut s desne strane ulaza u crkvu.</a:t>
              </a:r>
            </a:p>
            <a:p>
              <a:r>
                <a:rPr lang="hr-HR" sz="1600" dirty="0">
                  <a:solidFill>
                    <a:schemeClr val="bg1"/>
                  </a:solidFill>
                </a:rPr>
                <a:t>Uz </a:t>
              </a:r>
              <a:r>
                <a:rPr lang="hr-HR" sz="1600" dirty="0" err="1">
                  <a:solidFill>
                    <a:schemeClr val="bg1"/>
                  </a:solidFill>
                </a:rPr>
                <a:t>Voćin</a:t>
              </a:r>
              <a:r>
                <a:rPr lang="hr-HR" sz="1600" dirty="0">
                  <a:solidFill>
                    <a:schemeClr val="bg1"/>
                  </a:solidFill>
                </a:rPr>
                <a:t>, važnija biskupijska marijanska svetišta su Gospa od Suza u Pleternici te svetišta u Kloštru, Kutjevu, Novoj Kapeli i Jasenovcu.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92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BIBLIJSKI TEKST: Lk 1,26-38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9FBBF888-18AE-4851-81F9-B3A67B69541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7544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 šestome mjesecu posla Bog anđela Gabriela u galilejski grad imenom Nazaret k djevici zaručenoj s mužem koji se zvao Josip iz doma Davidova; a djevica se zvala Marija. Anđeo uđe k njoj i reče: „Zdravo, milosti puna! Gospodin s tobom!” Na tu se riječ ona smete i stade razmišljati kakav bi to bio pozdrav. No anđeo joj reče: „Ne boj se, Marijo! Ta našla si milost u Boga. Evo, začet ćeš i roditi sina i nadjenut ćeš mu ime Isus. On će biti velik i zvat će se Sin Svevišnjega. Njemu će Gospodin Bog dati prijestolje Davida, oca njegova, i kraljevat će nad domom Jakovljevim uvijeke i njegovu kraljevstvu neće biti kraja.”</a:t>
            </a:r>
          </a:p>
          <a:p>
            <a:r>
              <a:rPr lang="pl-PL" dirty="0"/>
              <a:t>Nato će Marija anđelu: „Kako će to biti kad ja muža ne poznajem?” Anđeo joj odgovori: „Duh Sveti sići će na te i sila će te Svevišnjega osjeniti. Zato će to čedo i biti sveto, Sin Božji. A evo tvoje rođakinje Elizabete: i ona u starosti svojoj zače sina. I njoj, nerotkinjom prozvanoj, ovo je već šesti mjesec. Ta Bogu ništa nije nemoguće!”</a:t>
            </a:r>
          </a:p>
          <a:p>
            <a:r>
              <a:rPr lang="pl-PL" dirty="0"/>
              <a:t>Nato Marija reče: „Evo službenice Gospodnje, neka mi bude po tvojoj riječi!” </a:t>
            </a:r>
            <a:br>
              <a:rPr lang="pl-PL" dirty="0"/>
            </a:br>
            <a:r>
              <a:rPr lang="pl-PL" dirty="0"/>
              <a:t>I anđeo otiđe od nje.</a:t>
            </a:r>
          </a:p>
        </p:txBody>
      </p:sp>
    </p:spTree>
    <p:extLst>
      <p:ext uri="{BB962C8B-B14F-4D97-AF65-F5344CB8AC3E}">
        <p14:creationId xmlns:p14="http://schemas.microsoft.com/office/powerpoint/2010/main" val="348194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578852"/>
              </p:ext>
            </p:extLst>
          </p:nvPr>
        </p:nvGraphicFramePr>
        <p:xfrm>
          <a:off x="335625" y="1497106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06F4D72D-25CF-4562-91C0-879F898FD70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2" name="Pravokutnik 21">
              <a:extLst>
                <a:ext uri="{FF2B5EF4-FFF2-40B4-BE49-F238E27FC236}">
                  <a16:creationId xmlns:a16="http://schemas.microsoft.com/office/drawing/2014/main" id="{B28FA2AA-61A3-40DC-99AA-1884F154A994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B6A08819-07FF-4E7F-B1CE-0CF0473A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Dramska igra: Zamrznuti prizor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D9039E7-E511-4B2E-8F60-39D0B5D7DB9C}"/>
              </a:ext>
            </a:extLst>
          </p:cNvPr>
          <p:cNvGrpSpPr/>
          <p:nvPr/>
        </p:nvGrpSpPr>
        <p:grpSpPr>
          <a:xfrm>
            <a:off x="6450012" y="4075575"/>
            <a:ext cx="5741990" cy="1683304"/>
            <a:chOff x="10063426" y="2743200"/>
            <a:chExt cx="2128574" cy="1443933"/>
          </a:xfrm>
        </p:grpSpPr>
        <p:sp>
          <p:nvSpPr>
            <p:cNvPr id="17" name="Pravokutnik 16">
              <a:extLst>
                <a:ext uri="{FF2B5EF4-FFF2-40B4-BE49-F238E27FC236}">
                  <a16:creationId xmlns:a16="http://schemas.microsoft.com/office/drawing/2014/main" id="{9CD4351C-2C75-428B-8FB3-3FB186A0D6EC}"/>
                </a:ext>
              </a:extLst>
            </p:cNvPr>
            <p:cNvSpPr/>
            <p:nvPr/>
          </p:nvSpPr>
          <p:spPr>
            <a:xfrm>
              <a:off x="10063426" y="2743200"/>
              <a:ext cx="2128574" cy="1443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668CF679-8CDA-4E0E-A5E2-D2C8896C5956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346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Stvarajte s Vinogradarom!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 err="1">
                  <a:solidFill>
                    <a:schemeClr val="bg1"/>
                  </a:solidFill>
                </a:rPr>
                <a:t>TikTok</a:t>
              </a:r>
              <a:r>
                <a:rPr lang="hr-HR" sz="1600" b="1" dirty="0">
                  <a:solidFill>
                    <a:schemeClr val="bg1"/>
                  </a:solidFill>
                </a:rPr>
                <a:t> svjedočanstvo. </a:t>
              </a:r>
              <a:r>
                <a:rPr lang="hr-HR" sz="1600" dirty="0">
                  <a:solidFill>
                    <a:schemeClr val="bg1"/>
                  </a:solidFill>
                </a:rPr>
                <a:t>Izradite video u trajanju do 30 sekundi u kojem biste iznijeli duhovno svjedočanstvo o trenutku kada ste osjetili Božju prisutnost, pronašli snagu u molitvi, oprostili nekom ili doživjeli duhovnu promjenu. Ako želite, podijelite video na društvenim mrežama s hashtagom #shkm2026, #MojeSvjedočanstvo.</a:t>
              </a:r>
            </a:p>
          </p:txBody>
        </p:sp>
      </p:grpSp>
      <p:graphicFrame>
        <p:nvGraphicFramePr>
          <p:cNvPr id="31" name="Dijagram 30">
            <a:extLst>
              <a:ext uri="{FF2B5EF4-FFF2-40B4-BE49-F238E27FC236}">
                <a16:creationId xmlns:a16="http://schemas.microsoft.com/office/drawing/2014/main" id="{CDA71F02-EAAE-4D38-AF65-555DB29D7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456035"/>
              </p:ext>
            </p:extLst>
          </p:nvPr>
        </p:nvGraphicFramePr>
        <p:xfrm>
          <a:off x="-8201254" y="1124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2494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" name="Dijagram 25">
            <a:extLst>
              <a:ext uri="{FF2B5EF4-FFF2-40B4-BE49-F238E27FC236}">
                <a16:creationId xmlns:a16="http://schemas.microsoft.com/office/drawing/2014/main" id="{DD081164-7C6B-4A66-A6B1-64E52484E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207995"/>
              </p:ext>
            </p:extLst>
          </p:nvPr>
        </p:nvGraphicFramePr>
        <p:xfrm>
          <a:off x="335625" y="1497106"/>
          <a:ext cx="11070958" cy="51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0563C1"/>
                </a:solidFill>
              </a:rPr>
              <a:t>Dramska igra: Zamrznuti prizor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CCE2FF7C-944E-4892-9838-541D4249D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735448"/>
              </p:ext>
            </p:extLst>
          </p:nvPr>
        </p:nvGraphicFramePr>
        <p:xfrm>
          <a:off x="501161" y="10974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9" name="Grupa 18">
            <a:extLst>
              <a:ext uri="{FF2B5EF4-FFF2-40B4-BE49-F238E27FC236}">
                <a16:creationId xmlns:a16="http://schemas.microsoft.com/office/drawing/2014/main" id="{2D1A0E2E-4159-4D44-B393-098614537142}"/>
              </a:ext>
            </a:extLst>
          </p:cNvPr>
          <p:cNvGrpSpPr/>
          <p:nvPr/>
        </p:nvGrpSpPr>
        <p:grpSpPr>
          <a:xfrm>
            <a:off x="7811963" y="4402950"/>
            <a:ext cx="4380037" cy="1011116"/>
            <a:chOff x="7811963" y="2743200"/>
            <a:chExt cx="4380037" cy="1011116"/>
          </a:xfrm>
        </p:grpSpPr>
        <p:sp>
          <p:nvSpPr>
            <p:cNvPr id="27" name="Pravokutnik 26">
              <a:extLst>
                <a:ext uri="{FF2B5EF4-FFF2-40B4-BE49-F238E27FC236}">
                  <a16:creationId xmlns:a16="http://schemas.microsoft.com/office/drawing/2014/main" id="{6761F439-DA92-430C-9ACA-4BF20CE8C418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8" name="Picture 4">
              <a:hlinkClick r:id="rId14"/>
              <a:extLst>
                <a:ext uri="{FF2B5EF4-FFF2-40B4-BE49-F238E27FC236}">
                  <a16:creationId xmlns:a16="http://schemas.microsoft.com/office/drawing/2014/main" id="{ECC102BC-A3B7-4626-A5AE-4170AF4AA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Slika 28">
              <a:extLst>
                <a:ext uri="{FF2B5EF4-FFF2-40B4-BE49-F238E27FC236}">
                  <a16:creationId xmlns:a16="http://schemas.microsoft.com/office/drawing/2014/main" id="{8FF72B2A-C54A-424F-A44D-BFA2022CB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0" name="TekstniOkvir 29">
              <a:extLst>
                <a:ext uri="{FF2B5EF4-FFF2-40B4-BE49-F238E27FC236}">
                  <a16:creationId xmlns:a16="http://schemas.microsoft.com/office/drawing/2014/main" id="{7F4D66F6-32DD-414A-855B-C3F014B3AA36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Hodočašće </a:t>
              </a:r>
              <a:r>
                <a:rPr lang="en-US" sz="1600" b="1" dirty="0" err="1">
                  <a:solidFill>
                    <a:schemeClr val="bg1"/>
                  </a:solidFill>
                </a:rPr>
                <a:t>učenika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osnovnih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škola</a:t>
              </a:r>
              <a:r>
                <a:rPr lang="en-US" sz="1600" b="1" dirty="0">
                  <a:solidFill>
                    <a:schemeClr val="bg1"/>
                  </a:solidFill>
                </a:rPr>
                <a:t> u </a:t>
              </a:r>
              <a:r>
                <a:rPr lang="en-US" sz="1600" b="1" dirty="0" err="1">
                  <a:solidFill>
                    <a:schemeClr val="bg1"/>
                  </a:solidFill>
                </a:rPr>
                <a:t>Voćin</a:t>
              </a:r>
              <a:r>
                <a:rPr lang="en-US" sz="1600" b="1" dirty="0">
                  <a:solidFill>
                    <a:schemeClr val="bg1"/>
                  </a:solidFill>
                </a:rPr>
                <a:t> [</a:t>
              </a:r>
              <a:r>
                <a:rPr lang="en-US" sz="1600" b="1" dirty="0" err="1">
                  <a:solidFill>
                    <a:schemeClr val="bg1"/>
                  </a:solidFill>
                </a:rPr>
                <a:t>glazbeni</a:t>
              </a:r>
              <a:r>
                <a:rPr lang="en-US" sz="1600" b="1" dirty="0">
                  <a:solidFill>
                    <a:schemeClr val="bg1"/>
                  </a:solidFill>
                </a:rPr>
                <a:t> video]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0AE796D-963F-4E64-A62A-48946E4B62C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5C3A4164-E173-4DF0-9590-C9BAE83301E2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Slika 32">
              <a:extLst>
                <a:ext uri="{FF2B5EF4-FFF2-40B4-BE49-F238E27FC236}">
                  <a16:creationId xmlns:a16="http://schemas.microsoft.com/office/drawing/2014/main" id="{8D90536B-8063-452E-B0FD-C8CB0647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FAB7DD65-7C6A-454C-9265-3955D1319ED9}"/>
              </a:ext>
            </a:extLst>
          </p:cNvPr>
          <p:cNvGrpSpPr/>
          <p:nvPr/>
        </p:nvGrpSpPr>
        <p:grpSpPr>
          <a:xfrm>
            <a:off x="7811963" y="5533220"/>
            <a:ext cx="4380037" cy="1011116"/>
            <a:chOff x="7811963" y="2743200"/>
            <a:chExt cx="4380037" cy="1011116"/>
          </a:xfrm>
        </p:grpSpPr>
        <p:sp>
          <p:nvSpPr>
            <p:cNvPr id="35" name="Pravokutnik 34">
              <a:extLst>
                <a:ext uri="{FF2B5EF4-FFF2-40B4-BE49-F238E27FC236}">
                  <a16:creationId xmlns:a16="http://schemas.microsoft.com/office/drawing/2014/main" id="{18537545-29BC-4358-BC81-A039C054D92E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6" name="Picture 4">
              <a:hlinkClick r:id="rId18"/>
              <a:extLst>
                <a:ext uri="{FF2B5EF4-FFF2-40B4-BE49-F238E27FC236}">
                  <a16:creationId xmlns:a16="http://schemas.microsoft.com/office/drawing/2014/main" id="{F7A937AE-0671-4257-824B-9290A3AEA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716435BC-26D6-4688-8921-73F94EB7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8" name="TekstniOkvir 37">
              <a:extLst>
                <a:ext uri="{FF2B5EF4-FFF2-40B4-BE49-F238E27FC236}">
                  <a16:creationId xmlns:a16="http://schemas.microsoft.com/office/drawing/2014/main" id="{8FBFA8EB-B891-455B-BD8E-1D6454530630}"/>
                </a:ext>
              </a:extLst>
            </p:cNvPr>
            <p:cNvSpPr txBox="1"/>
            <p:nvPr/>
          </p:nvSpPr>
          <p:spPr>
            <a:xfrm>
              <a:off x="9997584" y="2844634"/>
              <a:ext cx="20868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70 </a:t>
              </a:r>
              <a:r>
                <a:rPr lang="en-US" sz="1600" b="1" dirty="0" err="1">
                  <a:solidFill>
                    <a:schemeClr val="bg1"/>
                  </a:solidFill>
                </a:rPr>
                <a:t>godina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štovanja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Gospe</a:t>
              </a:r>
              <a:r>
                <a:rPr lang="en-US" sz="1600" b="1" dirty="0">
                  <a:solidFill>
                    <a:schemeClr val="bg1"/>
                  </a:solidFill>
                </a:rPr>
                <a:t> od </a:t>
              </a:r>
              <a:r>
                <a:rPr lang="en-US" sz="1600" b="1" dirty="0" err="1">
                  <a:solidFill>
                    <a:schemeClr val="bg1"/>
                  </a:solidFill>
                </a:rPr>
                <a:t>Suza</a:t>
              </a:r>
              <a:r>
                <a:rPr lang="en-US" sz="1600" b="1" dirty="0">
                  <a:solidFill>
                    <a:schemeClr val="bg1"/>
                  </a:solidFill>
                </a:rPr>
                <a:t> u </a:t>
              </a:r>
              <a:r>
                <a:rPr lang="en-US" sz="1600" b="1" dirty="0" err="1">
                  <a:solidFill>
                    <a:schemeClr val="bg1"/>
                  </a:solidFill>
                </a:rPr>
                <a:t>Pleternici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96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 p14:presetBounceEnd="3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xit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>
            <a:extLst>
              <a:ext uri="{FF2B5EF4-FFF2-40B4-BE49-F238E27FC236}">
                <a16:creationId xmlns:a16="http://schemas.microsoft.com/office/drawing/2014/main" id="{52800287-C7BB-42C3-856F-709D33531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246F224-4B5B-45BA-868B-BA088B80567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solidFill>
                  <a:srgbClr val="0563C1"/>
                </a:solidFill>
              </a:rPr>
              <a:t>Marija – Majka, zagovornica i uzor vjere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CCE2FF7C-944E-4892-9838-541D4249D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704110"/>
              </p:ext>
            </p:extLst>
          </p:nvPr>
        </p:nvGraphicFramePr>
        <p:xfrm>
          <a:off x="3452690" y="1895250"/>
          <a:ext cx="8122887" cy="459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Grupa 30">
            <a:extLst>
              <a:ext uri="{FF2B5EF4-FFF2-40B4-BE49-F238E27FC236}">
                <a16:creationId xmlns:a16="http://schemas.microsoft.com/office/drawing/2014/main" id="{B0AE796D-963F-4E64-A62A-48946E4B62C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2" name="Pravokutnik 31">
              <a:extLst>
                <a:ext uri="{FF2B5EF4-FFF2-40B4-BE49-F238E27FC236}">
                  <a16:creationId xmlns:a16="http://schemas.microsoft.com/office/drawing/2014/main" id="{5C3A4164-E173-4DF0-9590-C9BAE83301E2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Slika 32">
              <a:extLst>
                <a:ext uri="{FF2B5EF4-FFF2-40B4-BE49-F238E27FC236}">
                  <a16:creationId xmlns:a16="http://schemas.microsoft.com/office/drawing/2014/main" id="{8D90536B-8063-452E-B0FD-C8CB0647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D5790844-48B0-4B60-8C13-ED00EDBF4E43}"/>
              </a:ext>
            </a:extLst>
          </p:cNvPr>
          <p:cNvGrpSpPr/>
          <p:nvPr/>
        </p:nvGrpSpPr>
        <p:grpSpPr>
          <a:xfrm>
            <a:off x="7811963" y="4402950"/>
            <a:ext cx="4380037" cy="2141386"/>
            <a:chOff x="7811963" y="4402950"/>
            <a:chExt cx="4380037" cy="2141386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2D1A0E2E-4159-4D44-B393-098614537142}"/>
                </a:ext>
              </a:extLst>
            </p:cNvPr>
            <p:cNvGrpSpPr/>
            <p:nvPr/>
          </p:nvGrpSpPr>
          <p:grpSpPr>
            <a:xfrm>
              <a:off x="7811963" y="4402950"/>
              <a:ext cx="4380037" cy="1011116"/>
              <a:chOff x="7811963" y="2743200"/>
              <a:chExt cx="4380037" cy="1011116"/>
            </a:xfrm>
          </p:grpSpPr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6761F439-DA92-430C-9ACA-4BF20CE8C418}"/>
                  </a:ext>
                </a:extLst>
              </p:cNvPr>
              <p:cNvSpPr/>
              <p:nvPr/>
            </p:nvSpPr>
            <p:spPr>
              <a:xfrm>
                <a:off x="7811963" y="2743200"/>
                <a:ext cx="4380037" cy="1011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28" name="Picture 4">
                <a:hlinkClick r:id="rId10"/>
                <a:extLst>
                  <a:ext uri="{FF2B5EF4-FFF2-40B4-BE49-F238E27FC236}">
                    <a16:creationId xmlns:a16="http://schemas.microsoft.com/office/drawing/2014/main" id="{ECC102BC-A3B7-4626-A5AE-4170AF4AA2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06726" y="2822123"/>
                <a:ext cx="1503482" cy="84570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Slika 28">
                <a:extLst>
                  <a:ext uri="{FF2B5EF4-FFF2-40B4-BE49-F238E27FC236}">
                    <a16:creationId xmlns:a16="http://schemas.microsoft.com/office/drawing/2014/main" id="{8FF72B2A-C54A-424F-A44D-BFA2022CB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3600" y="3008320"/>
                <a:ext cx="423985" cy="425207"/>
              </a:xfrm>
              <a:prstGeom prst="rect">
                <a:avLst/>
              </a:prstGeom>
            </p:spPr>
          </p:pic>
          <p:sp>
            <p:nvSpPr>
              <p:cNvPr id="30" name="TekstniOkvir 29">
                <a:extLst>
                  <a:ext uri="{FF2B5EF4-FFF2-40B4-BE49-F238E27FC236}">
                    <a16:creationId xmlns:a16="http://schemas.microsoft.com/office/drawing/2014/main" id="{7F4D66F6-32DD-414A-855B-C3F014B3AA36}"/>
                  </a:ext>
                </a:extLst>
              </p:cNvPr>
              <p:cNvSpPr txBox="1"/>
              <p:nvPr/>
            </p:nvSpPr>
            <p:spPr>
              <a:xfrm>
                <a:off x="9997584" y="2844634"/>
                <a:ext cx="20868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Karlo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Jandrijević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svjedočanstvo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o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zagovoru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BDM </a:t>
                </a:r>
                <a:endParaRPr lang="hr-HR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upa 33">
              <a:extLst>
                <a:ext uri="{FF2B5EF4-FFF2-40B4-BE49-F238E27FC236}">
                  <a16:creationId xmlns:a16="http://schemas.microsoft.com/office/drawing/2014/main" id="{FAB7DD65-7C6A-454C-9265-3955D1319ED9}"/>
                </a:ext>
              </a:extLst>
            </p:cNvPr>
            <p:cNvGrpSpPr/>
            <p:nvPr/>
          </p:nvGrpSpPr>
          <p:grpSpPr>
            <a:xfrm>
              <a:off x="7811963" y="5533220"/>
              <a:ext cx="4380037" cy="1011116"/>
              <a:chOff x="7811963" y="2743200"/>
              <a:chExt cx="4380037" cy="1011116"/>
            </a:xfrm>
          </p:grpSpPr>
          <p:sp>
            <p:nvSpPr>
              <p:cNvPr id="35" name="Pravokutnik 34">
                <a:extLst>
                  <a:ext uri="{FF2B5EF4-FFF2-40B4-BE49-F238E27FC236}">
                    <a16:creationId xmlns:a16="http://schemas.microsoft.com/office/drawing/2014/main" id="{18537545-29BC-4358-BC81-A039C054D92E}"/>
                  </a:ext>
                </a:extLst>
              </p:cNvPr>
              <p:cNvSpPr/>
              <p:nvPr/>
            </p:nvSpPr>
            <p:spPr>
              <a:xfrm>
                <a:off x="7811963" y="2743200"/>
                <a:ext cx="4380037" cy="10111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36" name="Picture 4">
                <a:hlinkClick r:id="rId13"/>
                <a:extLst>
                  <a:ext uri="{FF2B5EF4-FFF2-40B4-BE49-F238E27FC236}">
                    <a16:creationId xmlns:a16="http://schemas.microsoft.com/office/drawing/2014/main" id="{F7A937AE-0671-4257-824B-9290A3AEA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06726" y="2822123"/>
                <a:ext cx="1503482" cy="84570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Slika 36">
                <a:extLst>
                  <a:ext uri="{FF2B5EF4-FFF2-40B4-BE49-F238E27FC236}">
                    <a16:creationId xmlns:a16="http://schemas.microsoft.com/office/drawing/2014/main" id="{716435BC-26D6-4688-8921-73F94EB72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3600" y="3008320"/>
                <a:ext cx="423985" cy="425207"/>
              </a:xfrm>
              <a:prstGeom prst="rect">
                <a:avLst/>
              </a:prstGeom>
            </p:spPr>
          </p:pic>
          <p:sp>
            <p:nvSpPr>
              <p:cNvPr id="38" name="TekstniOkvir 37">
                <a:extLst>
                  <a:ext uri="{FF2B5EF4-FFF2-40B4-BE49-F238E27FC236}">
                    <a16:creationId xmlns:a16="http://schemas.microsoft.com/office/drawing/2014/main" id="{8FBFA8EB-B891-455B-BD8E-1D6454530630}"/>
                  </a:ext>
                </a:extLst>
              </p:cNvPr>
              <p:cNvSpPr txBox="1"/>
              <p:nvPr/>
            </p:nvSpPr>
            <p:spPr>
              <a:xfrm>
                <a:off x="9997584" y="2961173"/>
                <a:ext cx="208683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>
                    <a:solidFill>
                      <a:schemeClr val="bg1"/>
                    </a:solidFill>
                  </a:rPr>
                  <a:t>Zašto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se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utječemo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</a:rPr>
                  <a:t>Mariji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? </a:t>
                </a:r>
                <a:endParaRPr lang="hr-HR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6F4BE53A-756E-4F61-902E-FCEE8361A65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61" y="1895250"/>
            <a:ext cx="2951529" cy="3453289"/>
          </a:xfrm>
          <a:prstGeom prst="rect">
            <a:avLst/>
          </a:prstGeom>
        </p:spPr>
      </p:pic>
      <p:grpSp>
        <p:nvGrpSpPr>
          <p:cNvPr id="44" name="Grupa 43">
            <a:extLst>
              <a:ext uri="{FF2B5EF4-FFF2-40B4-BE49-F238E27FC236}">
                <a16:creationId xmlns:a16="http://schemas.microsoft.com/office/drawing/2014/main" id="{809E8F1E-3CFF-41AA-A1A8-758B57DC450D}"/>
              </a:ext>
            </a:extLst>
          </p:cNvPr>
          <p:cNvGrpSpPr/>
          <p:nvPr/>
        </p:nvGrpSpPr>
        <p:grpSpPr>
          <a:xfrm>
            <a:off x="0" y="4402949"/>
            <a:ext cx="5741990" cy="1394585"/>
            <a:chOff x="10063426" y="2743200"/>
            <a:chExt cx="2128574" cy="1196271"/>
          </a:xfrm>
        </p:grpSpPr>
        <p:sp>
          <p:nvSpPr>
            <p:cNvPr id="45" name="Pravokutnik 44">
              <a:extLst>
                <a:ext uri="{FF2B5EF4-FFF2-40B4-BE49-F238E27FC236}">
                  <a16:creationId xmlns:a16="http://schemas.microsoft.com/office/drawing/2014/main" id="{EDF04089-EED3-4F52-977A-3C2CBCCCD2B3}"/>
                </a:ext>
              </a:extLst>
            </p:cNvPr>
            <p:cNvSpPr/>
            <p:nvPr/>
          </p:nvSpPr>
          <p:spPr>
            <a:xfrm>
              <a:off x="10063426" y="2743200"/>
              <a:ext cx="2128574" cy="11962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6" name="TekstniOkvir 45">
              <a:extLst>
                <a:ext uri="{FF2B5EF4-FFF2-40B4-BE49-F238E27FC236}">
                  <a16:creationId xmlns:a16="http://schemas.microsoft.com/office/drawing/2014/main" id="{85FEBC3E-EC73-43CB-AB41-C458D47A4467}"/>
                </a:ext>
              </a:extLst>
            </p:cNvPr>
            <p:cNvSpPr txBox="1"/>
            <p:nvPr/>
          </p:nvSpPr>
          <p:spPr>
            <a:xfrm>
              <a:off x="10063426" y="2804229"/>
              <a:ext cx="2042170" cy="1135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sz="1600" b="1" dirty="0">
                  <a:solidFill>
                    <a:schemeClr val="bg1"/>
                  </a:solidFill>
                </a:rPr>
                <a:t>Učimo od Marije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</a:t>
              </a:r>
              <a:r>
                <a:rPr lang="hr-HR" sz="1600" b="1" dirty="0">
                  <a:solidFill>
                    <a:schemeClr val="bg1"/>
                  </a:solidFill>
                </a:rPr>
                <a:t> </a:t>
              </a:r>
              <a:r>
                <a:rPr lang="hr-HR" sz="1600" dirty="0">
                  <a:solidFill>
                    <a:schemeClr val="bg1"/>
                  </a:solidFill>
                </a:rPr>
                <a:t>Kada se nađete u izazovnoj situaciji (poput konflikta, stresa ili nesporazuma), umjesto da odmah reagirate, uzmite trenutak i zastanite. Razmislite o tome kako bi toj situaciji pristupila Marija, koja je uzor mudrosti, mira, razumijevanja i dobrote te pokušajte reagirati na sličan način.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9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91E7FF9-0929-4DCD-BDB4-1BAB2757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FA46220-DC8C-4E12-8518-14F4445D2B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2" y="589728"/>
            <a:ext cx="4741914" cy="6277065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MARIJA – NAJPLODNIJA LOZA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0563C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4" y="659423"/>
            <a:ext cx="7517249" cy="5899639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2800" b="1" dirty="0"/>
              <a:t>Presveta Djevice Marijo, Majko i Kraljice moja, tvojem Bezgrešnom Srcu posvećujem i predajem čitavo svoje biće: svoje misli, riječi i djela. Raspolaži sa mnom i sa svim što mi pripada sada i u vječnosti, na hvalu i slavu Presvetoga Trojstva za posvećenje Crkve i spasenje svega svijeta. Bezgrešna moja Majko, pomozi mi živjeti dostojno moga krsnog posvećenja da neopozivo pripadam svom Otkupitelju. Daj da poput tebe slušam poticaje Duha Svetoga! Neka se u meni i po meni, uvijek i u svemu, vrši volja Božja! Amen!</a:t>
            </a:r>
            <a:endParaRPr lang="hr-HR" sz="28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</p:spTree>
    <p:extLst>
      <p:ext uri="{BB962C8B-B14F-4D97-AF65-F5344CB8AC3E}">
        <p14:creationId xmlns:p14="http://schemas.microsoft.com/office/powerpoint/2010/main" val="124571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B0C7AF-D7D1-4B99-BAC8-C32ED8B18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297045"/>
              </p:ext>
            </p:extLst>
          </p:nvPr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10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12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14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74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hkm2-pla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375623"/>
      </a:accent2>
      <a:accent3>
        <a:srgbClr val="C00000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1165</Words>
  <Application>Microsoft Office PowerPoint</Application>
  <PresentationFormat>Široki zaslon</PresentationFormat>
  <Paragraphs>70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MARIJA – NAJPLODNIJA LOZA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42</cp:revision>
  <dcterms:created xsi:type="dcterms:W3CDTF">2025-09-27T08:57:09Z</dcterms:created>
  <dcterms:modified xsi:type="dcterms:W3CDTF">2025-10-09T11:05:05Z</dcterms:modified>
</cp:coreProperties>
</file>