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70" r:id="rId4"/>
    <p:sldId id="271" r:id="rId5"/>
    <p:sldId id="273" r:id="rId6"/>
    <p:sldId id="272" r:id="rId7"/>
    <p:sldId id="274" r:id="rId8"/>
    <p:sldId id="275" r:id="rId9"/>
    <p:sldId id="277" r:id="rId10"/>
    <p:sldId id="278" r:id="rId11"/>
    <p:sldId id="27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8B1EF-6EC2-43FF-BA0D-CFD752A97C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4BD2C1E-3BD4-4269-BB2A-23038F5982E2}">
      <dgm:prSet/>
      <dgm:spPr/>
      <dgm:t>
        <a:bodyPr/>
        <a:lstStyle/>
        <a:p>
          <a:r>
            <a:rPr lang="pl-PL" dirty="0"/>
            <a:t>Je li tvoja duša povezana s Izvorom – Kristom?</a:t>
          </a:r>
          <a:endParaRPr lang="hr-HR" dirty="0"/>
        </a:p>
      </dgm:t>
    </dgm:pt>
    <dgm:pt modelId="{222BABB8-7C75-48FE-9D6E-D221B6F1B47A}" type="parTrans" cxnId="{B00A5755-85F7-4F3C-8939-75B6CECE1F29}">
      <dgm:prSet/>
      <dgm:spPr/>
      <dgm:t>
        <a:bodyPr/>
        <a:lstStyle/>
        <a:p>
          <a:endParaRPr lang="hr-HR"/>
        </a:p>
      </dgm:t>
    </dgm:pt>
    <dgm:pt modelId="{309B3D29-5D4A-43AC-BEB5-7873094CD69A}" type="sibTrans" cxnId="{B00A5755-85F7-4F3C-8939-75B6CECE1F29}">
      <dgm:prSet/>
      <dgm:spPr/>
      <dgm:t>
        <a:bodyPr/>
        <a:lstStyle/>
        <a:p>
          <a:endParaRPr lang="hr-HR"/>
        </a:p>
      </dgm:t>
    </dgm:pt>
    <dgm:pt modelId="{01FBED1B-B539-407A-93CF-8817DFDFB5D3}">
      <dgm:prSet/>
      <dgm:spPr/>
      <dgm:t>
        <a:bodyPr/>
        <a:lstStyle/>
        <a:p>
          <a:r>
            <a:rPr lang="pl-PL" dirty="0"/>
            <a:t>Osjećaš li ponekad da ti je duša prazna?</a:t>
          </a:r>
          <a:endParaRPr lang="hr-HR" dirty="0"/>
        </a:p>
      </dgm:t>
    </dgm:pt>
    <dgm:pt modelId="{12BC14E6-4623-4019-9BF5-10B71C713EA0}" type="parTrans" cxnId="{3F702D51-4AB7-4A1A-B42C-EF2CD8848E41}">
      <dgm:prSet/>
      <dgm:spPr/>
      <dgm:t>
        <a:bodyPr/>
        <a:lstStyle/>
        <a:p>
          <a:endParaRPr lang="hr-HR"/>
        </a:p>
      </dgm:t>
    </dgm:pt>
    <dgm:pt modelId="{80730C93-C22F-44ED-A93F-E3B28480080F}" type="sibTrans" cxnId="{3F702D51-4AB7-4A1A-B42C-EF2CD8848E41}">
      <dgm:prSet/>
      <dgm:spPr/>
      <dgm:t>
        <a:bodyPr/>
        <a:lstStyle/>
        <a:p>
          <a:endParaRPr lang="hr-HR"/>
        </a:p>
      </dgm:t>
    </dgm:pt>
    <dgm:pt modelId="{35B5952B-6D99-4F30-BDDE-EEB482F8BDC5}">
      <dgm:prSet/>
      <dgm:spPr/>
      <dgm:t>
        <a:bodyPr/>
        <a:lstStyle/>
        <a:p>
          <a:r>
            <a:rPr lang="pl-PL" dirty="0"/>
            <a:t>Obuzimaju li te pritom nelagoda, nemir ili strah?</a:t>
          </a:r>
          <a:endParaRPr lang="hr-HR" dirty="0"/>
        </a:p>
      </dgm:t>
    </dgm:pt>
    <dgm:pt modelId="{14B974CA-10DD-4405-8819-DCD982B3D6D4}" type="parTrans" cxnId="{9441398C-3A52-4E05-B8AD-8B13322F1108}">
      <dgm:prSet/>
      <dgm:spPr/>
      <dgm:t>
        <a:bodyPr/>
        <a:lstStyle/>
        <a:p>
          <a:endParaRPr lang="hr-HR"/>
        </a:p>
      </dgm:t>
    </dgm:pt>
    <dgm:pt modelId="{DFB0F1C0-7A5F-4D38-A421-A515906895C6}" type="sibTrans" cxnId="{9441398C-3A52-4E05-B8AD-8B13322F1108}">
      <dgm:prSet/>
      <dgm:spPr/>
      <dgm:t>
        <a:bodyPr/>
        <a:lstStyle/>
        <a:p>
          <a:endParaRPr lang="hr-HR"/>
        </a:p>
      </dgm:t>
    </dgm:pt>
    <dgm:pt modelId="{13C336A1-96FB-48B7-B34C-BFD6FC936FF4}" type="pres">
      <dgm:prSet presAssocID="{2E58B1EF-6EC2-43FF-BA0D-CFD752A97CAA}" presName="linear" presStyleCnt="0">
        <dgm:presLayoutVars>
          <dgm:animLvl val="lvl"/>
          <dgm:resizeHandles val="exact"/>
        </dgm:presLayoutVars>
      </dgm:prSet>
      <dgm:spPr/>
    </dgm:pt>
    <dgm:pt modelId="{EB167559-BB84-4FE1-B4B9-F60A952BCC7B}" type="pres">
      <dgm:prSet presAssocID="{A4BD2C1E-3BD4-4269-BB2A-23038F5982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168F5B-9134-4EB7-9380-FF4A536480B9}" type="pres">
      <dgm:prSet presAssocID="{309B3D29-5D4A-43AC-BEB5-7873094CD69A}" presName="spacer" presStyleCnt="0"/>
      <dgm:spPr/>
    </dgm:pt>
    <dgm:pt modelId="{1084D5E8-A1B9-4409-AC2E-B80E895766AB}" type="pres">
      <dgm:prSet presAssocID="{01FBED1B-B539-407A-93CF-8817DFDFB5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EBE27A5-9A96-4126-8630-5F1D39AC815F}" type="pres">
      <dgm:prSet presAssocID="{80730C93-C22F-44ED-A93F-E3B28480080F}" presName="spacer" presStyleCnt="0"/>
      <dgm:spPr/>
    </dgm:pt>
    <dgm:pt modelId="{8FB7E78D-B815-4553-92AF-D9CF9AD48826}" type="pres">
      <dgm:prSet presAssocID="{35B5952B-6D99-4F30-BDDE-EEB482F8BDC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024EB23-4309-40E4-8A5F-99A80DC9F4FE}" type="presOf" srcId="{2E58B1EF-6EC2-43FF-BA0D-CFD752A97CAA}" destId="{13C336A1-96FB-48B7-B34C-BFD6FC936FF4}" srcOrd="0" destOrd="0" presId="urn:microsoft.com/office/officeart/2005/8/layout/vList2"/>
    <dgm:cxn modelId="{7C8E4C50-030F-45AF-B9D0-34385028C2CF}" type="presOf" srcId="{A4BD2C1E-3BD4-4269-BB2A-23038F5982E2}" destId="{EB167559-BB84-4FE1-B4B9-F60A952BCC7B}" srcOrd="0" destOrd="0" presId="urn:microsoft.com/office/officeart/2005/8/layout/vList2"/>
    <dgm:cxn modelId="{3F702D51-4AB7-4A1A-B42C-EF2CD8848E41}" srcId="{2E58B1EF-6EC2-43FF-BA0D-CFD752A97CAA}" destId="{01FBED1B-B539-407A-93CF-8817DFDFB5D3}" srcOrd="1" destOrd="0" parTransId="{12BC14E6-4623-4019-9BF5-10B71C713EA0}" sibTransId="{80730C93-C22F-44ED-A93F-E3B28480080F}"/>
    <dgm:cxn modelId="{B00A5755-85F7-4F3C-8939-75B6CECE1F29}" srcId="{2E58B1EF-6EC2-43FF-BA0D-CFD752A97CAA}" destId="{A4BD2C1E-3BD4-4269-BB2A-23038F5982E2}" srcOrd="0" destOrd="0" parTransId="{222BABB8-7C75-48FE-9D6E-D221B6F1B47A}" sibTransId="{309B3D29-5D4A-43AC-BEB5-7873094CD69A}"/>
    <dgm:cxn modelId="{9441398C-3A52-4E05-B8AD-8B13322F1108}" srcId="{2E58B1EF-6EC2-43FF-BA0D-CFD752A97CAA}" destId="{35B5952B-6D99-4F30-BDDE-EEB482F8BDC5}" srcOrd="2" destOrd="0" parTransId="{14B974CA-10DD-4405-8819-DCD982B3D6D4}" sibTransId="{DFB0F1C0-7A5F-4D38-A421-A515906895C6}"/>
    <dgm:cxn modelId="{C742BBCA-0621-46F7-8C90-E115AD65775F}" type="presOf" srcId="{01FBED1B-B539-407A-93CF-8817DFDFB5D3}" destId="{1084D5E8-A1B9-4409-AC2E-B80E895766AB}" srcOrd="0" destOrd="0" presId="urn:microsoft.com/office/officeart/2005/8/layout/vList2"/>
    <dgm:cxn modelId="{56B54EFD-16F7-402A-8131-3620DD21F9B6}" type="presOf" srcId="{35B5952B-6D99-4F30-BDDE-EEB482F8BDC5}" destId="{8FB7E78D-B815-4553-92AF-D9CF9AD48826}" srcOrd="0" destOrd="0" presId="urn:microsoft.com/office/officeart/2005/8/layout/vList2"/>
    <dgm:cxn modelId="{A8EA044A-F824-41BB-A99B-5B1173DF6999}" type="presParOf" srcId="{13C336A1-96FB-48B7-B34C-BFD6FC936FF4}" destId="{EB167559-BB84-4FE1-B4B9-F60A952BCC7B}" srcOrd="0" destOrd="0" presId="urn:microsoft.com/office/officeart/2005/8/layout/vList2"/>
    <dgm:cxn modelId="{11586B8F-3311-447B-B5BF-E4FFE0513804}" type="presParOf" srcId="{13C336A1-96FB-48B7-B34C-BFD6FC936FF4}" destId="{50168F5B-9134-4EB7-9380-FF4A536480B9}" srcOrd="1" destOrd="0" presId="urn:microsoft.com/office/officeart/2005/8/layout/vList2"/>
    <dgm:cxn modelId="{DEE67960-41C7-4044-B025-A93F1D51684A}" type="presParOf" srcId="{13C336A1-96FB-48B7-B34C-BFD6FC936FF4}" destId="{1084D5E8-A1B9-4409-AC2E-B80E895766AB}" srcOrd="2" destOrd="0" presId="urn:microsoft.com/office/officeart/2005/8/layout/vList2"/>
    <dgm:cxn modelId="{E9653628-4B4A-4605-AB20-DC7F7E1213C2}" type="presParOf" srcId="{13C336A1-96FB-48B7-B34C-BFD6FC936FF4}" destId="{4EBE27A5-9A96-4126-8630-5F1D39AC815F}" srcOrd="3" destOrd="0" presId="urn:microsoft.com/office/officeart/2005/8/layout/vList2"/>
    <dgm:cxn modelId="{E349EECE-EB98-4D0C-A331-1DF0773CDCBA}" type="presParOf" srcId="{13C336A1-96FB-48B7-B34C-BFD6FC936FF4}" destId="{8FB7E78D-B815-4553-92AF-D9CF9AD488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58B1EF-6EC2-43FF-BA0D-CFD752A97C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4BD2C1E-3BD4-4269-BB2A-23038F5982E2}">
      <dgm:prSet/>
      <dgm:spPr/>
      <dgm:t>
        <a:bodyPr/>
        <a:lstStyle/>
        <a:p>
          <a:r>
            <a:rPr lang="pl-PL" dirty="0"/>
            <a:t>Je li tvoja duša povezana s Izvorom – Kristom?</a:t>
          </a:r>
          <a:endParaRPr lang="hr-HR" dirty="0"/>
        </a:p>
      </dgm:t>
    </dgm:pt>
    <dgm:pt modelId="{222BABB8-7C75-48FE-9D6E-D221B6F1B47A}" type="parTrans" cxnId="{B00A5755-85F7-4F3C-8939-75B6CECE1F29}">
      <dgm:prSet/>
      <dgm:spPr/>
      <dgm:t>
        <a:bodyPr/>
        <a:lstStyle/>
        <a:p>
          <a:endParaRPr lang="hr-HR"/>
        </a:p>
      </dgm:t>
    </dgm:pt>
    <dgm:pt modelId="{309B3D29-5D4A-43AC-BEB5-7873094CD69A}" type="sibTrans" cxnId="{B00A5755-85F7-4F3C-8939-75B6CECE1F29}">
      <dgm:prSet/>
      <dgm:spPr/>
      <dgm:t>
        <a:bodyPr/>
        <a:lstStyle/>
        <a:p>
          <a:endParaRPr lang="hr-HR"/>
        </a:p>
      </dgm:t>
    </dgm:pt>
    <dgm:pt modelId="{01FBED1B-B539-407A-93CF-8817DFDFB5D3}">
      <dgm:prSet/>
      <dgm:spPr/>
      <dgm:t>
        <a:bodyPr/>
        <a:lstStyle/>
        <a:p>
          <a:r>
            <a:rPr lang="pl-PL" dirty="0"/>
            <a:t>Osjećaš li ponekad da ti je duša prazna?</a:t>
          </a:r>
          <a:endParaRPr lang="hr-HR" dirty="0"/>
        </a:p>
      </dgm:t>
    </dgm:pt>
    <dgm:pt modelId="{12BC14E6-4623-4019-9BF5-10B71C713EA0}" type="parTrans" cxnId="{3F702D51-4AB7-4A1A-B42C-EF2CD8848E41}">
      <dgm:prSet/>
      <dgm:spPr/>
      <dgm:t>
        <a:bodyPr/>
        <a:lstStyle/>
        <a:p>
          <a:endParaRPr lang="hr-HR"/>
        </a:p>
      </dgm:t>
    </dgm:pt>
    <dgm:pt modelId="{80730C93-C22F-44ED-A93F-E3B28480080F}" type="sibTrans" cxnId="{3F702D51-4AB7-4A1A-B42C-EF2CD8848E41}">
      <dgm:prSet/>
      <dgm:spPr/>
      <dgm:t>
        <a:bodyPr/>
        <a:lstStyle/>
        <a:p>
          <a:endParaRPr lang="hr-HR"/>
        </a:p>
      </dgm:t>
    </dgm:pt>
    <dgm:pt modelId="{35B5952B-6D99-4F30-BDDE-EEB482F8BDC5}">
      <dgm:prSet/>
      <dgm:spPr/>
      <dgm:t>
        <a:bodyPr/>
        <a:lstStyle/>
        <a:p>
          <a:r>
            <a:rPr lang="pl-PL" dirty="0"/>
            <a:t>Obuzimaju li te pritom nelagoda, nemir ili strah?</a:t>
          </a:r>
          <a:endParaRPr lang="hr-HR" dirty="0"/>
        </a:p>
      </dgm:t>
    </dgm:pt>
    <dgm:pt modelId="{14B974CA-10DD-4405-8819-DCD982B3D6D4}" type="parTrans" cxnId="{9441398C-3A52-4E05-B8AD-8B13322F1108}">
      <dgm:prSet/>
      <dgm:spPr/>
      <dgm:t>
        <a:bodyPr/>
        <a:lstStyle/>
        <a:p>
          <a:endParaRPr lang="hr-HR"/>
        </a:p>
      </dgm:t>
    </dgm:pt>
    <dgm:pt modelId="{DFB0F1C0-7A5F-4D38-A421-A515906895C6}" type="sibTrans" cxnId="{9441398C-3A52-4E05-B8AD-8B13322F1108}">
      <dgm:prSet/>
      <dgm:spPr/>
      <dgm:t>
        <a:bodyPr/>
        <a:lstStyle/>
        <a:p>
          <a:endParaRPr lang="hr-HR"/>
        </a:p>
      </dgm:t>
    </dgm:pt>
    <dgm:pt modelId="{13C336A1-96FB-48B7-B34C-BFD6FC936FF4}" type="pres">
      <dgm:prSet presAssocID="{2E58B1EF-6EC2-43FF-BA0D-CFD752A97CAA}" presName="linear" presStyleCnt="0">
        <dgm:presLayoutVars>
          <dgm:animLvl val="lvl"/>
          <dgm:resizeHandles val="exact"/>
        </dgm:presLayoutVars>
      </dgm:prSet>
      <dgm:spPr/>
    </dgm:pt>
    <dgm:pt modelId="{EB167559-BB84-4FE1-B4B9-F60A952BCC7B}" type="pres">
      <dgm:prSet presAssocID="{A4BD2C1E-3BD4-4269-BB2A-23038F5982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168F5B-9134-4EB7-9380-FF4A536480B9}" type="pres">
      <dgm:prSet presAssocID="{309B3D29-5D4A-43AC-BEB5-7873094CD69A}" presName="spacer" presStyleCnt="0"/>
      <dgm:spPr/>
    </dgm:pt>
    <dgm:pt modelId="{1084D5E8-A1B9-4409-AC2E-B80E895766AB}" type="pres">
      <dgm:prSet presAssocID="{01FBED1B-B539-407A-93CF-8817DFDFB5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EBE27A5-9A96-4126-8630-5F1D39AC815F}" type="pres">
      <dgm:prSet presAssocID="{80730C93-C22F-44ED-A93F-E3B28480080F}" presName="spacer" presStyleCnt="0"/>
      <dgm:spPr/>
    </dgm:pt>
    <dgm:pt modelId="{8FB7E78D-B815-4553-92AF-D9CF9AD48826}" type="pres">
      <dgm:prSet presAssocID="{35B5952B-6D99-4F30-BDDE-EEB482F8BDC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024EB23-4309-40E4-8A5F-99A80DC9F4FE}" type="presOf" srcId="{2E58B1EF-6EC2-43FF-BA0D-CFD752A97CAA}" destId="{13C336A1-96FB-48B7-B34C-BFD6FC936FF4}" srcOrd="0" destOrd="0" presId="urn:microsoft.com/office/officeart/2005/8/layout/vList2"/>
    <dgm:cxn modelId="{7C8E4C50-030F-45AF-B9D0-34385028C2CF}" type="presOf" srcId="{A4BD2C1E-3BD4-4269-BB2A-23038F5982E2}" destId="{EB167559-BB84-4FE1-B4B9-F60A952BCC7B}" srcOrd="0" destOrd="0" presId="urn:microsoft.com/office/officeart/2005/8/layout/vList2"/>
    <dgm:cxn modelId="{3F702D51-4AB7-4A1A-B42C-EF2CD8848E41}" srcId="{2E58B1EF-6EC2-43FF-BA0D-CFD752A97CAA}" destId="{01FBED1B-B539-407A-93CF-8817DFDFB5D3}" srcOrd="1" destOrd="0" parTransId="{12BC14E6-4623-4019-9BF5-10B71C713EA0}" sibTransId="{80730C93-C22F-44ED-A93F-E3B28480080F}"/>
    <dgm:cxn modelId="{B00A5755-85F7-4F3C-8939-75B6CECE1F29}" srcId="{2E58B1EF-6EC2-43FF-BA0D-CFD752A97CAA}" destId="{A4BD2C1E-3BD4-4269-BB2A-23038F5982E2}" srcOrd="0" destOrd="0" parTransId="{222BABB8-7C75-48FE-9D6E-D221B6F1B47A}" sibTransId="{309B3D29-5D4A-43AC-BEB5-7873094CD69A}"/>
    <dgm:cxn modelId="{9441398C-3A52-4E05-B8AD-8B13322F1108}" srcId="{2E58B1EF-6EC2-43FF-BA0D-CFD752A97CAA}" destId="{35B5952B-6D99-4F30-BDDE-EEB482F8BDC5}" srcOrd="2" destOrd="0" parTransId="{14B974CA-10DD-4405-8819-DCD982B3D6D4}" sibTransId="{DFB0F1C0-7A5F-4D38-A421-A515906895C6}"/>
    <dgm:cxn modelId="{C742BBCA-0621-46F7-8C90-E115AD65775F}" type="presOf" srcId="{01FBED1B-B539-407A-93CF-8817DFDFB5D3}" destId="{1084D5E8-A1B9-4409-AC2E-B80E895766AB}" srcOrd="0" destOrd="0" presId="urn:microsoft.com/office/officeart/2005/8/layout/vList2"/>
    <dgm:cxn modelId="{56B54EFD-16F7-402A-8131-3620DD21F9B6}" type="presOf" srcId="{35B5952B-6D99-4F30-BDDE-EEB482F8BDC5}" destId="{8FB7E78D-B815-4553-92AF-D9CF9AD48826}" srcOrd="0" destOrd="0" presId="urn:microsoft.com/office/officeart/2005/8/layout/vList2"/>
    <dgm:cxn modelId="{A8EA044A-F824-41BB-A99B-5B1173DF6999}" type="presParOf" srcId="{13C336A1-96FB-48B7-B34C-BFD6FC936FF4}" destId="{EB167559-BB84-4FE1-B4B9-F60A952BCC7B}" srcOrd="0" destOrd="0" presId="urn:microsoft.com/office/officeart/2005/8/layout/vList2"/>
    <dgm:cxn modelId="{11586B8F-3311-447B-B5BF-E4FFE0513804}" type="presParOf" srcId="{13C336A1-96FB-48B7-B34C-BFD6FC936FF4}" destId="{50168F5B-9134-4EB7-9380-FF4A536480B9}" srcOrd="1" destOrd="0" presId="urn:microsoft.com/office/officeart/2005/8/layout/vList2"/>
    <dgm:cxn modelId="{DEE67960-41C7-4044-B025-A93F1D51684A}" type="presParOf" srcId="{13C336A1-96FB-48B7-B34C-BFD6FC936FF4}" destId="{1084D5E8-A1B9-4409-AC2E-B80E895766AB}" srcOrd="2" destOrd="0" presId="urn:microsoft.com/office/officeart/2005/8/layout/vList2"/>
    <dgm:cxn modelId="{E9653628-4B4A-4605-AB20-DC7F7E1213C2}" type="presParOf" srcId="{13C336A1-96FB-48B7-B34C-BFD6FC936FF4}" destId="{4EBE27A5-9A96-4126-8630-5F1D39AC815F}" srcOrd="3" destOrd="0" presId="urn:microsoft.com/office/officeart/2005/8/layout/vList2"/>
    <dgm:cxn modelId="{E349EECE-EB98-4D0C-A331-1DF0773CDCBA}" type="presParOf" srcId="{13C336A1-96FB-48B7-B34C-BFD6FC936FF4}" destId="{8FB7E78D-B815-4553-92AF-D9CF9AD488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44EBF3-5CA1-4FD7-8089-6C0072281115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8D89958F-60F6-4C1E-ADB7-8B37F5121DD2}">
      <dgm:prSet phldrT="[Tekst]"/>
      <dgm:spPr/>
      <dgm:t>
        <a:bodyPr/>
        <a:lstStyle/>
        <a:p>
          <a:r>
            <a:rPr lang="hr-HR" dirty="0"/>
            <a:t>Skupina izvlači karticu s tekstom iz </a:t>
          </a:r>
          <a:r>
            <a:rPr lang="hr-HR" dirty="0" err="1"/>
            <a:t>Iv</a:t>
          </a:r>
          <a:r>
            <a:rPr lang="hr-HR" dirty="0"/>
            <a:t> 15,1–8 </a:t>
          </a:r>
        </a:p>
      </dgm:t>
    </dgm:pt>
    <dgm:pt modelId="{00F86B5E-F4DA-49D9-9C8A-CF3BEA4A9627}" type="parTrans" cxnId="{51F4AB1F-243A-4F02-B4DF-CDD0DF52F785}">
      <dgm:prSet/>
      <dgm:spPr/>
      <dgm:t>
        <a:bodyPr/>
        <a:lstStyle/>
        <a:p>
          <a:endParaRPr lang="hr-HR"/>
        </a:p>
      </dgm:t>
    </dgm:pt>
    <dgm:pt modelId="{7AFE8412-88E2-4913-B30D-946863AC38B0}" type="sibTrans" cxnId="{51F4AB1F-243A-4F02-B4DF-CDD0DF52F785}">
      <dgm:prSet/>
      <dgm:spPr/>
      <dgm:t>
        <a:bodyPr/>
        <a:lstStyle/>
        <a:p>
          <a:endParaRPr lang="hr-HR"/>
        </a:p>
      </dgm:t>
    </dgm:pt>
    <dgm:pt modelId="{23CB47E4-DF8D-49E1-9F4A-CC95D0EFB644}">
      <dgm:prSet/>
      <dgm:spPr/>
      <dgm:t>
        <a:bodyPr/>
        <a:lstStyle/>
        <a:p>
          <a:r>
            <a:rPr lang="hr-HR" dirty="0"/>
            <a:t>Razgovor na temelju pitanja s kartice</a:t>
          </a:r>
        </a:p>
      </dgm:t>
    </dgm:pt>
    <dgm:pt modelId="{C4D6BAF2-421D-4E78-9FEC-FAFC023C6EF5}" type="parTrans" cxnId="{F338DA32-659C-46BB-B098-B726D991A003}">
      <dgm:prSet/>
      <dgm:spPr/>
      <dgm:t>
        <a:bodyPr/>
        <a:lstStyle/>
        <a:p>
          <a:endParaRPr lang="hr-HR"/>
        </a:p>
      </dgm:t>
    </dgm:pt>
    <dgm:pt modelId="{101EF68A-6297-4277-872E-5A12CAED45D5}" type="sibTrans" cxnId="{F338DA32-659C-46BB-B098-B726D991A003}">
      <dgm:prSet/>
      <dgm:spPr/>
      <dgm:t>
        <a:bodyPr/>
        <a:lstStyle/>
        <a:p>
          <a:endParaRPr lang="hr-HR"/>
        </a:p>
      </dgm:t>
    </dgm:pt>
    <dgm:pt modelId="{1364B9B3-EDFD-4EC7-A6BC-DC00CA282828}">
      <dgm:prSet/>
      <dgm:spPr/>
      <dgm:t>
        <a:bodyPr/>
        <a:lstStyle/>
        <a:p>
          <a:r>
            <a:rPr lang="hr-HR" dirty="0"/>
            <a:t>Osmisliti Instagram priču (</a:t>
          </a:r>
          <a:r>
            <a:rPr lang="hr-HR" i="1" dirty="0"/>
            <a:t>story</a:t>
          </a:r>
          <a:r>
            <a:rPr lang="hr-HR" dirty="0"/>
            <a:t>) ili objavu </a:t>
          </a:r>
        </a:p>
      </dgm:t>
    </dgm:pt>
    <dgm:pt modelId="{F33B6B8E-E35F-45DF-9FC7-CCACA51124DE}" type="parTrans" cxnId="{F61858C2-EAA3-4596-B73D-0D55FC1DF1EB}">
      <dgm:prSet/>
      <dgm:spPr/>
      <dgm:t>
        <a:bodyPr/>
        <a:lstStyle/>
        <a:p>
          <a:endParaRPr lang="hr-HR"/>
        </a:p>
      </dgm:t>
    </dgm:pt>
    <dgm:pt modelId="{5863DBCB-258E-4A13-87BE-8BFB3368B281}" type="sibTrans" cxnId="{F61858C2-EAA3-4596-B73D-0D55FC1DF1EB}">
      <dgm:prSet/>
      <dgm:spPr/>
      <dgm:t>
        <a:bodyPr/>
        <a:lstStyle/>
        <a:p>
          <a:endParaRPr lang="hr-HR"/>
        </a:p>
      </dgm:t>
    </dgm:pt>
    <dgm:pt modelId="{25A0C447-368C-4937-B41E-7A5F49786DFC}">
      <dgm:prSet/>
      <dgm:spPr/>
      <dgm:t>
        <a:bodyPr/>
        <a:lstStyle/>
        <a:p>
          <a:r>
            <a:rPr lang="hr-HR" dirty="0"/>
            <a:t>Kako prenijeti glavnu poruku teksta s kartice svojim vršnjacima</a:t>
          </a:r>
        </a:p>
      </dgm:t>
    </dgm:pt>
    <dgm:pt modelId="{93AD2237-6F22-47B7-8D08-DF1FC86243C1}" type="parTrans" cxnId="{05229FD8-09CE-4623-B5CA-6CED4DE4355E}">
      <dgm:prSet/>
      <dgm:spPr/>
      <dgm:t>
        <a:bodyPr/>
        <a:lstStyle/>
        <a:p>
          <a:endParaRPr lang="hr-HR"/>
        </a:p>
      </dgm:t>
    </dgm:pt>
    <dgm:pt modelId="{E3B436D2-EB3E-4468-89AC-EDDD9B4D948D}" type="sibTrans" cxnId="{05229FD8-09CE-4623-B5CA-6CED4DE4355E}">
      <dgm:prSet/>
      <dgm:spPr/>
      <dgm:t>
        <a:bodyPr/>
        <a:lstStyle/>
        <a:p>
          <a:endParaRPr lang="hr-HR"/>
        </a:p>
      </dgm:t>
    </dgm:pt>
    <dgm:pt modelId="{9A3225E2-5B51-4BE8-9AE7-C1D825B391C9}">
      <dgm:prSet/>
      <dgm:spPr/>
      <dgm:t>
        <a:bodyPr/>
        <a:lstStyle/>
        <a:p>
          <a:r>
            <a:rPr lang="hr-HR" dirty="0"/>
            <a:t>hashtag #shkm2026, #savjettjedna, #duhovnamisao, #razbijanjemitova, #instamolitva...</a:t>
          </a:r>
        </a:p>
      </dgm:t>
    </dgm:pt>
    <dgm:pt modelId="{57FA4DAB-AB7E-41C3-B704-609130DCC367}" type="parTrans" cxnId="{FF1B0A0C-168E-43EE-A2BC-00DAEAC80363}">
      <dgm:prSet/>
      <dgm:spPr/>
      <dgm:t>
        <a:bodyPr/>
        <a:lstStyle/>
        <a:p>
          <a:endParaRPr lang="hr-HR"/>
        </a:p>
      </dgm:t>
    </dgm:pt>
    <dgm:pt modelId="{80A44E8D-30AA-4BA5-B1C5-B5B163B12842}" type="sibTrans" cxnId="{FF1B0A0C-168E-43EE-A2BC-00DAEAC80363}">
      <dgm:prSet/>
      <dgm:spPr/>
      <dgm:t>
        <a:bodyPr/>
        <a:lstStyle/>
        <a:p>
          <a:endParaRPr lang="hr-HR"/>
        </a:p>
      </dgm:t>
    </dgm:pt>
    <dgm:pt modelId="{F6BF172A-DA89-46A8-B842-D5C73AF5D59E}">
      <dgm:prSet/>
      <dgm:spPr/>
      <dgm:t>
        <a:bodyPr/>
        <a:lstStyle/>
        <a:p>
          <a:r>
            <a:rPr lang="hr-HR"/>
            <a:t>Svaka skupina kratko predstavi svoj uradak</a:t>
          </a:r>
          <a:endParaRPr lang="hr-HR" dirty="0"/>
        </a:p>
      </dgm:t>
    </dgm:pt>
    <dgm:pt modelId="{72C7ABEA-0724-4E9D-B907-4F212130A0DD}" type="parTrans" cxnId="{949540F7-B050-4CEE-AB77-D13598979BFD}">
      <dgm:prSet/>
      <dgm:spPr/>
      <dgm:t>
        <a:bodyPr/>
        <a:lstStyle/>
        <a:p>
          <a:endParaRPr lang="hr-HR"/>
        </a:p>
      </dgm:t>
    </dgm:pt>
    <dgm:pt modelId="{E2596055-5473-4D2D-B331-B5FD08FED402}" type="sibTrans" cxnId="{949540F7-B050-4CEE-AB77-D13598979BFD}">
      <dgm:prSet/>
      <dgm:spPr/>
      <dgm:t>
        <a:bodyPr/>
        <a:lstStyle/>
        <a:p>
          <a:endParaRPr lang="hr-HR"/>
        </a:p>
      </dgm:t>
    </dgm:pt>
    <dgm:pt modelId="{E608F50F-8693-42AC-9630-EAA1E4ECA823}">
      <dgm:prSet/>
      <dgm:spPr/>
      <dgm:t>
        <a:bodyPr/>
        <a:lstStyle/>
        <a:p>
          <a:endParaRPr lang="hr-HR" dirty="0"/>
        </a:p>
      </dgm:t>
    </dgm:pt>
    <dgm:pt modelId="{E181ACBC-2F1C-4263-922E-4A0F32E9CD46}" type="parTrans" cxnId="{41750DF2-B485-4A7A-BCCE-57FF38F4FDE0}">
      <dgm:prSet/>
      <dgm:spPr/>
      <dgm:t>
        <a:bodyPr/>
        <a:lstStyle/>
        <a:p>
          <a:endParaRPr lang="hr-HR"/>
        </a:p>
      </dgm:t>
    </dgm:pt>
    <dgm:pt modelId="{EDB01347-6849-4082-BE04-E120160CE3D6}" type="sibTrans" cxnId="{41750DF2-B485-4A7A-BCCE-57FF38F4FDE0}">
      <dgm:prSet/>
      <dgm:spPr/>
      <dgm:t>
        <a:bodyPr/>
        <a:lstStyle/>
        <a:p>
          <a:endParaRPr lang="hr-HR"/>
        </a:p>
      </dgm:t>
    </dgm:pt>
    <dgm:pt modelId="{AC0A42A2-3C0E-43AE-BF0C-FE67B90924B7}" type="pres">
      <dgm:prSet presAssocID="{E044EBF3-5CA1-4FD7-8089-6C0072281115}" presName="theList" presStyleCnt="0">
        <dgm:presLayoutVars>
          <dgm:dir/>
          <dgm:animLvl val="lvl"/>
          <dgm:resizeHandles val="exact"/>
        </dgm:presLayoutVars>
      </dgm:prSet>
      <dgm:spPr/>
    </dgm:pt>
    <dgm:pt modelId="{9AAA302C-6814-4D73-85D1-3A636EDE2D4E}" type="pres">
      <dgm:prSet presAssocID="{8D89958F-60F6-4C1E-ADB7-8B37F5121DD2}" presName="compNode" presStyleCnt="0"/>
      <dgm:spPr/>
    </dgm:pt>
    <dgm:pt modelId="{8FC29C1E-3451-42B8-A655-CEC6C3A36C34}" type="pres">
      <dgm:prSet presAssocID="{8D89958F-60F6-4C1E-ADB7-8B37F5121DD2}" presName="aNode" presStyleLbl="bgShp" presStyleIdx="0" presStyleCnt="3"/>
      <dgm:spPr/>
    </dgm:pt>
    <dgm:pt modelId="{4DA82D8F-3208-49CB-A252-F7037F0570AB}" type="pres">
      <dgm:prSet presAssocID="{8D89958F-60F6-4C1E-ADB7-8B37F5121DD2}" presName="textNode" presStyleLbl="bgShp" presStyleIdx="0" presStyleCnt="3"/>
      <dgm:spPr/>
    </dgm:pt>
    <dgm:pt modelId="{EB1C0B80-CB9C-42DC-BC0B-2DCDB030D679}" type="pres">
      <dgm:prSet presAssocID="{8D89958F-60F6-4C1E-ADB7-8B37F5121DD2}" presName="compChildNode" presStyleCnt="0"/>
      <dgm:spPr/>
    </dgm:pt>
    <dgm:pt modelId="{32709660-7C9C-44A5-9C4C-5F3CC80FCA5A}" type="pres">
      <dgm:prSet presAssocID="{8D89958F-60F6-4C1E-ADB7-8B37F5121DD2}" presName="theInnerList" presStyleCnt="0"/>
      <dgm:spPr/>
    </dgm:pt>
    <dgm:pt modelId="{23635688-B5C7-4ACA-876D-9237BF463239}" type="pres">
      <dgm:prSet presAssocID="{23CB47E4-DF8D-49E1-9F4A-CC95D0EFB644}" presName="childNode" presStyleLbl="node1" presStyleIdx="0" presStyleCnt="4">
        <dgm:presLayoutVars>
          <dgm:bulletEnabled val="1"/>
        </dgm:presLayoutVars>
      </dgm:prSet>
      <dgm:spPr/>
    </dgm:pt>
    <dgm:pt modelId="{ACDE6A5C-F00A-4EF8-B5C7-B20252EFA140}" type="pres">
      <dgm:prSet presAssocID="{23CB47E4-DF8D-49E1-9F4A-CC95D0EFB644}" presName="aSpace2" presStyleCnt="0"/>
      <dgm:spPr/>
    </dgm:pt>
    <dgm:pt modelId="{44F425E3-6692-4F40-BA87-425892502DA0}" type="pres">
      <dgm:prSet presAssocID="{E608F50F-8693-42AC-9630-EAA1E4ECA823}" presName="childNode" presStyleLbl="node1" presStyleIdx="1" presStyleCnt="4">
        <dgm:presLayoutVars>
          <dgm:bulletEnabled val="1"/>
        </dgm:presLayoutVars>
      </dgm:prSet>
      <dgm:spPr/>
    </dgm:pt>
    <dgm:pt modelId="{FD7271A0-577D-4444-B6CA-31CAC9F1793E}" type="pres">
      <dgm:prSet presAssocID="{8D89958F-60F6-4C1E-ADB7-8B37F5121DD2}" presName="aSpace" presStyleCnt="0"/>
      <dgm:spPr/>
    </dgm:pt>
    <dgm:pt modelId="{F32F3081-D5B4-40DD-9F7C-008DA2CF2302}" type="pres">
      <dgm:prSet presAssocID="{1364B9B3-EDFD-4EC7-A6BC-DC00CA282828}" presName="compNode" presStyleCnt="0"/>
      <dgm:spPr/>
    </dgm:pt>
    <dgm:pt modelId="{12071FC8-4867-43AD-81DF-BC19590A8764}" type="pres">
      <dgm:prSet presAssocID="{1364B9B3-EDFD-4EC7-A6BC-DC00CA282828}" presName="aNode" presStyleLbl="bgShp" presStyleIdx="1" presStyleCnt="3"/>
      <dgm:spPr/>
    </dgm:pt>
    <dgm:pt modelId="{DE46D625-180E-4A62-91AB-F3E7D67E5668}" type="pres">
      <dgm:prSet presAssocID="{1364B9B3-EDFD-4EC7-A6BC-DC00CA282828}" presName="textNode" presStyleLbl="bgShp" presStyleIdx="1" presStyleCnt="3"/>
      <dgm:spPr/>
    </dgm:pt>
    <dgm:pt modelId="{67A74484-A061-4220-A5E6-DE49398C3797}" type="pres">
      <dgm:prSet presAssocID="{1364B9B3-EDFD-4EC7-A6BC-DC00CA282828}" presName="compChildNode" presStyleCnt="0"/>
      <dgm:spPr/>
    </dgm:pt>
    <dgm:pt modelId="{C466657F-F148-4AFF-92C7-58C7DF51CABE}" type="pres">
      <dgm:prSet presAssocID="{1364B9B3-EDFD-4EC7-A6BC-DC00CA282828}" presName="theInnerList" presStyleCnt="0"/>
      <dgm:spPr/>
    </dgm:pt>
    <dgm:pt modelId="{A7689F3F-6FF9-43D0-96C4-B04466EE8C0D}" type="pres">
      <dgm:prSet presAssocID="{25A0C447-368C-4937-B41E-7A5F49786DFC}" presName="childNode" presStyleLbl="node1" presStyleIdx="2" presStyleCnt="4">
        <dgm:presLayoutVars>
          <dgm:bulletEnabled val="1"/>
        </dgm:presLayoutVars>
      </dgm:prSet>
      <dgm:spPr/>
    </dgm:pt>
    <dgm:pt modelId="{73CC53ED-CE63-4118-8314-352519B8364B}" type="pres">
      <dgm:prSet presAssocID="{25A0C447-368C-4937-B41E-7A5F49786DFC}" presName="aSpace2" presStyleCnt="0"/>
      <dgm:spPr/>
    </dgm:pt>
    <dgm:pt modelId="{599E4BC0-ADB6-47FF-AE3F-471C1D0D0F41}" type="pres">
      <dgm:prSet presAssocID="{9A3225E2-5B51-4BE8-9AE7-C1D825B391C9}" presName="childNode" presStyleLbl="node1" presStyleIdx="3" presStyleCnt="4">
        <dgm:presLayoutVars>
          <dgm:bulletEnabled val="1"/>
        </dgm:presLayoutVars>
      </dgm:prSet>
      <dgm:spPr/>
    </dgm:pt>
    <dgm:pt modelId="{591BBEE1-CD88-4056-A95B-B25533B3CDCD}" type="pres">
      <dgm:prSet presAssocID="{1364B9B3-EDFD-4EC7-A6BC-DC00CA282828}" presName="aSpace" presStyleCnt="0"/>
      <dgm:spPr/>
    </dgm:pt>
    <dgm:pt modelId="{5E8F55EC-57CB-4A2E-8191-1CDA11746E83}" type="pres">
      <dgm:prSet presAssocID="{F6BF172A-DA89-46A8-B842-D5C73AF5D59E}" presName="compNode" presStyleCnt="0"/>
      <dgm:spPr/>
    </dgm:pt>
    <dgm:pt modelId="{251F953B-E664-4FFE-BD76-C0A952B6D65C}" type="pres">
      <dgm:prSet presAssocID="{F6BF172A-DA89-46A8-B842-D5C73AF5D59E}" presName="aNode" presStyleLbl="bgShp" presStyleIdx="2" presStyleCnt="3"/>
      <dgm:spPr/>
    </dgm:pt>
    <dgm:pt modelId="{8079B57A-CD13-4F8E-8389-A433ED94D68E}" type="pres">
      <dgm:prSet presAssocID="{F6BF172A-DA89-46A8-B842-D5C73AF5D59E}" presName="textNode" presStyleLbl="bgShp" presStyleIdx="2" presStyleCnt="3"/>
      <dgm:spPr/>
    </dgm:pt>
    <dgm:pt modelId="{B8A97720-6AC5-4C92-BC5D-E19C68920DC5}" type="pres">
      <dgm:prSet presAssocID="{F6BF172A-DA89-46A8-B842-D5C73AF5D59E}" presName="compChildNode" presStyleCnt="0"/>
      <dgm:spPr/>
    </dgm:pt>
    <dgm:pt modelId="{D2B480B3-D14B-464B-A18E-E099CEE4B77F}" type="pres">
      <dgm:prSet presAssocID="{F6BF172A-DA89-46A8-B842-D5C73AF5D59E}" presName="theInnerList" presStyleCnt="0"/>
      <dgm:spPr/>
    </dgm:pt>
  </dgm:ptLst>
  <dgm:cxnLst>
    <dgm:cxn modelId="{FF1B0A0C-168E-43EE-A2BC-00DAEAC80363}" srcId="{1364B9B3-EDFD-4EC7-A6BC-DC00CA282828}" destId="{9A3225E2-5B51-4BE8-9AE7-C1D825B391C9}" srcOrd="1" destOrd="0" parTransId="{57FA4DAB-AB7E-41C3-B704-609130DCC367}" sibTransId="{80A44E8D-30AA-4BA5-B1C5-B5B163B12842}"/>
    <dgm:cxn modelId="{51F4AB1F-243A-4F02-B4DF-CDD0DF52F785}" srcId="{E044EBF3-5CA1-4FD7-8089-6C0072281115}" destId="{8D89958F-60F6-4C1E-ADB7-8B37F5121DD2}" srcOrd="0" destOrd="0" parTransId="{00F86B5E-F4DA-49D9-9C8A-CF3BEA4A9627}" sibTransId="{7AFE8412-88E2-4913-B30D-946863AC38B0}"/>
    <dgm:cxn modelId="{F795C225-EC29-486F-811E-2F14DA28EAF9}" type="presOf" srcId="{F6BF172A-DA89-46A8-B842-D5C73AF5D59E}" destId="{251F953B-E664-4FFE-BD76-C0A952B6D65C}" srcOrd="0" destOrd="0" presId="urn:microsoft.com/office/officeart/2005/8/layout/lProcess2"/>
    <dgm:cxn modelId="{F338DA32-659C-46BB-B098-B726D991A003}" srcId="{8D89958F-60F6-4C1E-ADB7-8B37F5121DD2}" destId="{23CB47E4-DF8D-49E1-9F4A-CC95D0EFB644}" srcOrd="0" destOrd="0" parTransId="{C4D6BAF2-421D-4E78-9FEC-FAFC023C6EF5}" sibTransId="{101EF68A-6297-4277-872E-5A12CAED45D5}"/>
    <dgm:cxn modelId="{ED32D55F-C76D-4290-9788-69B4B80A73DF}" type="presOf" srcId="{23CB47E4-DF8D-49E1-9F4A-CC95D0EFB644}" destId="{23635688-B5C7-4ACA-876D-9237BF463239}" srcOrd="0" destOrd="0" presId="urn:microsoft.com/office/officeart/2005/8/layout/lProcess2"/>
    <dgm:cxn modelId="{CFAAEE63-6B46-46BF-9716-1BC7FDBD2C6E}" type="presOf" srcId="{8D89958F-60F6-4C1E-ADB7-8B37F5121DD2}" destId="{8FC29C1E-3451-42B8-A655-CEC6C3A36C34}" srcOrd="0" destOrd="0" presId="urn:microsoft.com/office/officeart/2005/8/layout/lProcess2"/>
    <dgm:cxn modelId="{10E1D556-82B6-4430-A0B0-C0F5BEA516F2}" type="presOf" srcId="{F6BF172A-DA89-46A8-B842-D5C73AF5D59E}" destId="{8079B57A-CD13-4F8E-8389-A433ED94D68E}" srcOrd="1" destOrd="0" presId="urn:microsoft.com/office/officeart/2005/8/layout/lProcess2"/>
    <dgm:cxn modelId="{E6E93581-A148-48DE-B4EA-C6EC44CCB09A}" type="presOf" srcId="{8D89958F-60F6-4C1E-ADB7-8B37F5121DD2}" destId="{4DA82D8F-3208-49CB-A252-F7037F0570AB}" srcOrd="1" destOrd="0" presId="urn:microsoft.com/office/officeart/2005/8/layout/lProcess2"/>
    <dgm:cxn modelId="{434CE288-0298-458A-9BC1-4DDE3ABB1B75}" type="presOf" srcId="{1364B9B3-EDFD-4EC7-A6BC-DC00CA282828}" destId="{12071FC8-4867-43AD-81DF-BC19590A8764}" srcOrd="0" destOrd="0" presId="urn:microsoft.com/office/officeart/2005/8/layout/lProcess2"/>
    <dgm:cxn modelId="{2088F89C-3D3C-4CB0-801A-A9AEFD5A7A3D}" type="presOf" srcId="{9A3225E2-5B51-4BE8-9AE7-C1D825B391C9}" destId="{599E4BC0-ADB6-47FF-AE3F-471C1D0D0F41}" srcOrd="0" destOrd="0" presId="urn:microsoft.com/office/officeart/2005/8/layout/lProcess2"/>
    <dgm:cxn modelId="{BEB115AF-4EB6-49DC-B7E8-0DBBB8214BE8}" type="presOf" srcId="{E608F50F-8693-42AC-9630-EAA1E4ECA823}" destId="{44F425E3-6692-4F40-BA87-425892502DA0}" srcOrd="0" destOrd="0" presId="urn:microsoft.com/office/officeart/2005/8/layout/lProcess2"/>
    <dgm:cxn modelId="{F61858C2-EAA3-4596-B73D-0D55FC1DF1EB}" srcId="{E044EBF3-5CA1-4FD7-8089-6C0072281115}" destId="{1364B9B3-EDFD-4EC7-A6BC-DC00CA282828}" srcOrd="1" destOrd="0" parTransId="{F33B6B8E-E35F-45DF-9FC7-CCACA51124DE}" sibTransId="{5863DBCB-258E-4A13-87BE-8BFB3368B281}"/>
    <dgm:cxn modelId="{05229FD8-09CE-4623-B5CA-6CED4DE4355E}" srcId="{1364B9B3-EDFD-4EC7-A6BC-DC00CA282828}" destId="{25A0C447-368C-4937-B41E-7A5F49786DFC}" srcOrd="0" destOrd="0" parTransId="{93AD2237-6F22-47B7-8D08-DF1FC86243C1}" sibTransId="{E3B436D2-EB3E-4468-89AC-EDDD9B4D948D}"/>
    <dgm:cxn modelId="{337F79DD-20D0-4F03-9863-6B0A3569BCD3}" type="presOf" srcId="{25A0C447-368C-4937-B41E-7A5F49786DFC}" destId="{A7689F3F-6FF9-43D0-96C4-B04466EE8C0D}" srcOrd="0" destOrd="0" presId="urn:microsoft.com/office/officeart/2005/8/layout/lProcess2"/>
    <dgm:cxn modelId="{15D996E5-3651-48FB-A095-B144CEB8105A}" type="presOf" srcId="{1364B9B3-EDFD-4EC7-A6BC-DC00CA282828}" destId="{DE46D625-180E-4A62-91AB-F3E7D67E5668}" srcOrd="1" destOrd="0" presId="urn:microsoft.com/office/officeart/2005/8/layout/lProcess2"/>
    <dgm:cxn modelId="{41750DF2-B485-4A7A-BCCE-57FF38F4FDE0}" srcId="{8D89958F-60F6-4C1E-ADB7-8B37F5121DD2}" destId="{E608F50F-8693-42AC-9630-EAA1E4ECA823}" srcOrd="1" destOrd="0" parTransId="{E181ACBC-2F1C-4263-922E-4A0F32E9CD46}" sibTransId="{EDB01347-6849-4082-BE04-E120160CE3D6}"/>
    <dgm:cxn modelId="{9B6DBCF6-B7C9-4363-A790-FF22F00C857A}" type="presOf" srcId="{E044EBF3-5CA1-4FD7-8089-6C0072281115}" destId="{AC0A42A2-3C0E-43AE-BF0C-FE67B90924B7}" srcOrd="0" destOrd="0" presId="urn:microsoft.com/office/officeart/2005/8/layout/lProcess2"/>
    <dgm:cxn modelId="{949540F7-B050-4CEE-AB77-D13598979BFD}" srcId="{E044EBF3-5CA1-4FD7-8089-6C0072281115}" destId="{F6BF172A-DA89-46A8-B842-D5C73AF5D59E}" srcOrd="2" destOrd="0" parTransId="{72C7ABEA-0724-4E9D-B907-4F212130A0DD}" sibTransId="{E2596055-5473-4D2D-B331-B5FD08FED402}"/>
    <dgm:cxn modelId="{19F147E3-F072-4F78-A91A-2EEE1A7529F6}" type="presParOf" srcId="{AC0A42A2-3C0E-43AE-BF0C-FE67B90924B7}" destId="{9AAA302C-6814-4D73-85D1-3A636EDE2D4E}" srcOrd="0" destOrd="0" presId="urn:microsoft.com/office/officeart/2005/8/layout/lProcess2"/>
    <dgm:cxn modelId="{261459FA-F9CB-4BE5-AA25-847E971AE50E}" type="presParOf" srcId="{9AAA302C-6814-4D73-85D1-3A636EDE2D4E}" destId="{8FC29C1E-3451-42B8-A655-CEC6C3A36C34}" srcOrd="0" destOrd="0" presId="urn:microsoft.com/office/officeart/2005/8/layout/lProcess2"/>
    <dgm:cxn modelId="{0496D98B-BCCF-4A89-8AAF-6319409B468A}" type="presParOf" srcId="{9AAA302C-6814-4D73-85D1-3A636EDE2D4E}" destId="{4DA82D8F-3208-49CB-A252-F7037F0570AB}" srcOrd="1" destOrd="0" presId="urn:microsoft.com/office/officeart/2005/8/layout/lProcess2"/>
    <dgm:cxn modelId="{085E1C04-3738-44B7-ADA6-BB2F9E196265}" type="presParOf" srcId="{9AAA302C-6814-4D73-85D1-3A636EDE2D4E}" destId="{EB1C0B80-CB9C-42DC-BC0B-2DCDB030D679}" srcOrd="2" destOrd="0" presId="urn:microsoft.com/office/officeart/2005/8/layout/lProcess2"/>
    <dgm:cxn modelId="{4F29DA69-8DF3-4B0D-9711-8DF2B3817A12}" type="presParOf" srcId="{EB1C0B80-CB9C-42DC-BC0B-2DCDB030D679}" destId="{32709660-7C9C-44A5-9C4C-5F3CC80FCA5A}" srcOrd="0" destOrd="0" presId="urn:microsoft.com/office/officeart/2005/8/layout/lProcess2"/>
    <dgm:cxn modelId="{1AFF22FA-B54E-4566-B328-A8F5BC7F405D}" type="presParOf" srcId="{32709660-7C9C-44A5-9C4C-5F3CC80FCA5A}" destId="{23635688-B5C7-4ACA-876D-9237BF463239}" srcOrd="0" destOrd="0" presId="urn:microsoft.com/office/officeart/2005/8/layout/lProcess2"/>
    <dgm:cxn modelId="{27288147-F53A-45F0-B07F-A2334E8F6359}" type="presParOf" srcId="{32709660-7C9C-44A5-9C4C-5F3CC80FCA5A}" destId="{ACDE6A5C-F00A-4EF8-B5C7-B20252EFA140}" srcOrd="1" destOrd="0" presId="urn:microsoft.com/office/officeart/2005/8/layout/lProcess2"/>
    <dgm:cxn modelId="{C0BB4A67-8572-4A4F-A562-4F6D427497C1}" type="presParOf" srcId="{32709660-7C9C-44A5-9C4C-5F3CC80FCA5A}" destId="{44F425E3-6692-4F40-BA87-425892502DA0}" srcOrd="2" destOrd="0" presId="urn:microsoft.com/office/officeart/2005/8/layout/lProcess2"/>
    <dgm:cxn modelId="{91B9F14C-92CD-40F8-8C77-C9765619B1A5}" type="presParOf" srcId="{AC0A42A2-3C0E-43AE-BF0C-FE67B90924B7}" destId="{FD7271A0-577D-4444-B6CA-31CAC9F1793E}" srcOrd="1" destOrd="0" presId="urn:microsoft.com/office/officeart/2005/8/layout/lProcess2"/>
    <dgm:cxn modelId="{68D7592E-2E27-4967-9E4F-7F647D6F8E76}" type="presParOf" srcId="{AC0A42A2-3C0E-43AE-BF0C-FE67B90924B7}" destId="{F32F3081-D5B4-40DD-9F7C-008DA2CF2302}" srcOrd="2" destOrd="0" presId="urn:microsoft.com/office/officeart/2005/8/layout/lProcess2"/>
    <dgm:cxn modelId="{9116965D-8BC8-4234-BA41-76C431C7E886}" type="presParOf" srcId="{F32F3081-D5B4-40DD-9F7C-008DA2CF2302}" destId="{12071FC8-4867-43AD-81DF-BC19590A8764}" srcOrd="0" destOrd="0" presId="urn:microsoft.com/office/officeart/2005/8/layout/lProcess2"/>
    <dgm:cxn modelId="{A27F76DF-868A-4FC5-B3D6-9453861AD74B}" type="presParOf" srcId="{F32F3081-D5B4-40DD-9F7C-008DA2CF2302}" destId="{DE46D625-180E-4A62-91AB-F3E7D67E5668}" srcOrd="1" destOrd="0" presId="urn:microsoft.com/office/officeart/2005/8/layout/lProcess2"/>
    <dgm:cxn modelId="{FC975128-BD36-40F8-8FBE-63D45963E1D1}" type="presParOf" srcId="{F32F3081-D5B4-40DD-9F7C-008DA2CF2302}" destId="{67A74484-A061-4220-A5E6-DE49398C3797}" srcOrd="2" destOrd="0" presId="urn:microsoft.com/office/officeart/2005/8/layout/lProcess2"/>
    <dgm:cxn modelId="{39AB304E-59AD-4B96-90B2-0537270CF3F9}" type="presParOf" srcId="{67A74484-A061-4220-A5E6-DE49398C3797}" destId="{C466657F-F148-4AFF-92C7-58C7DF51CABE}" srcOrd="0" destOrd="0" presId="urn:microsoft.com/office/officeart/2005/8/layout/lProcess2"/>
    <dgm:cxn modelId="{612324EE-22F6-4693-A7C3-AB86CD4EA089}" type="presParOf" srcId="{C466657F-F148-4AFF-92C7-58C7DF51CABE}" destId="{A7689F3F-6FF9-43D0-96C4-B04466EE8C0D}" srcOrd="0" destOrd="0" presId="urn:microsoft.com/office/officeart/2005/8/layout/lProcess2"/>
    <dgm:cxn modelId="{8799E671-4062-4963-AB46-DEEC4A9E3C22}" type="presParOf" srcId="{C466657F-F148-4AFF-92C7-58C7DF51CABE}" destId="{73CC53ED-CE63-4118-8314-352519B8364B}" srcOrd="1" destOrd="0" presId="urn:microsoft.com/office/officeart/2005/8/layout/lProcess2"/>
    <dgm:cxn modelId="{B92C8730-1D19-47DE-A82C-44DF366319F7}" type="presParOf" srcId="{C466657F-F148-4AFF-92C7-58C7DF51CABE}" destId="{599E4BC0-ADB6-47FF-AE3F-471C1D0D0F41}" srcOrd="2" destOrd="0" presId="urn:microsoft.com/office/officeart/2005/8/layout/lProcess2"/>
    <dgm:cxn modelId="{86374DF3-BDEE-42F8-8518-56A2EC67028A}" type="presParOf" srcId="{AC0A42A2-3C0E-43AE-BF0C-FE67B90924B7}" destId="{591BBEE1-CD88-4056-A95B-B25533B3CDCD}" srcOrd="3" destOrd="0" presId="urn:microsoft.com/office/officeart/2005/8/layout/lProcess2"/>
    <dgm:cxn modelId="{B3F19E13-CED4-454E-869D-250D5C83ABC8}" type="presParOf" srcId="{AC0A42A2-3C0E-43AE-BF0C-FE67B90924B7}" destId="{5E8F55EC-57CB-4A2E-8191-1CDA11746E83}" srcOrd="4" destOrd="0" presId="urn:microsoft.com/office/officeart/2005/8/layout/lProcess2"/>
    <dgm:cxn modelId="{AD0C8953-6AB1-45A2-984D-06FFE7044968}" type="presParOf" srcId="{5E8F55EC-57CB-4A2E-8191-1CDA11746E83}" destId="{251F953B-E664-4FFE-BD76-C0A952B6D65C}" srcOrd="0" destOrd="0" presId="urn:microsoft.com/office/officeart/2005/8/layout/lProcess2"/>
    <dgm:cxn modelId="{575014A7-67F9-4C55-B610-6088102531A8}" type="presParOf" srcId="{5E8F55EC-57CB-4A2E-8191-1CDA11746E83}" destId="{8079B57A-CD13-4F8E-8389-A433ED94D68E}" srcOrd="1" destOrd="0" presId="urn:microsoft.com/office/officeart/2005/8/layout/lProcess2"/>
    <dgm:cxn modelId="{46E1E5E3-BF84-44FF-BEE5-5266A1CAD874}" type="presParOf" srcId="{5E8F55EC-57CB-4A2E-8191-1CDA11746E83}" destId="{B8A97720-6AC5-4C92-BC5D-E19C68920DC5}" srcOrd="2" destOrd="0" presId="urn:microsoft.com/office/officeart/2005/8/layout/lProcess2"/>
    <dgm:cxn modelId="{B8C982DA-EB14-4B68-A7E8-C050DF567B5D}" type="presParOf" srcId="{B8A97720-6AC5-4C92-BC5D-E19C68920DC5}" destId="{D2B480B3-D14B-464B-A18E-E099CEE4B77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F28A81-4458-4250-A902-E2B75C0B245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92F3EF50-ED89-47D9-9F89-F260204070FD}">
      <dgm:prSet phldrT="[Tekst]"/>
      <dgm:spPr/>
      <dgm:t>
        <a:bodyPr/>
        <a:lstStyle/>
        <a:p>
          <a:r>
            <a:rPr lang="hr-HR" dirty="0"/>
            <a:t>Kako ste se osjećali dok smo bili „zapetljani“? </a:t>
          </a:r>
        </a:p>
      </dgm:t>
    </dgm:pt>
    <dgm:pt modelId="{51113FA3-5961-409B-85AF-57EDDBA14DF8}" type="parTrans" cxnId="{1384E923-5A2B-4532-B9D2-3271ED054902}">
      <dgm:prSet/>
      <dgm:spPr/>
      <dgm:t>
        <a:bodyPr/>
        <a:lstStyle/>
        <a:p>
          <a:endParaRPr lang="hr-HR"/>
        </a:p>
      </dgm:t>
    </dgm:pt>
    <dgm:pt modelId="{BF88512B-7B2D-456A-B154-978B36017EC0}" type="sibTrans" cxnId="{1384E923-5A2B-4532-B9D2-3271ED054902}">
      <dgm:prSet/>
      <dgm:spPr/>
      <dgm:t>
        <a:bodyPr/>
        <a:lstStyle/>
        <a:p>
          <a:endParaRPr lang="hr-HR"/>
        </a:p>
      </dgm:t>
    </dgm:pt>
    <dgm:pt modelId="{F866DBB0-14DE-43DE-BE3D-0E53AF3EA74F}">
      <dgm:prSet/>
      <dgm:spPr/>
      <dgm:t>
        <a:bodyPr/>
        <a:lstStyle/>
        <a:p>
          <a:r>
            <a:rPr lang="hr-HR"/>
            <a:t>Je li bilo teško ostati povezan s drugima? Zašto? </a:t>
          </a:r>
          <a:endParaRPr lang="hr-HR" dirty="0"/>
        </a:p>
      </dgm:t>
    </dgm:pt>
    <dgm:pt modelId="{81B18B70-88EA-460E-89D8-DD73505286B8}" type="parTrans" cxnId="{C1067544-981C-4174-8559-579DB1019566}">
      <dgm:prSet/>
      <dgm:spPr/>
      <dgm:t>
        <a:bodyPr/>
        <a:lstStyle/>
        <a:p>
          <a:endParaRPr lang="hr-HR"/>
        </a:p>
      </dgm:t>
    </dgm:pt>
    <dgm:pt modelId="{1B96497F-5360-4930-94F5-31301D344E53}" type="sibTrans" cxnId="{C1067544-981C-4174-8559-579DB1019566}">
      <dgm:prSet/>
      <dgm:spPr/>
      <dgm:t>
        <a:bodyPr/>
        <a:lstStyle/>
        <a:p>
          <a:endParaRPr lang="hr-HR"/>
        </a:p>
      </dgm:t>
    </dgm:pt>
    <dgm:pt modelId="{640801C8-4C44-4BD9-9F84-F00687302152}">
      <dgm:prSet/>
      <dgm:spPr/>
      <dgm:t>
        <a:bodyPr/>
        <a:lstStyle/>
        <a:p>
          <a:r>
            <a:rPr lang="hr-HR"/>
            <a:t>Što je pomoglo da se razmrsimo i dođemo do rješenja? </a:t>
          </a:r>
          <a:endParaRPr lang="hr-HR" dirty="0"/>
        </a:p>
      </dgm:t>
    </dgm:pt>
    <dgm:pt modelId="{CAAF10FA-17A3-4802-B014-C82E034C6105}" type="parTrans" cxnId="{F8DC4C3D-58C3-4AC4-AA46-83006C5C22E5}">
      <dgm:prSet/>
      <dgm:spPr/>
      <dgm:t>
        <a:bodyPr/>
        <a:lstStyle/>
        <a:p>
          <a:endParaRPr lang="hr-HR"/>
        </a:p>
      </dgm:t>
    </dgm:pt>
    <dgm:pt modelId="{34B8E2B6-B9C9-47EA-B64D-EAC7C0B4B1F7}" type="sibTrans" cxnId="{F8DC4C3D-58C3-4AC4-AA46-83006C5C22E5}">
      <dgm:prSet/>
      <dgm:spPr/>
      <dgm:t>
        <a:bodyPr/>
        <a:lstStyle/>
        <a:p>
          <a:endParaRPr lang="hr-HR"/>
        </a:p>
      </dgm:t>
    </dgm:pt>
    <dgm:pt modelId="{D42C9070-03CA-4BA7-8416-381C91871A24}">
      <dgm:prSet/>
      <dgm:spPr/>
      <dgm:t>
        <a:bodyPr/>
        <a:lstStyle/>
        <a:p>
          <a:r>
            <a:rPr lang="hr-HR"/>
            <a:t>Što se događa kad se netko „odvoji“ ili ne surađuje? </a:t>
          </a:r>
          <a:endParaRPr lang="hr-HR" dirty="0"/>
        </a:p>
      </dgm:t>
    </dgm:pt>
    <dgm:pt modelId="{BE713834-95CC-4ED5-A86A-862728E05235}" type="parTrans" cxnId="{0E49F2A0-0CC3-47F9-B08B-B1EDCB73AC2D}">
      <dgm:prSet/>
      <dgm:spPr/>
      <dgm:t>
        <a:bodyPr/>
        <a:lstStyle/>
        <a:p>
          <a:endParaRPr lang="hr-HR"/>
        </a:p>
      </dgm:t>
    </dgm:pt>
    <dgm:pt modelId="{D0D559DD-7A8F-4006-B160-32D8056CBF9F}" type="sibTrans" cxnId="{0E49F2A0-0CC3-47F9-B08B-B1EDCB73AC2D}">
      <dgm:prSet/>
      <dgm:spPr/>
      <dgm:t>
        <a:bodyPr/>
        <a:lstStyle/>
        <a:p>
          <a:endParaRPr lang="hr-HR"/>
        </a:p>
      </dgm:t>
    </dgm:pt>
    <dgm:pt modelId="{60818857-EEFB-4A9E-A17E-7092FA12E4AA}">
      <dgm:prSet/>
      <dgm:spPr/>
      <dgm:t>
        <a:bodyPr/>
        <a:lstStyle/>
        <a:p>
          <a:r>
            <a:rPr lang="hr-HR"/>
            <a:t>Kako ste se osjećali kada ste se uspjeli otpetljati? </a:t>
          </a:r>
          <a:endParaRPr lang="hr-HR" dirty="0"/>
        </a:p>
      </dgm:t>
    </dgm:pt>
    <dgm:pt modelId="{2DADB036-2DC1-42D9-B90A-DDE643C8CC84}" type="parTrans" cxnId="{7D81BA6F-67AF-4697-8060-04D04A4090A5}">
      <dgm:prSet/>
      <dgm:spPr/>
      <dgm:t>
        <a:bodyPr/>
        <a:lstStyle/>
        <a:p>
          <a:endParaRPr lang="hr-HR"/>
        </a:p>
      </dgm:t>
    </dgm:pt>
    <dgm:pt modelId="{7B8EBDCD-F236-4CC8-8C8A-0EF8AAE83A75}" type="sibTrans" cxnId="{7D81BA6F-67AF-4697-8060-04D04A4090A5}">
      <dgm:prSet/>
      <dgm:spPr/>
      <dgm:t>
        <a:bodyPr/>
        <a:lstStyle/>
        <a:p>
          <a:endParaRPr lang="hr-HR"/>
        </a:p>
      </dgm:t>
    </dgm:pt>
    <dgm:pt modelId="{ED99BEAB-C492-4910-BB83-92BD494772DF}">
      <dgm:prSet/>
      <dgm:spPr/>
      <dgm:t>
        <a:bodyPr/>
        <a:lstStyle/>
        <a:p>
          <a:r>
            <a:rPr lang="hr-HR"/>
            <a:t>Jeste li na početku mislili da je nemoguće otpetljati se? Zašto? </a:t>
          </a:r>
          <a:endParaRPr lang="hr-HR" dirty="0"/>
        </a:p>
      </dgm:t>
    </dgm:pt>
    <dgm:pt modelId="{2511386D-CF69-4F27-B5B0-ACC74B04AEAE}" type="parTrans" cxnId="{C9CE9CE1-2CC2-46AA-942C-FC170B96732C}">
      <dgm:prSet/>
      <dgm:spPr/>
      <dgm:t>
        <a:bodyPr/>
        <a:lstStyle/>
        <a:p>
          <a:endParaRPr lang="hr-HR"/>
        </a:p>
      </dgm:t>
    </dgm:pt>
    <dgm:pt modelId="{C084C0C8-1FF9-40BE-93FC-FE3D7D1CE01C}" type="sibTrans" cxnId="{C9CE9CE1-2CC2-46AA-942C-FC170B96732C}">
      <dgm:prSet/>
      <dgm:spPr/>
      <dgm:t>
        <a:bodyPr/>
        <a:lstStyle/>
        <a:p>
          <a:endParaRPr lang="hr-HR"/>
        </a:p>
      </dgm:t>
    </dgm:pt>
    <dgm:pt modelId="{FC9945F2-9DB0-43E5-B397-16CB49607ED4}">
      <dgm:prSet/>
      <dgm:spPr/>
      <dgm:t>
        <a:bodyPr/>
        <a:lstStyle/>
        <a:p>
          <a:r>
            <a:rPr lang="hr-HR"/>
            <a:t>Što je bilo ključno za uspjeh? </a:t>
          </a:r>
          <a:endParaRPr lang="hr-HR" dirty="0"/>
        </a:p>
      </dgm:t>
    </dgm:pt>
    <dgm:pt modelId="{5A567C1E-9BBB-436E-9918-9DDE744FC17E}" type="parTrans" cxnId="{5F4A6A5B-B78A-4F9D-8C4E-19FC54F69A64}">
      <dgm:prSet/>
      <dgm:spPr/>
      <dgm:t>
        <a:bodyPr/>
        <a:lstStyle/>
        <a:p>
          <a:endParaRPr lang="hr-HR"/>
        </a:p>
      </dgm:t>
    </dgm:pt>
    <dgm:pt modelId="{31405B46-71F3-4CB2-BA6D-A4F3A5312833}" type="sibTrans" cxnId="{5F4A6A5B-B78A-4F9D-8C4E-19FC54F69A64}">
      <dgm:prSet/>
      <dgm:spPr/>
      <dgm:t>
        <a:bodyPr/>
        <a:lstStyle/>
        <a:p>
          <a:endParaRPr lang="hr-HR"/>
        </a:p>
      </dgm:t>
    </dgm:pt>
    <dgm:pt modelId="{1A618E9B-1CF0-4DF3-9FDC-6BCE3034F7E9}">
      <dgm:prSet/>
      <dgm:spPr/>
      <dgm:t>
        <a:bodyPr/>
        <a:lstStyle/>
        <a:p>
          <a:r>
            <a:rPr lang="hr-HR"/>
            <a:t>Kako biste ovu igru usporedili sa stvarnim životom?</a:t>
          </a:r>
          <a:endParaRPr lang="hr-HR" dirty="0"/>
        </a:p>
      </dgm:t>
    </dgm:pt>
    <dgm:pt modelId="{7326BB7C-96D7-478A-BB9D-9C118BF44460}" type="parTrans" cxnId="{AC6AFF0D-DA8D-4633-827B-79B8ED3CEB6A}">
      <dgm:prSet/>
      <dgm:spPr/>
      <dgm:t>
        <a:bodyPr/>
        <a:lstStyle/>
        <a:p>
          <a:endParaRPr lang="hr-HR"/>
        </a:p>
      </dgm:t>
    </dgm:pt>
    <dgm:pt modelId="{0D9A20FA-86BF-4FFF-AB5E-3D20349EA99F}" type="sibTrans" cxnId="{AC6AFF0D-DA8D-4633-827B-79B8ED3CEB6A}">
      <dgm:prSet/>
      <dgm:spPr/>
      <dgm:t>
        <a:bodyPr/>
        <a:lstStyle/>
        <a:p>
          <a:endParaRPr lang="hr-HR"/>
        </a:p>
      </dgm:t>
    </dgm:pt>
    <dgm:pt modelId="{BCB46930-E0FC-4DB8-8B04-1959D271AC92}" type="pres">
      <dgm:prSet presAssocID="{E4F28A81-4458-4250-A902-E2B75C0B2452}" presName="linear" presStyleCnt="0">
        <dgm:presLayoutVars>
          <dgm:animLvl val="lvl"/>
          <dgm:resizeHandles val="exact"/>
        </dgm:presLayoutVars>
      </dgm:prSet>
      <dgm:spPr/>
    </dgm:pt>
    <dgm:pt modelId="{B6335406-AE6D-49AE-A22F-3F41384414D5}" type="pres">
      <dgm:prSet presAssocID="{92F3EF50-ED89-47D9-9F89-F260204070FD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1620AAF9-9606-4061-A784-BA5D3143E99A}" type="pres">
      <dgm:prSet presAssocID="{BF88512B-7B2D-456A-B154-978B36017EC0}" presName="spacer" presStyleCnt="0"/>
      <dgm:spPr/>
    </dgm:pt>
    <dgm:pt modelId="{547ECC16-99B9-40A2-8D29-48B1A5D39CF7}" type="pres">
      <dgm:prSet presAssocID="{F866DBB0-14DE-43DE-BE3D-0E53AF3EA74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C4684365-728D-4470-ACFC-E4910CE3202E}" type="pres">
      <dgm:prSet presAssocID="{1B96497F-5360-4930-94F5-31301D344E53}" presName="spacer" presStyleCnt="0"/>
      <dgm:spPr/>
    </dgm:pt>
    <dgm:pt modelId="{3B7928FE-67D2-40EA-AD5B-3F5503833E3D}" type="pres">
      <dgm:prSet presAssocID="{640801C8-4C44-4BD9-9F84-F0068730215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4BBFC32-192A-4335-AFB0-A5E55B31BBFA}" type="pres">
      <dgm:prSet presAssocID="{34B8E2B6-B9C9-47EA-B64D-EAC7C0B4B1F7}" presName="spacer" presStyleCnt="0"/>
      <dgm:spPr/>
    </dgm:pt>
    <dgm:pt modelId="{C22C432F-F749-4A65-8446-99C9362F3CFF}" type="pres">
      <dgm:prSet presAssocID="{D42C9070-03CA-4BA7-8416-381C91871A24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FF44981-3CF1-491E-866B-000F8480EF03}" type="pres">
      <dgm:prSet presAssocID="{D0D559DD-7A8F-4006-B160-32D8056CBF9F}" presName="spacer" presStyleCnt="0"/>
      <dgm:spPr/>
    </dgm:pt>
    <dgm:pt modelId="{602ED0FD-464E-4F4C-90AD-10AEAD98BA21}" type="pres">
      <dgm:prSet presAssocID="{60818857-EEFB-4A9E-A17E-7092FA12E4AA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F3B96062-4EF9-4782-A3FB-1342279B0FD7}" type="pres">
      <dgm:prSet presAssocID="{7B8EBDCD-F236-4CC8-8C8A-0EF8AAE83A75}" presName="spacer" presStyleCnt="0"/>
      <dgm:spPr/>
    </dgm:pt>
    <dgm:pt modelId="{D531ED50-B5B3-4B6A-BEF4-898A3DB595D1}" type="pres">
      <dgm:prSet presAssocID="{ED99BEAB-C492-4910-BB83-92BD494772D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D258640B-AFE1-4650-AFD9-BC26E4580E49}" type="pres">
      <dgm:prSet presAssocID="{C084C0C8-1FF9-40BE-93FC-FE3D7D1CE01C}" presName="spacer" presStyleCnt="0"/>
      <dgm:spPr/>
    </dgm:pt>
    <dgm:pt modelId="{9566EC4D-A59C-41A0-BFEE-A361773314B5}" type="pres">
      <dgm:prSet presAssocID="{FC9945F2-9DB0-43E5-B397-16CB49607ED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C041EB5-4403-412A-9BA0-DF16ECC6620D}" type="pres">
      <dgm:prSet presAssocID="{31405B46-71F3-4CB2-BA6D-A4F3A5312833}" presName="spacer" presStyleCnt="0"/>
      <dgm:spPr/>
    </dgm:pt>
    <dgm:pt modelId="{18557A5C-FE69-4282-8903-357AE6C7352F}" type="pres">
      <dgm:prSet presAssocID="{1A618E9B-1CF0-4DF3-9FDC-6BCE3034F7E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C6AFF0D-DA8D-4633-827B-79B8ED3CEB6A}" srcId="{E4F28A81-4458-4250-A902-E2B75C0B2452}" destId="{1A618E9B-1CF0-4DF3-9FDC-6BCE3034F7E9}" srcOrd="7" destOrd="0" parTransId="{7326BB7C-96D7-478A-BB9D-9C118BF44460}" sibTransId="{0D9A20FA-86BF-4FFF-AB5E-3D20349EA99F}"/>
    <dgm:cxn modelId="{50A4F10E-2861-44E5-A88E-EC7141BE9A9A}" type="presOf" srcId="{F866DBB0-14DE-43DE-BE3D-0E53AF3EA74F}" destId="{547ECC16-99B9-40A2-8D29-48B1A5D39CF7}" srcOrd="0" destOrd="0" presId="urn:microsoft.com/office/officeart/2005/8/layout/vList2"/>
    <dgm:cxn modelId="{3FF11D22-B7C6-45AA-8A30-E06B099EC9B4}" type="presOf" srcId="{60818857-EEFB-4A9E-A17E-7092FA12E4AA}" destId="{602ED0FD-464E-4F4C-90AD-10AEAD98BA21}" srcOrd="0" destOrd="0" presId="urn:microsoft.com/office/officeart/2005/8/layout/vList2"/>
    <dgm:cxn modelId="{1384E923-5A2B-4532-B9D2-3271ED054902}" srcId="{E4F28A81-4458-4250-A902-E2B75C0B2452}" destId="{92F3EF50-ED89-47D9-9F89-F260204070FD}" srcOrd="0" destOrd="0" parTransId="{51113FA3-5961-409B-85AF-57EDDBA14DF8}" sibTransId="{BF88512B-7B2D-456A-B154-978B36017EC0}"/>
    <dgm:cxn modelId="{C11C0F35-D043-4097-8F1F-39598127BFA9}" type="presOf" srcId="{D42C9070-03CA-4BA7-8416-381C91871A24}" destId="{C22C432F-F749-4A65-8446-99C9362F3CFF}" srcOrd="0" destOrd="0" presId="urn:microsoft.com/office/officeart/2005/8/layout/vList2"/>
    <dgm:cxn modelId="{F8DC4C3D-58C3-4AC4-AA46-83006C5C22E5}" srcId="{E4F28A81-4458-4250-A902-E2B75C0B2452}" destId="{640801C8-4C44-4BD9-9F84-F00687302152}" srcOrd="2" destOrd="0" parTransId="{CAAF10FA-17A3-4802-B014-C82E034C6105}" sibTransId="{34B8E2B6-B9C9-47EA-B64D-EAC7C0B4B1F7}"/>
    <dgm:cxn modelId="{9566BD40-319B-4D57-A6A4-C6063F7C02CB}" type="presOf" srcId="{ED99BEAB-C492-4910-BB83-92BD494772DF}" destId="{D531ED50-B5B3-4B6A-BEF4-898A3DB595D1}" srcOrd="0" destOrd="0" presId="urn:microsoft.com/office/officeart/2005/8/layout/vList2"/>
    <dgm:cxn modelId="{5F4A6A5B-B78A-4F9D-8C4E-19FC54F69A64}" srcId="{E4F28A81-4458-4250-A902-E2B75C0B2452}" destId="{FC9945F2-9DB0-43E5-B397-16CB49607ED4}" srcOrd="6" destOrd="0" parTransId="{5A567C1E-9BBB-436E-9918-9DDE744FC17E}" sibTransId="{31405B46-71F3-4CB2-BA6D-A4F3A5312833}"/>
    <dgm:cxn modelId="{C1067544-981C-4174-8559-579DB1019566}" srcId="{E4F28A81-4458-4250-A902-E2B75C0B2452}" destId="{F866DBB0-14DE-43DE-BE3D-0E53AF3EA74F}" srcOrd="1" destOrd="0" parTransId="{81B18B70-88EA-460E-89D8-DD73505286B8}" sibTransId="{1B96497F-5360-4930-94F5-31301D344E53}"/>
    <dgm:cxn modelId="{7D81BA6F-67AF-4697-8060-04D04A4090A5}" srcId="{E4F28A81-4458-4250-A902-E2B75C0B2452}" destId="{60818857-EEFB-4A9E-A17E-7092FA12E4AA}" srcOrd="4" destOrd="0" parTransId="{2DADB036-2DC1-42D9-B90A-DDE643C8CC84}" sibTransId="{7B8EBDCD-F236-4CC8-8C8A-0EF8AAE83A75}"/>
    <dgm:cxn modelId="{D4638578-3C17-4663-91B2-0128FDDD7F9D}" type="presOf" srcId="{FC9945F2-9DB0-43E5-B397-16CB49607ED4}" destId="{9566EC4D-A59C-41A0-BFEE-A361773314B5}" srcOrd="0" destOrd="0" presId="urn:microsoft.com/office/officeart/2005/8/layout/vList2"/>
    <dgm:cxn modelId="{0E49F2A0-0CC3-47F9-B08B-B1EDCB73AC2D}" srcId="{E4F28A81-4458-4250-A902-E2B75C0B2452}" destId="{D42C9070-03CA-4BA7-8416-381C91871A24}" srcOrd="3" destOrd="0" parTransId="{BE713834-95CC-4ED5-A86A-862728E05235}" sibTransId="{D0D559DD-7A8F-4006-B160-32D8056CBF9F}"/>
    <dgm:cxn modelId="{4B8B17A3-0B06-467F-B754-22969B9B832B}" type="presOf" srcId="{640801C8-4C44-4BD9-9F84-F00687302152}" destId="{3B7928FE-67D2-40EA-AD5B-3F5503833E3D}" srcOrd="0" destOrd="0" presId="urn:microsoft.com/office/officeart/2005/8/layout/vList2"/>
    <dgm:cxn modelId="{C8FEC0B9-0D2A-43B8-9344-765C8BB99BB8}" type="presOf" srcId="{1A618E9B-1CF0-4DF3-9FDC-6BCE3034F7E9}" destId="{18557A5C-FE69-4282-8903-357AE6C7352F}" srcOrd="0" destOrd="0" presId="urn:microsoft.com/office/officeart/2005/8/layout/vList2"/>
    <dgm:cxn modelId="{2A2829DA-8AC7-4659-A0AA-62FAFB3DFA55}" type="presOf" srcId="{92F3EF50-ED89-47D9-9F89-F260204070FD}" destId="{B6335406-AE6D-49AE-A22F-3F41384414D5}" srcOrd="0" destOrd="0" presId="urn:microsoft.com/office/officeart/2005/8/layout/vList2"/>
    <dgm:cxn modelId="{0B3445DB-6DCA-46AE-8A81-039A93C47ECA}" type="presOf" srcId="{E4F28A81-4458-4250-A902-E2B75C0B2452}" destId="{BCB46930-E0FC-4DB8-8B04-1959D271AC92}" srcOrd="0" destOrd="0" presId="urn:microsoft.com/office/officeart/2005/8/layout/vList2"/>
    <dgm:cxn modelId="{C9CE9CE1-2CC2-46AA-942C-FC170B96732C}" srcId="{E4F28A81-4458-4250-A902-E2B75C0B2452}" destId="{ED99BEAB-C492-4910-BB83-92BD494772DF}" srcOrd="5" destOrd="0" parTransId="{2511386D-CF69-4F27-B5B0-ACC74B04AEAE}" sibTransId="{C084C0C8-1FF9-40BE-93FC-FE3D7D1CE01C}"/>
    <dgm:cxn modelId="{AFFC2C0A-2AF2-49C3-8339-EC55FFD62544}" type="presParOf" srcId="{BCB46930-E0FC-4DB8-8B04-1959D271AC92}" destId="{B6335406-AE6D-49AE-A22F-3F41384414D5}" srcOrd="0" destOrd="0" presId="urn:microsoft.com/office/officeart/2005/8/layout/vList2"/>
    <dgm:cxn modelId="{F83543FC-0DFB-4073-BCCF-0AA391C131F8}" type="presParOf" srcId="{BCB46930-E0FC-4DB8-8B04-1959D271AC92}" destId="{1620AAF9-9606-4061-A784-BA5D3143E99A}" srcOrd="1" destOrd="0" presId="urn:microsoft.com/office/officeart/2005/8/layout/vList2"/>
    <dgm:cxn modelId="{EB1C73D0-D9CF-4C5C-800F-D39603C74DB2}" type="presParOf" srcId="{BCB46930-E0FC-4DB8-8B04-1959D271AC92}" destId="{547ECC16-99B9-40A2-8D29-48B1A5D39CF7}" srcOrd="2" destOrd="0" presId="urn:microsoft.com/office/officeart/2005/8/layout/vList2"/>
    <dgm:cxn modelId="{DD150F31-FA67-4509-82BA-7008DE0ABD83}" type="presParOf" srcId="{BCB46930-E0FC-4DB8-8B04-1959D271AC92}" destId="{C4684365-728D-4470-ACFC-E4910CE3202E}" srcOrd="3" destOrd="0" presId="urn:microsoft.com/office/officeart/2005/8/layout/vList2"/>
    <dgm:cxn modelId="{75B0F2AD-6C43-4B5F-AEC8-EE87A4C3A933}" type="presParOf" srcId="{BCB46930-E0FC-4DB8-8B04-1959D271AC92}" destId="{3B7928FE-67D2-40EA-AD5B-3F5503833E3D}" srcOrd="4" destOrd="0" presId="urn:microsoft.com/office/officeart/2005/8/layout/vList2"/>
    <dgm:cxn modelId="{029270D7-F18E-4D3F-A482-5FB27C337501}" type="presParOf" srcId="{BCB46930-E0FC-4DB8-8B04-1959D271AC92}" destId="{34BBFC32-192A-4335-AFB0-A5E55B31BBFA}" srcOrd="5" destOrd="0" presId="urn:microsoft.com/office/officeart/2005/8/layout/vList2"/>
    <dgm:cxn modelId="{4B1D1981-0BAF-4C03-9F64-03BF3F5328FA}" type="presParOf" srcId="{BCB46930-E0FC-4DB8-8B04-1959D271AC92}" destId="{C22C432F-F749-4A65-8446-99C9362F3CFF}" srcOrd="6" destOrd="0" presId="urn:microsoft.com/office/officeart/2005/8/layout/vList2"/>
    <dgm:cxn modelId="{CA04CC89-DF4E-445E-9B73-0019A5AD4B8A}" type="presParOf" srcId="{BCB46930-E0FC-4DB8-8B04-1959D271AC92}" destId="{2FF44981-3CF1-491E-866B-000F8480EF03}" srcOrd="7" destOrd="0" presId="urn:microsoft.com/office/officeart/2005/8/layout/vList2"/>
    <dgm:cxn modelId="{F8899A9C-A7F3-4EBA-AF2B-C7912113B6D9}" type="presParOf" srcId="{BCB46930-E0FC-4DB8-8B04-1959D271AC92}" destId="{602ED0FD-464E-4F4C-90AD-10AEAD98BA21}" srcOrd="8" destOrd="0" presId="urn:microsoft.com/office/officeart/2005/8/layout/vList2"/>
    <dgm:cxn modelId="{7EC7DCA1-4D04-49B7-AC61-76F6C0891366}" type="presParOf" srcId="{BCB46930-E0FC-4DB8-8B04-1959D271AC92}" destId="{F3B96062-4EF9-4782-A3FB-1342279B0FD7}" srcOrd="9" destOrd="0" presId="urn:microsoft.com/office/officeart/2005/8/layout/vList2"/>
    <dgm:cxn modelId="{E200663F-A126-4470-9484-FE2BE7D4DF2D}" type="presParOf" srcId="{BCB46930-E0FC-4DB8-8B04-1959D271AC92}" destId="{D531ED50-B5B3-4B6A-BEF4-898A3DB595D1}" srcOrd="10" destOrd="0" presId="urn:microsoft.com/office/officeart/2005/8/layout/vList2"/>
    <dgm:cxn modelId="{7798C783-6E84-432F-9395-11DBADEB832C}" type="presParOf" srcId="{BCB46930-E0FC-4DB8-8B04-1959D271AC92}" destId="{D258640B-AFE1-4650-AFD9-BC26E4580E49}" srcOrd="11" destOrd="0" presId="urn:microsoft.com/office/officeart/2005/8/layout/vList2"/>
    <dgm:cxn modelId="{AFD246C1-E23A-4F56-B7FD-3E70D59CFE5E}" type="presParOf" srcId="{BCB46930-E0FC-4DB8-8B04-1959D271AC92}" destId="{9566EC4D-A59C-41A0-BFEE-A361773314B5}" srcOrd="12" destOrd="0" presId="urn:microsoft.com/office/officeart/2005/8/layout/vList2"/>
    <dgm:cxn modelId="{3AF5F740-A17C-4C00-A8E1-474FDE2935AB}" type="presParOf" srcId="{BCB46930-E0FC-4DB8-8B04-1959D271AC92}" destId="{EC041EB5-4403-412A-9BA0-DF16ECC6620D}" srcOrd="13" destOrd="0" presId="urn:microsoft.com/office/officeart/2005/8/layout/vList2"/>
    <dgm:cxn modelId="{086C9EBF-B801-407A-8EF1-37F814F12C03}" type="presParOf" srcId="{BCB46930-E0FC-4DB8-8B04-1959D271AC92}" destId="{18557A5C-FE69-4282-8903-357AE6C7352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F28A81-4458-4250-A902-E2B75C0B245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92F3EF50-ED89-47D9-9F89-F260204070FD}">
      <dgm:prSet phldrT="[Tekst]"/>
      <dgm:spPr/>
      <dgm:t>
        <a:bodyPr/>
        <a:lstStyle/>
        <a:p>
          <a:r>
            <a:rPr lang="hr-HR" dirty="0"/>
            <a:t>Kako ste se osjećali dok smo bili „zapetljani“? </a:t>
          </a:r>
        </a:p>
      </dgm:t>
    </dgm:pt>
    <dgm:pt modelId="{51113FA3-5961-409B-85AF-57EDDBA14DF8}" type="parTrans" cxnId="{1384E923-5A2B-4532-B9D2-3271ED054902}">
      <dgm:prSet/>
      <dgm:spPr/>
      <dgm:t>
        <a:bodyPr/>
        <a:lstStyle/>
        <a:p>
          <a:endParaRPr lang="hr-HR"/>
        </a:p>
      </dgm:t>
    </dgm:pt>
    <dgm:pt modelId="{BF88512B-7B2D-456A-B154-978B36017EC0}" type="sibTrans" cxnId="{1384E923-5A2B-4532-B9D2-3271ED054902}">
      <dgm:prSet/>
      <dgm:spPr/>
      <dgm:t>
        <a:bodyPr/>
        <a:lstStyle/>
        <a:p>
          <a:endParaRPr lang="hr-HR"/>
        </a:p>
      </dgm:t>
    </dgm:pt>
    <dgm:pt modelId="{F866DBB0-14DE-43DE-BE3D-0E53AF3EA74F}">
      <dgm:prSet/>
      <dgm:spPr/>
      <dgm:t>
        <a:bodyPr/>
        <a:lstStyle/>
        <a:p>
          <a:r>
            <a:rPr lang="hr-HR"/>
            <a:t>Je li bilo teško ostati povezan s drugima? Zašto? </a:t>
          </a:r>
          <a:endParaRPr lang="hr-HR" dirty="0"/>
        </a:p>
      </dgm:t>
    </dgm:pt>
    <dgm:pt modelId="{81B18B70-88EA-460E-89D8-DD73505286B8}" type="parTrans" cxnId="{C1067544-981C-4174-8559-579DB1019566}">
      <dgm:prSet/>
      <dgm:spPr/>
      <dgm:t>
        <a:bodyPr/>
        <a:lstStyle/>
        <a:p>
          <a:endParaRPr lang="hr-HR"/>
        </a:p>
      </dgm:t>
    </dgm:pt>
    <dgm:pt modelId="{1B96497F-5360-4930-94F5-31301D344E53}" type="sibTrans" cxnId="{C1067544-981C-4174-8559-579DB1019566}">
      <dgm:prSet/>
      <dgm:spPr/>
      <dgm:t>
        <a:bodyPr/>
        <a:lstStyle/>
        <a:p>
          <a:endParaRPr lang="hr-HR"/>
        </a:p>
      </dgm:t>
    </dgm:pt>
    <dgm:pt modelId="{640801C8-4C44-4BD9-9F84-F00687302152}">
      <dgm:prSet/>
      <dgm:spPr/>
      <dgm:t>
        <a:bodyPr/>
        <a:lstStyle/>
        <a:p>
          <a:r>
            <a:rPr lang="hr-HR"/>
            <a:t>Što je pomoglo da se razmrsimo i dođemo do rješenja? </a:t>
          </a:r>
          <a:endParaRPr lang="hr-HR" dirty="0"/>
        </a:p>
      </dgm:t>
    </dgm:pt>
    <dgm:pt modelId="{CAAF10FA-17A3-4802-B014-C82E034C6105}" type="parTrans" cxnId="{F8DC4C3D-58C3-4AC4-AA46-83006C5C22E5}">
      <dgm:prSet/>
      <dgm:spPr/>
      <dgm:t>
        <a:bodyPr/>
        <a:lstStyle/>
        <a:p>
          <a:endParaRPr lang="hr-HR"/>
        </a:p>
      </dgm:t>
    </dgm:pt>
    <dgm:pt modelId="{34B8E2B6-B9C9-47EA-B64D-EAC7C0B4B1F7}" type="sibTrans" cxnId="{F8DC4C3D-58C3-4AC4-AA46-83006C5C22E5}">
      <dgm:prSet/>
      <dgm:spPr/>
      <dgm:t>
        <a:bodyPr/>
        <a:lstStyle/>
        <a:p>
          <a:endParaRPr lang="hr-HR"/>
        </a:p>
      </dgm:t>
    </dgm:pt>
    <dgm:pt modelId="{D42C9070-03CA-4BA7-8416-381C91871A24}">
      <dgm:prSet/>
      <dgm:spPr/>
      <dgm:t>
        <a:bodyPr/>
        <a:lstStyle/>
        <a:p>
          <a:r>
            <a:rPr lang="hr-HR"/>
            <a:t>Što se događa kad se netko „odvoji“ ili ne surađuje? </a:t>
          </a:r>
          <a:endParaRPr lang="hr-HR" dirty="0"/>
        </a:p>
      </dgm:t>
    </dgm:pt>
    <dgm:pt modelId="{BE713834-95CC-4ED5-A86A-862728E05235}" type="parTrans" cxnId="{0E49F2A0-0CC3-47F9-B08B-B1EDCB73AC2D}">
      <dgm:prSet/>
      <dgm:spPr/>
      <dgm:t>
        <a:bodyPr/>
        <a:lstStyle/>
        <a:p>
          <a:endParaRPr lang="hr-HR"/>
        </a:p>
      </dgm:t>
    </dgm:pt>
    <dgm:pt modelId="{D0D559DD-7A8F-4006-B160-32D8056CBF9F}" type="sibTrans" cxnId="{0E49F2A0-0CC3-47F9-B08B-B1EDCB73AC2D}">
      <dgm:prSet/>
      <dgm:spPr/>
      <dgm:t>
        <a:bodyPr/>
        <a:lstStyle/>
        <a:p>
          <a:endParaRPr lang="hr-HR"/>
        </a:p>
      </dgm:t>
    </dgm:pt>
    <dgm:pt modelId="{60818857-EEFB-4A9E-A17E-7092FA12E4AA}">
      <dgm:prSet/>
      <dgm:spPr/>
      <dgm:t>
        <a:bodyPr/>
        <a:lstStyle/>
        <a:p>
          <a:r>
            <a:rPr lang="hr-HR"/>
            <a:t>Kako ste se osjećali kada ste se uspjeli otpetljati? </a:t>
          </a:r>
          <a:endParaRPr lang="hr-HR" dirty="0"/>
        </a:p>
      </dgm:t>
    </dgm:pt>
    <dgm:pt modelId="{2DADB036-2DC1-42D9-B90A-DDE643C8CC84}" type="parTrans" cxnId="{7D81BA6F-67AF-4697-8060-04D04A4090A5}">
      <dgm:prSet/>
      <dgm:spPr/>
      <dgm:t>
        <a:bodyPr/>
        <a:lstStyle/>
        <a:p>
          <a:endParaRPr lang="hr-HR"/>
        </a:p>
      </dgm:t>
    </dgm:pt>
    <dgm:pt modelId="{7B8EBDCD-F236-4CC8-8C8A-0EF8AAE83A75}" type="sibTrans" cxnId="{7D81BA6F-67AF-4697-8060-04D04A4090A5}">
      <dgm:prSet/>
      <dgm:spPr/>
      <dgm:t>
        <a:bodyPr/>
        <a:lstStyle/>
        <a:p>
          <a:endParaRPr lang="hr-HR"/>
        </a:p>
      </dgm:t>
    </dgm:pt>
    <dgm:pt modelId="{ED99BEAB-C492-4910-BB83-92BD494772DF}">
      <dgm:prSet/>
      <dgm:spPr/>
      <dgm:t>
        <a:bodyPr/>
        <a:lstStyle/>
        <a:p>
          <a:r>
            <a:rPr lang="hr-HR"/>
            <a:t>Jeste li na početku mislili da je nemoguće otpetljati se? Zašto? </a:t>
          </a:r>
          <a:endParaRPr lang="hr-HR" dirty="0"/>
        </a:p>
      </dgm:t>
    </dgm:pt>
    <dgm:pt modelId="{2511386D-CF69-4F27-B5B0-ACC74B04AEAE}" type="parTrans" cxnId="{C9CE9CE1-2CC2-46AA-942C-FC170B96732C}">
      <dgm:prSet/>
      <dgm:spPr/>
      <dgm:t>
        <a:bodyPr/>
        <a:lstStyle/>
        <a:p>
          <a:endParaRPr lang="hr-HR"/>
        </a:p>
      </dgm:t>
    </dgm:pt>
    <dgm:pt modelId="{C084C0C8-1FF9-40BE-93FC-FE3D7D1CE01C}" type="sibTrans" cxnId="{C9CE9CE1-2CC2-46AA-942C-FC170B96732C}">
      <dgm:prSet/>
      <dgm:spPr/>
      <dgm:t>
        <a:bodyPr/>
        <a:lstStyle/>
        <a:p>
          <a:endParaRPr lang="hr-HR"/>
        </a:p>
      </dgm:t>
    </dgm:pt>
    <dgm:pt modelId="{FC9945F2-9DB0-43E5-B397-16CB49607ED4}">
      <dgm:prSet/>
      <dgm:spPr/>
      <dgm:t>
        <a:bodyPr/>
        <a:lstStyle/>
        <a:p>
          <a:r>
            <a:rPr lang="hr-HR"/>
            <a:t>Što je bilo ključno za uspjeh? </a:t>
          </a:r>
          <a:endParaRPr lang="hr-HR" dirty="0"/>
        </a:p>
      </dgm:t>
    </dgm:pt>
    <dgm:pt modelId="{5A567C1E-9BBB-436E-9918-9DDE744FC17E}" type="parTrans" cxnId="{5F4A6A5B-B78A-4F9D-8C4E-19FC54F69A64}">
      <dgm:prSet/>
      <dgm:spPr/>
      <dgm:t>
        <a:bodyPr/>
        <a:lstStyle/>
        <a:p>
          <a:endParaRPr lang="hr-HR"/>
        </a:p>
      </dgm:t>
    </dgm:pt>
    <dgm:pt modelId="{31405B46-71F3-4CB2-BA6D-A4F3A5312833}" type="sibTrans" cxnId="{5F4A6A5B-B78A-4F9D-8C4E-19FC54F69A64}">
      <dgm:prSet/>
      <dgm:spPr/>
      <dgm:t>
        <a:bodyPr/>
        <a:lstStyle/>
        <a:p>
          <a:endParaRPr lang="hr-HR"/>
        </a:p>
      </dgm:t>
    </dgm:pt>
    <dgm:pt modelId="{1A618E9B-1CF0-4DF3-9FDC-6BCE3034F7E9}">
      <dgm:prSet/>
      <dgm:spPr/>
      <dgm:t>
        <a:bodyPr/>
        <a:lstStyle/>
        <a:p>
          <a:r>
            <a:rPr lang="hr-HR"/>
            <a:t>Kako biste ovu igru usporedili sa stvarnim životom?</a:t>
          </a:r>
          <a:endParaRPr lang="hr-HR" dirty="0"/>
        </a:p>
      </dgm:t>
    </dgm:pt>
    <dgm:pt modelId="{7326BB7C-96D7-478A-BB9D-9C118BF44460}" type="parTrans" cxnId="{AC6AFF0D-DA8D-4633-827B-79B8ED3CEB6A}">
      <dgm:prSet/>
      <dgm:spPr/>
      <dgm:t>
        <a:bodyPr/>
        <a:lstStyle/>
        <a:p>
          <a:endParaRPr lang="hr-HR"/>
        </a:p>
      </dgm:t>
    </dgm:pt>
    <dgm:pt modelId="{0D9A20FA-86BF-4FFF-AB5E-3D20349EA99F}" type="sibTrans" cxnId="{AC6AFF0D-DA8D-4633-827B-79B8ED3CEB6A}">
      <dgm:prSet/>
      <dgm:spPr/>
      <dgm:t>
        <a:bodyPr/>
        <a:lstStyle/>
        <a:p>
          <a:endParaRPr lang="hr-HR"/>
        </a:p>
      </dgm:t>
    </dgm:pt>
    <dgm:pt modelId="{BCB46930-E0FC-4DB8-8B04-1959D271AC92}" type="pres">
      <dgm:prSet presAssocID="{E4F28A81-4458-4250-A902-E2B75C0B2452}" presName="linear" presStyleCnt="0">
        <dgm:presLayoutVars>
          <dgm:animLvl val="lvl"/>
          <dgm:resizeHandles val="exact"/>
        </dgm:presLayoutVars>
      </dgm:prSet>
      <dgm:spPr/>
    </dgm:pt>
    <dgm:pt modelId="{B6335406-AE6D-49AE-A22F-3F41384414D5}" type="pres">
      <dgm:prSet presAssocID="{92F3EF50-ED89-47D9-9F89-F260204070FD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1620AAF9-9606-4061-A784-BA5D3143E99A}" type="pres">
      <dgm:prSet presAssocID="{BF88512B-7B2D-456A-B154-978B36017EC0}" presName="spacer" presStyleCnt="0"/>
      <dgm:spPr/>
    </dgm:pt>
    <dgm:pt modelId="{547ECC16-99B9-40A2-8D29-48B1A5D39CF7}" type="pres">
      <dgm:prSet presAssocID="{F866DBB0-14DE-43DE-BE3D-0E53AF3EA74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C4684365-728D-4470-ACFC-E4910CE3202E}" type="pres">
      <dgm:prSet presAssocID="{1B96497F-5360-4930-94F5-31301D344E53}" presName="spacer" presStyleCnt="0"/>
      <dgm:spPr/>
    </dgm:pt>
    <dgm:pt modelId="{3B7928FE-67D2-40EA-AD5B-3F5503833E3D}" type="pres">
      <dgm:prSet presAssocID="{640801C8-4C44-4BD9-9F84-F0068730215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34BBFC32-192A-4335-AFB0-A5E55B31BBFA}" type="pres">
      <dgm:prSet presAssocID="{34B8E2B6-B9C9-47EA-B64D-EAC7C0B4B1F7}" presName="spacer" presStyleCnt="0"/>
      <dgm:spPr/>
    </dgm:pt>
    <dgm:pt modelId="{C22C432F-F749-4A65-8446-99C9362F3CFF}" type="pres">
      <dgm:prSet presAssocID="{D42C9070-03CA-4BA7-8416-381C91871A24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FF44981-3CF1-491E-866B-000F8480EF03}" type="pres">
      <dgm:prSet presAssocID="{D0D559DD-7A8F-4006-B160-32D8056CBF9F}" presName="spacer" presStyleCnt="0"/>
      <dgm:spPr/>
    </dgm:pt>
    <dgm:pt modelId="{602ED0FD-464E-4F4C-90AD-10AEAD98BA21}" type="pres">
      <dgm:prSet presAssocID="{60818857-EEFB-4A9E-A17E-7092FA12E4AA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F3B96062-4EF9-4782-A3FB-1342279B0FD7}" type="pres">
      <dgm:prSet presAssocID="{7B8EBDCD-F236-4CC8-8C8A-0EF8AAE83A75}" presName="spacer" presStyleCnt="0"/>
      <dgm:spPr/>
    </dgm:pt>
    <dgm:pt modelId="{D531ED50-B5B3-4B6A-BEF4-898A3DB595D1}" type="pres">
      <dgm:prSet presAssocID="{ED99BEAB-C492-4910-BB83-92BD494772D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D258640B-AFE1-4650-AFD9-BC26E4580E49}" type="pres">
      <dgm:prSet presAssocID="{C084C0C8-1FF9-40BE-93FC-FE3D7D1CE01C}" presName="spacer" presStyleCnt="0"/>
      <dgm:spPr/>
    </dgm:pt>
    <dgm:pt modelId="{9566EC4D-A59C-41A0-BFEE-A361773314B5}" type="pres">
      <dgm:prSet presAssocID="{FC9945F2-9DB0-43E5-B397-16CB49607ED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C041EB5-4403-412A-9BA0-DF16ECC6620D}" type="pres">
      <dgm:prSet presAssocID="{31405B46-71F3-4CB2-BA6D-A4F3A5312833}" presName="spacer" presStyleCnt="0"/>
      <dgm:spPr/>
    </dgm:pt>
    <dgm:pt modelId="{18557A5C-FE69-4282-8903-357AE6C7352F}" type="pres">
      <dgm:prSet presAssocID="{1A618E9B-1CF0-4DF3-9FDC-6BCE3034F7E9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C6AFF0D-DA8D-4633-827B-79B8ED3CEB6A}" srcId="{E4F28A81-4458-4250-A902-E2B75C0B2452}" destId="{1A618E9B-1CF0-4DF3-9FDC-6BCE3034F7E9}" srcOrd="7" destOrd="0" parTransId="{7326BB7C-96D7-478A-BB9D-9C118BF44460}" sibTransId="{0D9A20FA-86BF-4FFF-AB5E-3D20349EA99F}"/>
    <dgm:cxn modelId="{50A4F10E-2861-44E5-A88E-EC7141BE9A9A}" type="presOf" srcId="{F866DBB0-14DE-43DE-BE3D-0E53AF3EA74F}" destId="{547ECC16-99B9-40A2-8D29-48B1A5D39CF7}" srcOrd="0" destOrd="0" presId="urn:microsoft.com/office/officeart/2005/8/layout/vList2"/>
    <dgm:cxn modelId="{3FF11D22-B7C6-45AA-8A30-E06B099EC9B4}" type="presOf" srcId="{60818857-EEFB-4A9E-A17E-7092FA12E4AA}" destId="{602ED0FD-464E-4F4C-90AD-10AEAD98BA21}" srcOrd="0" destOrd="0" presId="urn:microsoft.com/office/officeart/2005/8/layout/vList2"/>
    <dgm:cxn modelId="{1384E923-5A2B-4532-B9D2-3271ED054902}" srcId="{E4F28A81-4458-4250-A902-E2B75C0B2452}" destId="{92F3EF50-ED89-47D9-9F89-F260204070FD}" srcOrd="0" destOrd="0" parTransId="{51113FA3-5961-409B-85AF-57EDDBA14DF8}" sibTransId="{BF88512B-7B2D-456A-B154-978B36017EC0}"/>
    <dgm:cxn modelId="{C11C0F35-D043-4097-8F1F-39598127BFA9}" type="presOf" srcId="{D42C9070-03CA-4BA7-8416-381C91871A24}" destId="{C22C432F-F749-4A65-8446-99C9362F3CFF}" srcOrd="0" destOrd="0" presId="urn:microsoft.com/office/officeart/2005/8/layout/vList2"/>
    <dgm:cxn modelId="{F8DC4C3D-58C3-4AC4-AA46-83006C5C22E5}" srcId="{E4F28A81-4458-4250-A902-E2B75C0B2452}" destId="{640801C8-4C44-4BD9-9F84-F00687302152}" srcOrd="2" destOrd="0" parTransId="{CAAF10FA-17A3-4802-B014-C82E034C6105}" sibTransId="{34B8E2B6-B9C9-47EA-B64D-EAC7C0B4B1F7}"/>
    <dgm:cxn modelId="{9566BD40-319B-4D57-A6A4-C6063F7C02CB}" type="presOf" srcId="{ED99BEAB-C492-4910-BB83-92BD494772DF}" destId="{D531ED50-B5B3-4B6A-BEF4-898A3DB595D1}" srcOrd="0" destOrd="0" presId="urn:microsoft.com/office/officeart/2005/8/layout/vList2"/>
    <dgm:cxn modelId="{5F4A6A5B-B78A-4F9D-8C4E-19FC54F69A64}" srcId="{E4F28A81-4458-4250-A902-E2B75C0B2452}" destId="{FC9945F2-9DB0-43E5-B397-16CB49607ED4}" srcOrd="6" destOrd="0" parTransId="{5A567C1E-9BBB-436E-9918-9DDE744FC17E}" sibTransId="{31405B46-71F3-4CB2-BA6D-A4F3A5312833}"/>
    <dgm:cxn modelId="{C1067544-981C-4174-8559-579DB1019566}" srcId="{E4F28A81-4458-4250-A902-E2B75C0B2452}" destId="{F866DBB0-14DE-43DE-BE3D-0E53AF3EA74F}" srcOrd="1" destOrd="0" parTransId="{81B18B70-88EA-460E-89D8-DD73505286B8}" sibTransId="{1B96497F-5360-4930-94F5-31301D344E53}"/>
    <dgm:cxn modelId="{7D81BA6F-67AF-4697-8060-04D04A4090A5}" srcId="{E4F28A81-4458-4250-A902-E2B75C0B2452}" destId="{60818857-EEFB-4A9E-A17E-7092FA12E4AA}" srcOrd="4" destOrd="0" parTransId="{2DADB036-2DC1-42D9-B90A-DDE643C8CC84}" sibTransId="{7B8EBDCD-F236-4CC8-8C8A-0EF8AAE83A75}"/>
    <dgm:cxn modelId="{D4638578-3C17-4663-91B2-0128FDDD7F9D}" type="presOf" srcId="{FC9945F2-9DB0-43E5-B397-16CB49607ED4}" destId="{9566EC4D-A59C-41A0-BFEE-A361773314B5}" srcOrd="0" destOrd="0" presId="urn:microsoft.com/office/officeart/2005/8/layout/vList2"/>
    <dgm:cxn modelId="{0E49F2A0-0CC3-47F9-B08B-B1EDCB73AC2D}" srcId="{E4F28A81-4458-4250-A902-E2B75C0B2452}" destId="{D42C9070-03CA-4BA7-8416-381C91871A24}" srcOrd="3" destOrd="0" parTransId="{BE713834-95CC-4ED5-A86A-862728E05235}" sibTransId="{D0D559DD-7A8F-4006-B160-32D8056CBF9F}"/>
    <dgm:cxn modelId="{4B8B17A3-0B06-467F-B754-22969B9B832B}" type="presOf" srcId="{640801C8-4C44-4BD9-9F84-F00687302152}" destId="{3B7928FE-67D2-40EA-AD5B-3F5503833E3D}" srcOrd="0" destOrd="0" presId="urn:microsoft.com/office/officeart/2005/8/layout/vList2"/>
    <dgm:cxn modelId="{C8FEC0B9-0D2A-43B8-9344-765C8BB99BB8}" type="presOf" srcId="{1A618E9B-1CF0-4DF3-9FDC-6BCE3034F7E9}" destId="{18557A5C-FE69-4282-8903-357AE6C7352F}" srcOrd="0" destOrd="0" presId="urn:microsoft.com/office/officeart/2005/8/layout/vList2"/>
    <dgm:cxn modelId="{2A2829DA-8AC7-4659-A0AA-62FAFB3DFA55}" type="presOf" srcId="{92F3EF50-ED89-47D9-9F89-F260204070FD}" destId="{B6335406-AE6D-49AE-A22F-3F41384414D5}" srcOrd="0" destOrd="0" presId="urn:microsoft.com/office/officeart/2005/8/layout/vList2"/>
    <dgm:cxn modelId="{0B3445DB-6DCA-46AE-8A81-039A93C47ECA}" type="presOf" srcId="{E4F28A81-4458-4250-A902-E2B75C0B2452}" destId="{BCB46930-E0FC-4DB8-8B04-1959D271AC92}" srcOrd="0" destOrd="0" presId="urn:microsoft.com/office/officeart/2005/8/layout/vList2"/>
    <dgm:cxn modelId="{C9CE9CE1-2CC2-46AA-942C-FC170B96732C}" srcId="{E4F28A81-4458-4250-A902-E2B75C0B2452}" destId="{ED99BEAB-C492-4910-BB83-92BD494772DF}" srcOrd="5" destOrd="0" parTransId="{2511386D-CF69-4F27-B5B0-ACC74B04AEAE}" sibTransId="{C084C0C8-1FF9-40BE-93FC-FE3D7D1CE01C}"/>
    <dgm:cxn modelId="{AFFC2C0A-2AF2-49C3-8339-EC55FFD62544}" type="presParOf" srcId="{BCB46930-E0FC-4DB8-8B04-1959D271AC92}" destId="{B6335406-AE6D-49AE-A22F-3F41384414D5}" srcOrd="0" destOrd="0" presId="urn:microsoft.com/office/officeart/2005/8/layout/vList2"/>
    <dgm:cxn modelId="{F83543FC-0DFB-4073-BCCF-0AA391C131F8}" type="presParOf" srcId="{BCB46930-E0FC-4DB8-8B04-1959D271AC92}" destId="{1620AAF9-9606-4061-A784-BA5D3143E99A}" srcOrd="1" destOrd="0" presId="urn:microsoft.com/office/officeart/2005/8/layout/vList2"/>
    <dgm:cxn modelId="{EB1C73D0-D9CF-4C5C-800F-D39603C74DB2}" type="presParOf" srcId="{BCB46930-E0FC-4DB8-8B04-1959D271AC92}" destId="{547ECC16-99B9-40A2-8D29-48B1A5D39CF7}" srcOrd="2" destOrd="0" presId="urn:microsoft.com/office/officeart/2005/8/layout/vList2"/>
    <dgm:cxn modelId="{DD150F31-FA67-4509-82BA-7008DE0ABD83}" type="presParOf" srcId="{BCB46930-E0FC-4DB8-8B04-1959D271AC92}" destId="{C4684365-728D-4470-ACFC-E4910CE3202E}" srcOrd="3" destOrd="0" presId="urn:microsoft.com/office/officeart/2005/8/layout/vList2"/>
    <dgm:cxn modelId="{75B0F2AD-6C43-4B5F-AEC8-EE87A4C3A933}" type="presParOf" srcId="{BCB46930-E0FC-4DB8-8B04-1959D271AC92}" destId="{3B7928FE-67D2-40EA-AD5B-3F5503833E3D}" srcOrd="4" destOrd="0" presId="urn:microsoft.com/office/officeart/2005/8/layout/vList2"/>
    <dgm:cxn modelId="{029270D7-F18E-4D3F-A482-5FB27C337501}" type="presParOf" srcId="{BCB46930-E0FC-4DB8-8B04-1959D271AC92}" destId="{34BBFC32-192A-4335-AFB0-A5E55B31BBFA}" srcOrd="5" destOrd="0" presId="urn:microsoft.com/office/officeart/2005/8/layout/vList2"/>
    <dgm:cxn modelId="{4B1D1981-0BAF-4C03-9F64-03BF3F5328FA}" type="presParOf" srcId="{BCB46930-E0FC-4DB8-8B04-1959D271AC92}" destId="{C22C432F-F749-4A65-8446-99C9362F3CFF}" srcOrd="6" destOrd="0" presId="urn:microsoft.com/office/officeart/2005/8/layout/vList2"/>
    <dgm:cxn modelId="{CA04CC89-DF4E-445E-9B73-0019A5AD4B8A}" type="presParOf" srcId="{BCB46930-E0FC-4DB8-8B04-1959D271AC92}" destId="{2FF44981-3CF1-491E-866B-000F8480EF03}" srcOrd="7" destOrd="0" presId="urn:microsoft.com/office/officeart/2005/8/layout/vList2"/>
    <dgm:cxn modelId="{F8899A9C-A7F3-4EBA-AF2B-C7912113B6D9}" type="presParOf" srcId="{BCB46930-E0FC-4DB8-8B04-1959D271AC92}" destId="{602ED0FD-464E-4F4C-90AD-10AEAD98BA21}" srcOrd="8" destOrd="0" presId="urn:microsoft.com/office/officeart/2005/8/layout/vList2"/>
    <dgm:cxn modelId="{7EC7DCA1-4D04-49B7-AC61-76F6C0891366}" type="presParOf" srcId="{BCB46930-E0FC-4DB8-8B04-1959D271AC92}" destId="{F3B96062-4EF9-4782-A3FB-1342279B0FD7}" srcOrd="9" destOrd="0" presId="urn:microsoft.com/office/officeart/2005/8/layout/vList2"/>
    <dgm:cxn modelId="{E200663F-A126-4470-9484-FE2BE7D4DF2D}" type="presParOf" srcId="{BCB46930-E0FC-4DB8-8B04-1959D271AC92}" destId="{D531ED50-B5B3-4B6A-BEF4-898A3DB595D1}" srcOrd="10" destOrd="0" presId="urn:microsoft.com/office/officeart/2005/8/layout/vList2"/>
    <dgm:cxn modelId="{7798C783-6E84-432F-9395-11DBADEB832C}" type="presParOf" srcId="{BCB46930-E0FC-4DB8-8B04-1959D271AC92}" destId="{D258640B-AFE1-4650-AFD9-BC26E4580E49}" srcOrd="11" destOrd="0" presId="urn:microsoft.com/office/officeart/2005/8/layout/vList2"/>
    <dgm:cxn modelId="{AFD246C1-E23A-4F56-B7FD-3E70D59CFE5E}" type="presParOf" srcId="{BCB46930-E0FC-4DB8-8B04-1959D271AC92}" destId="{9566EC4D-A59C-41A0-BFEE-A361773314B5}" srcOrd="12" destOrd="0" presId="urn:microsoft.com/office/officeart/2005/8/layout/vList2"/>
    <dgm:cxn modelId="{3AF5F740-A17C-4C00-A8E1-474FDE2935AB}" type="presParOf" srcId="{BCB46930-E0FC-4DB8-8B04-1959D271AC92}" destId="{EC041EB5-4403-412A-9BA0-DF16ECC6620D}" srcOrd="13" destOrd="0" presId="urn:microsoft.com/office/officeart/2005/8/layout/vList2"/>
    <dgm:cxn modelId="{086C9EBF-B801-407A-8EF1-37F814F12C03}" type="presParOf" srcId="{BCB46930-E0FC-4DB8-8B04-1959D271AC92}" destId="{18557A5C-FE69-4282-8903-357AE6C7352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B17429-B4D6-4304-A468-EA6CF646ECAA}" type="doc">
      <dgm:prSet loTypeId="urn:microsoft.com/office/officeart/2008/layout/PictureStrips" loCatId="list" qsTypeId="urn:microsoft.com/office/officeart/2005/8/quickstyle/3d5" qsCatId="3D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17318810-E515-42F5-A347-3560A5AD22DA}">
      <dgm:prSet phldrT="[Tekst]"/>
      <dgm:spPr/>
      <dgm:t>
        <a:bodyPr/>
        <a:lstStyle/>
        <a:p>
          <a:r>
            <a:rPr lang="hr-HR" dirty="0"/>
            <a:t>tiktok.com/@shkm2026</a:t>
          </a:r>
        </a:p>
      </dgm:t>
    </dgm:pt>
    <dgm:pt modelId="{F07355A6-839C-4BF1-8A65-63EEB5000A40}" type="parTrans" cxnId="{490ED995-D215-4595-B0AD-75C3577EB135}">
      <dgm:prSet/>
      <dgm:spPr/>
      <dgm:t>
        <a:bodyPr/>
        <a:lstStyle/>
        <a:p>
          <a:endParaRPr lang="hr-HR"/>
        </a:p>
      </dgm:t>
    </dgm:pt>
    <dgm:pt modelId="{C7D70AFF-0CF5-42CF-B1FE-235AC64CD94B}" type="sibTrans" cxnId="{490ED995-D215-4595-B0AD-75C3577EB135}">
      <dgm:prSet/>
      <dgm:spPr/>
      <dgm:t>
        <a:bodyPr/>
        <a:lstStyle/>
        <a:p>
          <a:endParaRPr lang="hr-HR"/>
        </a:p>
      </dgm:t>
    </dgm:pt>
    <dgm:pt modelId="{0654148B-F715-4132-A758-F9083B7A495B}">
      <dgm:prSet/>
      <dgm:spPr/>
      <dgm:t>
        <a:bodyPr/>
        <a:lstStyle/>
        <a:p>
          <a:r>
            <a:rPr lang="hr-HR" dirty="0"/>
            <a:t>instagram.com/shkm2026</a:t>
          </a:r>
        </a:p>
      </dgm:t>
    </dgm:pt>
    <dgm:pt modelId="{EE80C25F-93E3-42DD-8E13-DEE1E748EBA1}" type="parTrans" cxnId="{4AEBE19F-ABEB-4861-BA42-56C580000EA3}">
      <dgm:prSet/>
      <dgm:spPr/>
      <dgm:t>
        <a:bodyPr/>
        <a:lstStyle/>
        <a:p>
          <a:endParaRPr lang="hr-HR"/>
        </a:p>
      </dgm:t>
    </dgm:pt>
    <dgm:pt modelId="{EF3F76E9-3422-4110-B1A3-FCD50F401DF9}" type="sibTrans" cxnId="{4AEBE19F-ABEB-4861-BA42-56C580000EA3}">
      <dgm:prSet/>
      <dgm:spPr/>
      <dgm:t>
        <a:bodyPr/>
        <a:lstStyle/>
        <a:p>
          <a:endParaRPr lang="hr-HR"/>
        </a:p>
      </dgm:t>
    </dgm:pt>
    <dgm:pt modelId="{D125C94D-07AD-4B14-9BD8-D360CE3B033D}">
      <dgm:prSet/>
      <dgm:spPr/>
      <dgm:t>
        <a:bodyPr/>
        <a:lstStyle/>
        <a:p>
          <a:r>
            <a:rPr lang="hr-HR" dirty="0"/>
            <a:t>facebook.com/shkm2026</a:t>
          </a:r>
        </a:p>
      </dgm:t>
    </dgm:pt>
    <dgm:pt modelId="{8176229D-B2B8-45B1-A86C-755005A1EF94}" type="parTrans" cxnId="{4CD70707-544F-4960-8826-E3F65A323007}">
      <dgm:prSet/>
      <dgm:spPr/>
      <dgm:t>
        <a:bodyPr/>
        <a:lstStyle/>
        <a:p>
          <a:endParaRPr lang="hr-HR"/>
        </a:p>
      </dgm:t>
    </dgm:pt>
    <dgm:pt modelId="{569CB906-136E-44F0-9778-1FBBD88B8C06}" type="sibTrans" cxnId="{4CD70707-544F-4960-8826-E3F65A323007}">
      <dgm:prSet/>
      <dgm:spPr/>
      <dgm:t>
        <a:bodyPr/>
        <a:lstStyle/>
        <a:p>
          <a:endParaRPr lang="hr-HR"/>
        </a:p>
      </dgm:t>
    </dgm:pt>
    <dgm:pt modelId="{6B38AF30-8AF0-4562-A8B3-B190C7151D35}" type="pres">
      <dgm:prSet presAssocID="{52B17429-B4D6-4304-A468-EA6CF646ECAA}" presName="Name0" presStyleCnt="0">
        <dgm:presLayoutVars>
          <dgm:dir/>
          <dgm:resizeHandles val="exact"/>
        </dgm:presLayoutVars>
      </dgm:prSet>
      <dgm:spPr/>
    </dgm:pt>
    <dgm:pt modelId="{5890CDB1-D032-4805-BB03-53329FCA628A}" type="pres">
      <dgm:prSet presAssocID="{17318810-E515-42F5-A347-3560A5AD22DA}" presName="composite" presStyleCnt="0"/>
      <dgm:spPr/>
    </dgm:pt>
    <dgm:pt modelId="{1E6A6AD2-DF75-424D-B104-FF0763B706AD}" type="pres">
      <dgm:prSet presAssocID="{17318810-E515-42F5-A347-3560A5AD22DA}" presName="rect1" presStyleLbl="trAlignAcc1" presStyleIdx="0" presStyleCnt="3">
        <dgm:presLayoutVars>
          <dgm:bulletEnabled val="1"/>
        </dgm:presLayoutVars>
      </dgm:prSet>
      <dgm:spPr/>
    </dgm:pt>
    <dgm:pt modelId="{C865A1E5-E2EA-4169-BEF4-73FF8EEB9784}" type="pres">
      <dgm:prSet presAssocID="{17318810-E515-42F5-A347-3560A5AD22DA}" presName="rect2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</dgm:pt>
    <dgm:pt modelId="{BF7CC006-CCED-4D30-9B8D-F53F3CC090DC}" type="pres">
      <dgm:prSet presAssocID="{C7D70AFF-0CF5-42CF-B1FE-235AC64CD94B}" presName="sibTrans" presStyleCnt="0"/>
      <dgm:spPr/>
    </dgm:pt>
    <dgm:pt modelId="{CDDBED11-FE7E-4E2C-8501-C8A9C30FB30F}" type="pres">
      <dgm:prSet presAssocID="{0654148B-F715-4132-A758-F9083B7A495B}" presName="composite" presStyleCnt="0"/>
      <dgm:spPr/>
    </dgm:pt>
    <dgm:pt modelId="{1F7F8AC8-FCAA-4161-8A55-96259E12F8CE}" type="pres">
      <dgm:prSet presAssocID="{0654148B-F715-4132-A758-F9083B7A495B}" presName="rect1" presStyleLbl="trAlignAcc1" presStyleIdx="1" presStyleCnt="3">
        <dgm:presLayoutVars>
          <dgm:bulletEnabled val="1"/>
        </dgm:presLayoutVars>
      </dgm:prSet>
      <dgm:spPr/>
    </dgm:pt>
    <dgm:pt modelId="{96B4D948-E7E0-4DBD-BBEC-171BD9C1D980}" type="pres">
      <dgm:prSet presAssocID="{0654148B-F715-4132-A758-F9083B7A495B}" presName="rect2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</dgm:pt>
    <dgm:pt modelId="{96FC5BA6-83F4-4D60-9094-C42F111B5D59}" type="pres">
      <dgm:prSet presAssocID="{EF3F76E9-3422-4110-B1A3-FCD50F401DF9}" presName="sibTrans" presStyleCnt="0"/>
      <dgm:spPr/>
    </dgm:pt>
    <dgm:pt modelId="{EC4FEE25-BD14-4899-8B3A-7B554C00E9D0}" type="pres">
      <dgm:prSet presAssocID="{D125C94D-07AD-4B14-9BD8-D360CE3B033D}" presName="composite" presStyleCnt="0"/>
      <dgm:spPr/>
    </dgm:pt>
    <dgm:pt modelId="{31B2A66B-6DF6-4DB4-A6CE-D079A3DD7076}" type="pres">
      <dgm:prSet presAssocID="{D125C94D-07AD-4B14-9BD8-D360CE3B033D}" presName="rect1" presStyleLbl="trAlignAcc1" presStyleIdx="2" presStyleCnt="3">
        <dgm:presLayoutVars>
          <dgm:bulletEnabled val="1"/>
        </dgm:presLayoutVars>
      </dgm:prSet>
      <dgm:spPr/>
    </dgm:pt>
    <dgm:pt modelId="{8716BD89-F475-404F-8061-1945D645B54D}" type="pres">
      <dgm:prSet presAssocID="{D125C94D-07AD-4B14-9BD8-D360CE3B033D}" presName="rect2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4CD70707-544F-4960-8826-E3F65A323007}" srcId="{52B17429-B4D6-4304-A468-EA6CF646ECAA}" destId="{D125C94D-07AD-4B14-9BD8-D360CE3B033D}" srcOrd="2" destOrd="0" parTransId="{8176229D-B2B8-45B1-A86C-755005A1EF94}" sibTransId="{569CB906-136E-44F0-9778-1FBBD88B8C06}"/>
    <dgm:cxn modelId="{E13C8924-B73F-4DF9-8163-B165CAA7DA0F}" type="presOf" srcId="{0654148B-F715-4132-A758-F9083B7A495B}" destId="{1F7F8AC8-FCAA-4161-8A55-96259E12F8CE}" srcOrd="0" destOrd="0" presId="urn:microsoft.com/office/officeart/2008/layout/PictureStrips"/>
    <dgm:cxn modelId="{685B8E2C-C025-4F9A-9003-49BF14B0A358}" type="presOf" srcId="{52B17429-B4D6-4304-A468-EA6CF646ECAA}" destId="{6B38AF30-8AF0-4562-A8B3-B190C7151D35}" srcOrd="0" destOrd="0" presId="urn:microsoft.com/office/officeart/2008/layout/PictureStrips"/>
    <dgm:cxn modelId="{FD807C30-FB6A-4B9E-9BFA-6569C3410759}" type="presOf" srcId="{D125C94D-07AD-4B14-9BD8-D360CE3B033D}" destId="{31B2A66B-6DF6-4DB4-A6CE-D079A3DD7076}" srcOrd="0" destOrd="0" presId="urn:microsoft.com/office/officeart/2008/layout/PictureStrips"/>
    <dgm:cxn modelId="{D0239251-E1AE-4276-8130-EF3501AC751A}" type="presOf" srcId="{17318810-E515-42F5-A347-3560A5AD22DA}" destId="{1E6A6AD2-DF75-424D-B104-FF0763B706AD}" srcOrd="0" destOrd="0" presId="urn:microsoft.com/office/officeart/2008/layout/PictureStrips"/>
    <dgm:cxn modelId="{490ED995-D215-4595-B0AD-75C3577EB135}" srcId="{52B17429-B4D6-4304-A468-EA6CF646ECAA}" destId="{17318810-E515-42F5-A347-3560A5AD22DA}" srcOrd="0" destOrd="0" parTransId="{F07355A6-839C-4BF1-8A65-63EEB5000A40}" sibTransId="{C7D70AFF-0CF5-42CF-B1FE-235AC64CD94B}"/>
    <dgm:cxn modelId="{4AEBE19F-ABEB-4861-BA42-56C580000EA3}" srcId="{52B17429-B4D6-4304-A468-EA6CF646ECAA}" destId="{0654148B-F715-4132-A758-F9083B7A495B}" srcOrd="1" destOrd="0" parTransId="{EE80C25F-93E3-42DD-8E13-DEE1E748EBA1}" sibTransId="{EF3F76E9-3422-4110-B1A3-FCD50F401DF9}"/>
    <dgm:cxn modelId="{6A645D5C-3B58-4BE3-8BE6-754A74C8C243}" type="presParOf" srcId="{6B38AF30-8AF0-4562-A8B3-B190C7151D35}" destId="{5890CDB1-D032-4805-BB03-53329FCA628A}" srcOrd="0" destOrd="0" presId="urn:microsoft.com/office/officeart/2008/layout/PictureStrips"/>
    <dgm:cxn modelId="{E038E8A2-ECCB-49DA-A76E-B6BD82663088}" type="presParOf" srcId="{5890CDB1-D032-4805-BB03-53329FCA628A}" destId="{1E6A6AD2-DF75-424D-B104-FF0763B706AD}" srcOrd="0" destOrd="0" presId="urn:microsoft.com/office/officeart/2008/layout/PictureStrips"/>
    <dgm:cxn modelId="{28221665-D58C-4D2B-B56F-E3AFDC536780}" type="presParOf" srcId="{5890CDB1-D032-4805-BB03-53329FCA628A}" destId="{C865A1E5-E2EA-4169-BEF4-73FF8EEB9784}" srcOrd="1" destOrd="0" presId="urn:microsoft.com/office/officeart/2008/layout/PictureStrips"/>
    <dgm:cxn modelId="{CB822860-C20A-429A-B691-424E5AD3CE06}" type="presParOf" srcId="{6B38AF30-8AF0-4562-A8B3-B190C7151D35}" destId="{BF7CC006-CCED-4D30-9B8D-F53F3CC090DC}" srcOrd="1" destOrd="0" presId="urn:microsoft.com/office/officeart/2008/layout/PictureStrips"/>
    <dgm:cxn modelId="{08DA76B9-B138-46FF-A822-7ABB051355BD}" type="presParOf" srcId="{6B38AF30-8AF0-4562-A8B3-B190C7151D35}" destId="{CDDBED11-FE7E-4E2C-8501-C8A9C30FB30F}" srcOrd="2" destOrd="0" presId="urn:microsoft.com/office/officeart/2008/layout/PictureStrips"/>
    <dgm:cxn modelId="{69D85204-916B-4BC5-B84E-60EC7B4A9799}" type="presParOf" srcId="{CDDBED11-FE7E-4E2C-8501-C8A9C30FB30F}" destId="{1F7F8AC8-FCAA-4161-8A55-96259E12F8CE}" srcOrd="0" destOrd="0" presId="urn:microsoft.com/office/officeart/2008/layout/PictureStrips"/>
    <dgm:cxn modelId="{16775489-B9DD-4202-9D11-17329E4E30E7}" type="presParOf" srcId="{CDDBED11-FE7E-4E2C-8501-C8A9C30FB30F}" destId="{96B4D948-E7E0-4DBD-BBEC-171BD9C1D980}" srcOrd="1" destOrd="0" presId="urn:microsoft.com/office/officeart/2008/layout/PictureStrips"/>
    <dgm:cxn modelId="{BD0E5D0F-F539-4D81-BE10-5C4DDB7C3523}" type="presParOf" srcId="{6B38AF30-8AF0-4562-A8B3-B190C7151D35}" destId="{96FC5BA6-83F4-4D60-9094-C42F111B5D59}" srcOrd="3" destOrd="0" presId="urn:microsoft.com/office/officeart/2008/layout/PictureStrips"/>
    <dgm:cxn modelId="{D7E23E71-C6F8-48F5-8244-935260549130}" type="presParOf" srcId="{6B38AF30-8AF0-4562-A8B3-B190C7151D35}" destId="{EC4FEE25-BD14-4899-8B3A-7B554C00E9D0}" srcOrd="4" destOrd="0" presId="urn:microsoft.com/office/officeart/2008/layout/PictureStrips"/>
    <dgm:cxn modelId="{8D57E2FB-4335-4081-9160-2984A2CDC4A7}" type="presParOf" srcId="{EC4FEE25-BD14-4899-8B3A-7B554C00E9D0}" destId="{31B2A66B-6DF6-4DB4-A6CE-D079A3DD7076}" srcOrd="0" destOrd="0" presId="urn:microsoft.com/office/officeart/2008/layout/PictureStrips"/>
    <dgm:cxn modelId="{F5151073-96B7-451F-9BEF-CEE97782F049}" type="presParOf" srcId="{EC4FEE25-BD14-4899-8B3A-7B554C00E9D0}" destId="{8716BD89-F475-404F-8061-1945D645B54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67559-BB84-4FE1-B4B9-F60A952BCC7B}">
      <dsp:nvSpPr>
        <dsp:cNvPr id="0" name=""/>
        <dsp:cNvSpPr/>
      </dsp:nvSpPr>
      <dsp:spPr>
        <a:xfrm>
          <a:off x="0" y="448053"/>
          <a:ext cx="4208584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Je li tvoja duša povezana s Izvorom – Kristom?</a:t>
          </a:r>
          <a:endParaRPr lang="hr-HR" sz="2900" kern="1200" dirty="0"/>
        </a:p>
      </dsp:txBody>
      <dsp:txXfrm>
        <a:off x="56315" y="504368"/>
        <a:ext cx="4095954" cy="1040990"/>
      </dsp:txXfrm>
    </dsp:sp>
    <dsp:sp modelId="{1084D5E8-A1B9-4409-AC2E-B80E895766AB}">
      <dsp:nvSpPr>
        <dsp:cNvPr id="0" name=""/>
        <dsp:cNvSpPr/>
      </dsp:nvSpPr>
      <dsp:spPr>
        <a:xfrm>
          <a:off x="0" y="1685193"/>
          <a:ext cx="4208584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Osjećaš li ponekad da ti je duša prazna?</a:t>
          </a:r>
          <a:endParaRPr lang="hr-HR" sz="2900" kern="1200" dirty="0"/>
        </a:p>
      </dsp:txBody>
      <dsp:txXfrm>
        <a:off x="56315" y="1741508"/>
        <a:ext cx="4095954" cy="1040990"/>
      </dsp:txXfrm>
    </dsp:sp>
    <dsp:sp modelId="{8FB7E78D-B815-4553-92AF-D9CF9AD48826}">
      <dsp:nvSpPr>
        <dsp:cNvPr id="0" name=""/>
        <dsp:cNvSpPr/>
      </dsp:nvSpPr>
      <dsp:spPr>
        <a:xfrm>
          <a:off x="0" y="2922333"/>
          <a:ext cx="4208584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Obuzimaju li te pritom nelagoda, nemir ili strah?</a:t>
          </a:r>
          <a:endParaRPr lang="hr-HR" sz="2900" kern="1200" dirty="0"/>
        </a:p>
      </dsp:txBody>
      <dsp:txXfrm>
        <a:off x="56315" y="2978648"/>
        <a:ext cx="4095954" cy="1040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67559-BB84-4FE1-B4B9-F60A952BCC7B}">
      <dsp:nvSpPr>
        <dsp:cNvPr id="0" name=""/>
        <dsp:cNvSpPr/>
      </dsp:nvSpPr>
      <dsp:spPr>
        <a:xfrm>
          <a:off x="0" y="448053"/>
          <a:ext cx="4208584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Je li tvoja duša povezana s Izvorom – Kristom?</a:t>
          </a:r>
          <a:endParaRPr lang="hr-HR" sz="2900" kern="1200" dirty="0"/>
        </a:p>
      </dsp:txBody>
      <dsp:txXfrm>
        <a:off x="56315" y="504368"/>
        <a:ext cx="4095954" cy="1040990"/>
      </dsp:txXfrm>
    </dsp:sp>
    <dsp:sp modelId="{1084D5E8-A1B9-4409-AC2E-B80E895766AB}">
      <dsp:nvSpPr>
        <dsp:cNvPr id="0" name=""/>
        <dsp:cNvSpPr/>
      </dsp:nvSpPr>
      <dsp:spPr>
        <a:xfrm>
          <a:off x="0" y="1685193"/>
          <a:ext cx="4208584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Osjećaš li ponekad da ti je duša prazna?</a:t>
          </a:r>
          <a:endParaRPr lang="hr-HR" sz="2900" kern="1200" dirty="0"/>
        </a:p>
      </dsp:txBody>
      <dsp:txXfrm>
        <a:off x="56315" y="1741508"/>
        <a:ext cx="4095954" cy="1040990"/>
      </dsp:txXfrm>
    </dsp:sp>
    <dsp:sp modelId="{8FB7E78D-B815-4553-92AF-D9CF9AD48826}">
      <dsp:nvSpPr>
        <dsp:cNvPr id="0" name=""/>
        <dsp:cNvSpPr/>
      </dsp:nvSpPr>
      <dsp:spPr>
        <a:xfrm>
          <a:off x="0" y="2922333"/>
          <a:ext cx="4208584" cy="1153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Obuzimaju li te pritom nelagoda, nemir ili strah?</a:t>
          </a:r>
          <a:endParaRPr lang="hr-HR" sz="2900" kern="1200" dirty="0"/>
        </a:p>
      </dsp:txBody>
      <dsp:txXfrm>
        <a:off x="56315" y="2978648"/>
        <a:ext cx="4095954" cy="1040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29C1E-3451-42B8-A655-CEC6C3A36C34}">
      <dsp:nvSpPr>
        <dsp:cNvPr id="0" name=""/>
        <dsp:cNvSpPr/>
      </dsp:nvSpPr>
      <dsp:spPr>
        <a:xfrm>
          <a:off x="1254" y="0"/>
          <a:ext cx="3261777" cy="48140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Skupina izvlači karticu s tekstom iz </a:t>
          </a:r>
          <a:r>
            <a:rPr lang="hr-HR" sz="2900" kern="1200" dirty="0" err="1"/>
            <a:t>Iv</a:t>
          </a:r>
          <a:r>
            <a:rPr lang="hr-HR" sz="2900" kern="1200" dirty="0"/>
            <a:t> 15,1–8 </a:t>
          </a:r>
        </a:p>
      </dsp:txBody>
      <dsp:txXfrm>
        <a:off x="1254" y="0"/>
        <a:ext cx="3261777" cy="1444213"/>
      </dsp:txXfrm>
    </dsp:sp>
    <dsp:sp modelId="{23635688-B5C7-4ACA-876D-9237BF463239}">
      <dsp:nvSpPr>
        <dsp:cNvPr id="0" name=""/>
        <dsp:cNvSpPr/>
      </dsp:nvSpPr>
      <dsp:spPr>
        <a:xfrm>
          <a:off x="327432" y="1445624"/>
          <a:ext cx="2609422" cy="14515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Razgovor na temelju pitanja s kartice</a:t>
          </a:r>
        </a:p>
      </dsp:txBody>
      <dsp:txXfrm>
        <a:off x="369945" y="1488137"/>
        <a:ext cx="2524396" cy="1366474"/>
      </dsp:txXfrm>
    </dsp:sp>
    <dsp:sp modelId="{44F425E3-6692-4F40-BA87-425892502DA0}">
      <dsp:nvSpPr>
        <dsp:cNvPr id="0" name=""/>
        <dsp:cNvSpPr/>
      </dsp:nvSpPr>
      <dsp:spPr>
        <a:xfrm>
          <a:off x="327432" y="3120432"/>
          <a:ext cx="2609422" cy="14515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 dirty="0"/>
        </a:p>
      </dsp:txBody>
      <dsp:txXfrm>
        <a:off x="369945" y="3162945"/>
        <a:ext cx="2524396" cy="1366474"/>
      </dsp:txXfrm>
    </dsp:sp>
    <dsp:sp modelId="{12071FC8-4867-43AD-81DF-BC19590A8764}">
      <dsp:nvSpPr>
        <dsp:cNvPr id="0" name=""/>
        <dsp:cNvSpPr/>
      </dsp:nvSpPr>
      <dsp:spPr>
        <a:xfrm>
          <a:off x="3507665" y="0"/>
          <a:ext cx="3261777" cy="48140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Osmisliti Instagram priču (</a:t>
          </a:r>
          <a:r>
            <a:rPr lang="hr-HR" sz="2900" i="1" kern="1200" dirty="0"/>
            <a:t>story</a:t>
          </a:r>
          <a:r>
            <a:rPr lang="hr-HR" sz="2900" kern="1200" dirty="0"/>
            <a:t>) ili objavu </a:t>
          </a:r>
        </a:p>
      </dsp:txBody>
      <dsp:txXfrm>
        <a:off x="3507665" y="0"/>
        <a:ext cx="3261777" cy="1444213"/>
      </dsp:txXfrm>
    </dsp:sp>
    <dsp:sp modelId="{A7689F3F-6FF9-43D0-96C4-B04466EE8C0D}">
      <dsp:nvSpPr>
        <dsp:cNvPr id="0" name=""/>
        <dsp:cNvSpPr/>
      </dsp:nvSpPr>
      <dsp:spPr>
        <a:xfrm>
          <a:off x="3833843" y="1445624"/>
          <a:ext cx="2609422" cy="14515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Kako prenijeti glavnu poruku teksta s kartice svojim vršnjacima</a:t>
          </a:r>
        </a:p>
      </dsp:txBody>
      <dsp:txXfrm>
        <a:off x="3876356" y="1488137"/>
        <a:ext cx="2524396" cy="1366474"/>
      </dsp:txXfrm>
    </dsp:sp>
    <dsp:sp modelId="{599E4BC0-ADB6-47FF-AE3F-471C1D0D0F41}">
      <dsp:nvSpPr>
        <dsp:cNvPr id="0" name=""/>
        <dsp:cNvSpPr/>
      </dsp:nvSpPr>
      <dsp:spPr>
        <a:xfrm>
          <a:off x="3833843" y="3120432"/>
          <a:ext cx="2609422" cy="14515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hashtag #shkm2026, #savjettjedna, #duhovnamisao, #razbijanjemitova, #instamolitva...</a:t>
          </a:r>
        </a:p>
      </dsp:txBody>
      <dsp:txXfrm>
        <a:off x="3876356" y="3162945"/>
        <a:ext cx="2524396" cy="1366474"/>
      </dsp:txXfrm>
    </dsp:sp>
    <dsp:sp modelId="{251F953B-E664-4FFE-BD76-C0A952B6D65C}">
      <dsp:nvSpPr>
        <dsp:cNvPr id="0" name=""/>
        <dsp:cNvSpPr/>
      </dsp:nvSpPr>
      <dsp:spPr>
        <a:xfrm>
          <a:off x="7014076" y="0"/>
          <a:ext cx="3261777" cy="481404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Svaka skupina kratko predstavi svoj uradak</a:t>
          </a:r>
          <a:endParaRPr lang="hr-HR" sz="2900" kern="1200" dirty="0"/>
        </a:p>
      </dsp:txBody>
      <dsp:txXfrm>
        <a:off x="7014076" y="0"/>
        <a:ext cx="3261777" cy="14442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35406-AE6D-49AE-A22F-3F41384414D5}">
      <dsp:nvSpPr>
        <dsp:cNvPr id="0" name=""/>
        <dsp:cNvSpPr/>
      </dsp:nvSpPr>
      <dsp:spPr>
        <a:xfrm>
          <a:off x="0" y="164853"/>
          <a:ext cx="812800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Kako ste se osjećali dok smo bili „zapetljani“? </a:t>
          </a:r>
        </a:p>
      </dsp:txBody>
      <dsp:txXfrm>
        <a:off x="28100" y="192953"/>
        <a:ext cx="8071800" cy="519439"/>
      </dsp:txXfrm>
    </dsp:sp>
    <dsp:sp modelId="{547ECC16-99B9-40A2-8D29-48B1A5D39CF7}">
      <dsp:nvSpPr>
        <dsp:cNvPr id="0" name=""/>
        <dsp:cNvSpPr/>
      </dsp:nvSpPr>
      <dsp:spPr>
        <a:xfrm>
          <a:off x="0" y="809613"/>
          <a:ext cx="8128000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Je li bilo teško ostati povezan s drugima? Zašto? </a:t>
          </a:r>
          <a:endParaRPr lang="hr-HR" sz="2400" kern="1200" dirty="0"/>
        </a:p>
      </dsp:txBody>
      <dsp:txXfrm>
        <a:off x="28100" y="837713"/>
        <a:ext cx="8071800" cy="519439"/>
      </dsp:txXfrm>
    </dsp:sp>
    <dsp:sp modelId="{3B7928FE-67D2-40EA-AD5B-3F5503833E3D}">
      <dsp:nvSpPr>
        <dsp:cNvPr id="0" name=""/>
        <dsp:cNvSpPr/>
      </dsp:nvSpPr>
      <dsp:spPr>
        <a:xfrm>
          <a:off x="0" y="1454373"/>
          <a:ext cx="8128000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Što je pomoglo da se razmrsimo i dođemo do rješenja? </a:t>
          </a:r>
          <a:endParaRPr lang="hr-HR" sz="2400" kern="1200" dirty="0"/>
        </a:p>
      </dsp:txBody>
      <dsp:txXfrm>
        <a:off x="28100" y="1482473"/>
        <a:ext cx="8071800" cy="519439"/>
      </dsp:txXfrm>
    </dsp:sp>
    <dsp:sp modelId="{C22C432F-F749-4A65-8446-99C9362F3CFF}">
      <dsp:nvSpPr>
        <dsp:cNvPr id="0" name=""/>
        <dsp:cNvSpPr/>
      </dsp:nvSpPr>
      <dsp:spPr>
        <a:xfrm>
          <a:off x="0" y="2099133"/>
          <a:ext cx="8128000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Što se događa kad se netko „odvoji“ ili ne surađuje? </a:t>
          </a:r>
          <a:endParaRPr lang="hr-HR" sz="2400" kern="1200" dirty="0"/>
        </a:p>
      </dsp:txBody>
      <dsp:txXfrm>
        <a:off x="28100" y="2127233"/>
        <a:ext cx="8071800" cy="519439"/>
      </dsp:txXfrm>
    </dsp:sp>
    <dsp:sp modelId="{602ED0FD-464E-4F4C-90AD-10AEAD98BA21}">
      <dsp:nvSpPr>
        <dsp:cNvPr id="0" name=""/>
        <dsp:cNvSpPr/>
      </dsp:nvSpPr>
      <dsp:spPr>
        <a:xfrm>
          <a:off x="0" y="2743893"/>
          <a:ext cx="8128000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Kako ste se osjećali kada ste se uspjeli otpetljati? </a:t>
          </a:r>
          <a:endParaRPr lang="hr-HR" sz="2400" kern="1200" dirty="0"/>
        </a:p>
      </dsp:txBody>
      <dsp:txXfrm>
        <a:off x="28100" y="2771993"/>
        <a:ext cx="8071800" cy="519439"/>
      </dsp:txXfrm>
    </dsp:sp>
    <dsp:sp modelId="{D531ED50-B5B3-4B6A-BEF4-898A3DB595D1}">
      <dsp:nvSpPr>
        <dsp:cNvPr id="0" name=""/>
        <dsp:cNvSpPr/>
      </dsp:nvSpPr>
      <dsp:spPr>
        <a:xfrm>
          <a:off x="0" y="3388653"/>
          <a:ext cx="812800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Jeste li na početku mislili da je nemoguće otpetljati se? Zašto? </a:t>
          </a:r>
          <a:endParaRPr lang="hr-HR" sz="2400" kern="1200" dirty="0"/>
        </a:p>
      </dsp:txBody>
      <dsp:txXfrm>
        <a:off x="28100" y="3416753"/>
        <a:ext cx="8071800" cy="519439"/>
      </dsp:txXfrm>
    </dsp:sp>
    <dsp:sp modelId="{9566EC4D-A59C-41A0-BFEE-A361773314B5}">
      <dsp:nvSpPr>
        <dsp:cNvPr id="0" name=""/>
        <dsp:cNvSpPr/>
      </dsp:nvSpPr>
      <dsp:spPr>
        <a:xfrm>
          <a:off x="0" y="4033413"/>
          <a:ext cx="8128000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Što je bilo ključno za uspjeh? </a:t>
          </a:r>
          <a:endParaRPr lang="hr-HR" sz="2400" kern="1200" dirty="0"/>
        </a:p>
      </dsp:txBody>
      <dsp:txXfrm>
        <a:off x="28100" y="4061513"/>
        <a:ext cx="8071800" cy="519439"/>
      </dsp:txXfrm>
    </dsp:sp>
    <dsp:sp modelId="{18557A5C-FE69-4282-8903-357AE6C7352F}">
      <dsp:nvSpPr>
        <dsp:cNvPr id="0" name=""/>
        <dsp:cNvSpPr/>
      </dsp:nvSpPr>
      <dsp:spPr>
        <a:xfrm>
          <a:off x="0" y="4678173"/>
          <a:ext cx="8128000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Kako biste ovu igru usporedili sa stvarnim životom?</a:t>
          </a:r>
          <a:endParaRPr lang="hr-HR" sz="2400" kern="1200" dirty="0"/>
        </a:p>
      </dsp:txBody>
      <dsp:txXfrm>
        <a:off x="28100" y="4706273"/>
        <a:ext cx="8071800" cy="519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35406-AE6D-49AE-A22F-3F41384414D5}">
      <dsp:nvSpPr>
        <dsp:cNvPr id="0" name=""/>
        <dsp:cNvSpPr/>
      </dsp:nvSpPr>
      <dsp:spPr>
        <a:xfrm>
          <a:off x="0" y="164853"/>
          <a:ext cx="812800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Kako ste se osjećali dok smo bili „zapetljani“? </a:t>
          </a:r>
        </a:p>
      </dsp:txBody>
      <dsp:txXfrm>
        <a:off x="28100" y="192953"/>
        <a:ext cx="8071800" cy="519439"/>
      </dsp:txXfrm>
    </dsp:sp>
    <dsp:sp modelId="{547ECC16-99B9-40A2-8D29-48B1A5D39CF7}">
      <dsp:nvSpPr>
        <dsp:cNvPr id="0" name=""/>
        <dsp:cNvSpPr/>
      </dsp:nvSpPr>
      <dsp:spPr>
        <a:xfrm>
          <a:off x="0" y="809613"/>
          <a:ext cx="8128000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Je li bilo teško ostati povezan s drugima? Zašto? </a:t>
          </a:r>
          <a:endParaRPr lang="hr-HR" sz="2400" kern="1200" dirty="0"/>
        </a:p>
      </dsp:txBody>
      <dsp:txXfrm>
        <a:off x="28100" y="837713"/>
        <a:ext cx="8071800" cy="519439"/>
      </dsp:txXfrm>
    </dsp:sp>
    <dsp:sp modelId="{3B7928FE-67D2-40EA-AD5B-3F5503833E3D}">
      <dsp:nvSpPr>
        <dsp:cNvPr id="0" name=""/>
        <dsp:cNvSpPr/>
      </dsp:nvSpPr>
      <dsp:spPr>
        <a:xfrm>
          <a:off x="0" y="1454373"/>
          <a:ext cx="8128000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Što je pomoglo da se razmrsimo i dođemo do rješenja? </a:t>
          </a:r>
          <a:endParaRPr lang="hr-HR" sz="2400" kern="1200" dirty="0"/>
        </a:p>
      </dsp:txBody>
      <dsp:txXfrm>
        <a:off x="28100" y="1482473"/>
        <a:ext cx="8071800" cy="519439"/>
      </dsp:txXfrm>
    </dsp:sp>
    <dsp:sp modelId="{C22C432F-F749-4A65-8446-99C9362F3CFF}">
      <dsp:nvSpPr>
        <dsp:cNvPr id="0" name=""/>
        <dsp:cNvSpPr/>
      </dsp:nvSpPr>
      <dsp:spPr>
        <a:xfrm>
          <a:off x="0" y="2099133"/>
          <a:ext cx="8128000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Što se događa kad se netko „odvoji“ ili ne surađuje? </a:t>
          </a:r>
          <a:endParaRPr lang="hr-HR" sz="2400" kern="1200" dirty="0"/>
        </a:p>
      </dsp:txBody>
      <dsp:txXfrm>
        <a:off x="28100" y="2127233"/>
        <a:ext cx="8071800" cy="519439"/>
      </dsp:txXfrm>
    </dsp:sp>
    <dsp:sp modelId="{602ED0FD-464E-4F4C-90AD-10AEAD98BA21}">
      <dsp:nvSpPr>
        <dsp:cNvPr id="0" name=""/>
        <dsp:cNvSpPr/>
      </dsp:nvSpPr>
      <dsp:spPr>
        <a:xfrm>
          <a:off x="0" y="2743893"/>
          <a:ext cx="8128000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Kako ste se osjećali kada ste se uspjeli otpetljati? </a:t>
          </a:r>
          <a:endParaRPr lang="hr-HR" sz="2400" kern="1200" dirty="0"/>
        </a:p>
      </dsp:txBody>
      <dsp:txXfrm>
        <a:off x="28100" y="2771993"/>
        <a:ext cx="8071800" cy="519439"/>
      </dsp:txXfrm>
    </dsp:sp>
    <dsp:sp modelId="{D531ED50-B5B3-4B6A-BEF4-898A3DB595D1}">
      <dsp:nvSpPr>
        <dsp:cNvPr id="0" name=""/>
        <dsp:cNvSpPr/>
      </dsp:nvSpPr>
      <dsp:spPr>
        <a:xfrm>
          <a:off x="0" y="3388653"/>
          <a:ext cx="812800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Jeste li na početku mislili da je nemoguće otpetljati se? Zašto? </a:t>
          </a:r>
          <a:endParaRPr lang="hr-HR" sz="2400" kern="1200" dirty="0"/>
        </a:p>
      </dsp:txBody>
      <dsp:txXfrm>
        <a:off x="28100" y="3416753"/>
        <a:ext cx="8071800" cy="519439"/>
      </dsp:txXfrm>
    </dsp:sp>
    <dsp:sp modelId="{9566EC4D-A59C-41A0-BFEE-A361773314B5}">
      <dsp:nvSpPr>
        <dsp:cNvPr id="0" name=""/>
        <dsp:cNvSpPr/>
      </dsp:nvSpPr>
      <dsp:spPr>
        <a:xfrm>
          <a:off x="0" y="4033413"/>
          <a:ext cx="8128000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Što je bilo ključno za uspjeh? </a:t>
          </a:r>
          <a:endParaRPr lang="hr-HR" sz="2400" kern="1200" dirty="0"/>
        </a:p>
      </dsp:txBody>
      <dsp:txXfrm>
        <a:off x="28100" y="4061513"/>
        <a:ext cx="8071800" cy="519439"/>
      </dsp:txXfrm>
    </dsp:sp>
    <dsp:sp modelId="{18557A5C-FE69-4282-8903-357AE6C7352F}">
      <dsp:nvSpPr>
        <dsp:cNvPr id="0" name=""/>
        <dsp:cNvSpPr/>
      </dsp:nvSpPr>
      <dsp:spPr>
        <a:xfrm>
          <a:off x="0" y="4678173"/>
          <a:ext cx="8128000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Kako biste ovu igru usporedili sa stvarnim životom?</a:t>
          </a:r>
          <a:endParaRPr lang="hr-HR" sz="2400" kern="1200" dirty="0"/>
        </a:p>
      </dsp:txBody>
      <dsp:txXfrm>
        <a:off x="28100" y="4706273"/>
        <a:ext cx="8071800" cy="5194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A6AD2-DF75-424D-B104-FF0763B706AD}">
      <dsp:nvSpPr>
        <dsp:cNvPr id="0" name=""/>
        <dsp:cNvSpPr/>
      </dsp:nvSpPr>
      <dsp:spPr>
        <a:xfrm>
          <a:off x="872830" y="421092"/>
          <a:ext cx="4037459" cy="1261706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596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tiktok.com/@shkm2026</a:t>
          </a:r>
        </a:p>
      </dsp:txBody>
      <dsp:txXfrm>
        <a:off x="872830" y="421092"/>
        <a:ext cx="4037459" cy="1261706"/>
      </dsp:txXfrm>
    </dsp:sp>
    <dsp:sp modelId="{C865A1E5-E2EA-4169-BEF4-73FF8EEB9784}">
      <dsp:nvSpPr>
        <dsp:cNvPr id="0" name=""/>
        <dsp:cNvSpPr/>
      </dsp:nvSpPr>
      <dsp:spPr>
        <a:xfrm>
          <a:off x="704603" y="238846"/>
          <a:ext cx="883194" cy="1324791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F8AC8-FCAA-4161-8A55-96259E12F8CE}">
      <dsp:nvSpPr>
        <dsp:cNvPr id="0" name=""/>
        <dsp:cNvSpPr/>
      </dsp:nvSpPr>
      <dsp:spPr>
        <a:xfrm>
          <a:off x="872830" y="2009440"/>
          <a:ext cx="4037459" cy="1261706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596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instagram.com/shkm2026</a:t>
          </a:r>
        </a:p>
      </dsp:txBody>
      <dsp:txXfrm>
        <a:off x="872830" y="2009440"/>
        <a:ext cx="4037459" cy="1261706"/>
      </dsp:txXfrm>
    </dsp:sp>
    <dsp:sp modelId="{96B4D948-E7E0-4DBD-BBEC-171BD9C1D980}">
      <dsp:nvSpPr>
        <dsp:cNvPr id="0" name=""/>
        <dsp:cNvSpPr/>
      </dsp:nvSpPr>
      <dsp:spPr>
        <a:xfrm>
          <a:off x="704603" y="1827194"/>
          <a:ext cx="883194" cy="1324791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2A66B-6DF6-4DB4-A6CE-D079A3DD7076}">
      <dsp:nvSpPr>
        <dsp:cNvPr id="0" name=""/>
        <dsp:cNvSpPr/>
      </dsp:nvSpPr>
      <dsp:spPr>
        <a:xfrm>
          <a:off x="872830" y="3597788"/>
          <a:ext cx="4037459" cy="1261706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596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facebook.com/shkm2026</a:t>
          </a:r>
        </a:p>
      </dsp:txBody>
      <dsp:txXfrm>
        <a:off x="872830" y="3597788"/>
        <a:ext cx="4037459" cy="1261706"/>
      </dsp:txXfrm>
    </dsp:sp>
    <dsp:sp modelId="{8716BD89-F475-404F-8061-1945D645B54D}">
      <dsp:nvSpPr>
        <dsp:cNvPr id="0" name=""/>
        <dsp:cNvSpPr/>
      </dsp:nvSpPr>
      <dsp:spPr>
        <a:xfrm>
          <a:off x="704603" y="3415542"/>
          <a:ext cx="883194" cy="1324791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4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84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98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567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934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917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566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08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98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861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48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DEBAF-2D9C-4EAB-B838-D7C1B840FB99}" type="datetimeFigureOut">
              <a:rPr lang="hr-HR" smtClean="0"/>
              <a:t>28.9.2025.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50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2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6.xml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12" Type="http://schemas.openxmlformats.org/officeDocument/2006/relationships/hyperlink" Target="https://youtu.be/5pCekHeuJ1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0.png"/><Relationship Id="rId5" Type="http://schemas.openxmlformats.org/officeDocument/2006/relationships/diagramData" Target="../diagrams/data2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diagramDrawing" Target="../diagrams/drawing2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hyperlink" Target="https://www.youtube.com/watch?v=UeYp6L-LXS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8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3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pn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2" y="0"/>
            <a:ext cx="3622430" cy="685800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6" y="842627"/>
            <a:ext cx="3402623" cy="1724728"/>
          </a:xfrm>
        </p:spPr>
        <p:txBody>
          <a:bodyPr>
            <a:no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5B96F8F-1591-4CC4-A6BC-3693E476C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2726" y="3647375"/>
            <a:ext cx="2019300" cy="559716"/>
          </a:xfrm>
        </p:spPr>
        <p:txBody>
          <a:bodyPr>
            <a:norm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KATEHEZA U PRIPRAVI ZA SHKM 2026.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477" y="5441650"/>
            <a:ext cx="685799" cy="11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6" name="Podnaslov 5">
            <a:extLst>
              <a:ext uri="{FF2B5EF4-FFF2-40B4-BE49-F238E27FC236}">
                <a16:creationId xmlns:a16="http://schemas.microsoft.com/office/drawing/2014/main" id="{563678FD-2C2D-4834-9766-01086A61C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5908" y="659423"/>
            <a:ext cx="5178668" cy="5899639"/>
          </a:xfrm>
          <a:solidFill>
            <a:srgbClr val="FFFFFF">
              <a:alpha val="89804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800" b="1" dirty="0"/>
              <a:t>Gospodine, uvijek budi naš trs koji nam pomaže rasti i jačati u zajedništvu. Podari nam ustrajnosti i mudrosti da uvijek ostanemo povezani s tobom, jer tvoja nas blizina liječi i daje mir. </a:t>
            </a:r>
            <a:r>
              <a:rPr lang="pl-PL" sz="2800" dirty="0"/>
              <a:t>Slava Ocu.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MOLITVENI ZAVRŠETAK</a:t>
            </a:r>
          </a:p>
        </p:txBody>
      </p:sp>
    </p:spTree>
    <p:extLst>
      <p:ext uri="{BB962C8B-B14F-4D97-AF65-F5344CB8AC3E}">
        <p14:creationId xmlns:p14="http://schemas.microsoft.com/office/powerpoint/2010/main" val="623443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6CD1D0FC-2212-44B3-9550-12D01C6EE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501161" y="-8848"/>
            <a:ext cx="11139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600" b="1" dirty="0">
                <a:solidFill>
                  <a:schemeClr val="bg1"/>
                </a:solidFill>
              </a:rPr>
              <a:t>SHKM 2026. PROMO</a:t>
            </a:r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56B0C7AF-D7D1-4B99-BAC8-C32ED8B18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3802300"/>
              </p:ext>
            </p:extLst>
          </p:nvPr>
        </p:nvGraphicFramePr>
        <p:xfrm>
          <a:off x="7078267" y="1759659"/>
          <a:ext cx="5614894" cy="5098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Pravokutnik 15">
            <a:extLst>
              <a:ext uri="{FF2B5EF4-FFF2-40B4-BE49-F238E27FC236}">
                <a16:creationId xmlns:a16="http://schemas.microsoft.com/office/drawing/2014/main" id="{D0DF4C08-56B5-421B-A7EC-A3D486F6214D}"/>
              </a:ext>
            </a:extLst>
          </p:cNvPr>
          <p:cNvSpPr/>
          <p:nvPr/>
        </p:nvSpPr>
        <p:spPr>
          <a:xfrm>
            <a:off x="7549271" y="559525"/>
            <a:ext cx="2902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Prati nas!</a:t>
            </a:r>
          </a:p>
        </p:txBody>
      </p:sp>
      <p:pic>
        <p:nvPicPr>
          <p:cNvPr id="10242" name="Picture 2" descr="Swirl arrow Vectors - Download Free High-Quality Vectors from Freepik |  Freepik">
            <a:extLst>
              <a:ext uri="{FF2B5EF4-FFF2-40B4-BE49-F238E27FC236}">
                <a16:creationId xmlns:a16="http://schemas.microsoft.com/office/drawing/2014/main" id="{081696EC-7231-4103-BA24-28E56DE0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79231">
            <a:off x="9348619" y="660586"/>
            <a:ext cx="2481399" cy="16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60410D2E-FE44-4B9A-90E1-B5CED19B0C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58"/>
          <a:stretch/>
        </p:blipFill>
        <p:spPr>
          <a:xfrm>
            <a:off x="1534384" y="4578287"/>
            <a:ext cx="1385644" cy="183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07D94D66-1235-4369-B19D-4A49B3F3368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58"/>
          <a:stretch/>
        </p:blipFill>
        <p:spPr>
          <a:xfrm>
            <a:off x="3836463" y="4578286"/>
            <a:ext cx="1385644" cy="183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53C7D729-BB7A-44B6-8880-C56ABA2A020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578286"/>
            <a:ext cx="1376391" cy="1835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74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lipsa 8">
            <a:extLst>
              <a:ext uri="{FF2B5EF4-FFF2-40B4-BE49-F238E27FC236}">
                <a16:creationId xmlns:a16="http://schemas.microsoft.com/office/drawing/2014/main" id="{7973FDAE-98B9-4F57-B316-4CB89E697E2F}"/>
              </a:ext>
            </a:extLst>
          </p:cNvPr>
          <p:cNvSpPr/>
          <p:nvPr/>
        </p:nvSpPr>
        <p:spPr>
          <a:xfrm>
            <a:off x="9577754" y="4487009"/>
            <a:ext cx="2168770" cy="2168770"/>
          </a:xfrm>
          <a:prstGeom prst="ellipse">
            <a:avLst/>
          </a:prstGeom>
          <a:solidFill>
            <a:srgbClr val="C0000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6" name="Podnaslov 5">
            <a:extLst>
              <a:ext uri="{FF2B5EF4-FFF2-40B4-BE49-F238E27FC236}">
                <a16:creationId xmlns:a16="http://schemas.microsoft.com/office/drawing/2014/main" id="{563678FD-2C2D-4834-9766-01086A61C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5908" y="659423"/>
            <a:ext cx="5178668" cy="5899639"/>
          </a:xfrm>
          <a:solidFill>
            <a:srgbClr val="FFFFFF">
              <a:alpha val="89804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800" b="1" dirty="0"/>
              <a:t>Gospodine, ti si moj Izvor.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800" b="1" dirty="0"/>
              <a:t>Kad sam umoran – </a:t>
            </a:r>
            <a:r>
              <a:rPr lang="nn-NO" sz="2800" b="1" dirty="0"/>
              <a:t>ti me krijepi. </a:t>
            </a:r>
            <a:endParaRPr lang="hr-HR" sz="28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nn-NO" sz="2800" b="1" dirty="0"/>
              <a:t>Kad sam izgubljen – ti me vodi.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800" b="1" dirty="0"/>
              <a:t>Poveži me sa sobom,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800" b="1" dirty="0"/>
              <a:t>da budem loza koja donosi plodove: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800" b="1" dirty="0"/>
              <a:t>ljubav, dobrotu, vjeru.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800" b="1" dirty="0"/>
              <a:t>Poveži nas međusobno,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800" b="1" dirty="0"/>
              <a:t>da budemo zajednica tvoje </a:t>
            </a:r>
            <a:r>
              <a:rPr lang="pl-PL" sz="2800" b="1" dirty="0"/>
              <a:t>snage,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800" b="1" dirty="0"/>
              <a:t>svjetlo jedni drugima,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l-PL" sz="2800" b="1" dirty="0"/>
              <a:t>radost u tvojoj </a:t>
            </a:r>
            <a:r>
              <a:rPr lang="hr-HR" sz="2800" b="1" dirty="0"/>
              <a:t>ljubavi. Amen.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800" dirty="0"/>
              <a:t>Oče naš.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MOLITVENI POČETAK</a:t>
            </a:r>
          </a:p>
        </p:txBody>
      </p:sp>
      <p:pic>
        <p:nvPicPr>
          <p:cNvPr id="14" name="Božja pobjeda  Dubine (Oceans cover)">
            <a:hlinkClick r:id="" action="ppaction://media"/>
            <a:extLst>
              <a:ext uri="{FF2B5EF4-FFF2-40B4-BE49-F238E27FC236}">
                <a16:creationId xmlns:a16="http://schemas.microsoft.com/office/drawing/2014/main" id="{DB18722D-993B-4648-9688-5E15FDDA1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082056" y="4789645"/>
            <a:ext cx="1217596" cy="1217596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16F561DB-7532-419A-A397-18846A42B5EC}"/>
              </a:ext>
            </a:extLst>
          </p:cNvPr>
          <p:cNvSpPr txBox="1"/>
          <p:nvPr/>
        </p:nvSpPr>
        <p:spPr>
          <a:xfrm>
            <a:off x="9919189" y="5974287"/>
            <a:ext cx="1503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600" b="1" dirty="0">
                <a:solidFill>
                  <a:schemeClr val="bg1"/>
                </a:solidFill>
              </a:rPr>
              <a:t>Božja pobjeda </a:t>
            </a:r>
            <a:br>
              <a:rPr lang="hr-HR" sz="1600" b="1" dirty="0">
                <a:solidFill>
                  <a:schemeClr val="bg1"/>
                </a:solidFill>
              </a:rPr>
            </a:br>
            <a:r>
              <a:rPr lang="hr-HR" sz="1600" b="1" dirty="0">
                <a:solidFill>
                  <a:schemeClr val="bg1"/>
                </a:solidFill>
              </a:rPr>
              <a:t>– Dubine</a:t>
            </a:r>
          </a:p>
        </p:txBody>
      </p:sp>
    </p:spTree>
    <p:extLst>
      <p:ext uri="{BB962C8B-B14F-4D97-AF65-F5344CB8AC3E}">
        <p14:creationId xmlns:p14="http://schemas.microsoft.com/office/powerpoint/2010/main" val="358964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MOTIVACIJA</a:t>
            </a:r>
          </a:p>
        </p:txBody>
      </p:sp>
      <p:pic>
        <p:nvPicPr>
          <p:cNvPr id="16" name="Rezervirano mjesto sadržaja 10">
            <a:extLst>
              <a:ext uri="{FF2B5EF4-FFF2-40B4-BE49-F238E27FC236}">
                <a16:creationId xmlns:a16="http://schemas.microsoft.com/office/drawing/2014/main" id="{C263E69E-6301-478A-8BE4-ED0F0E5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56244" y="443428"/>
            <a:ext cx="9479512" cy="6322835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Rezervirano mjesto sadržaja 3">
            <a:extLst>
              <a:ext uri="{FF2B5EF4-FFF2-40B4-BE49-F238E27FC236}">
                <a16:creationId xmlns:a16="http://schemas.microsoft.com/office/drawing/2014/main" id="{20BB0D5A-BE6D-433D-AB14-557E09062F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772166"/>
              </p:ext>
            </p:extLst>
          </p:nvPr>
        </p:nvGraphicFramePr>
        <p:xfrm>
          <a:off x="-4767413" y="2333993"/>
          <a:ext cx="4208584" cy="4524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11215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MOTIVACIJA</a:t>
            </a:r>
          </a:p>
        </p:txBody>
      </p:sp>
      <p:pic>
        <p:nvPicPr>
          <p:cNvPr id="16" name="Rezervirano mjesto sadržaja 10">
            <a:extLst>
              <a:ext uri="{FF2B5EF4-FFF2-40B4-BE49-F238E27FC236}">
                <a16:creationId xmlns:a16="http://schemas.microsoft.com/office/drawing/2014/main" id="{C263E69E-6301-478A-8BE4-ED0F0E5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1259" y="443428"/>
            <a:ext cx="4208585" cy="2807126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Rezervirano mjesto sadržaja 3">
            <a:extLst>
              <a:ext uri="{FF2B5EF4-FFF2-40B4-BE49-F238E27FC236}">
                <a16:creationId xmlns:a16="http://schemas.microsoft.com/office/drawing/2014/main" id="{CF7A79E6-942B-41AE-9D22-EA1727B06B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881040"/>
              </p:ext>
            </p:extLst>
          </p:nvPr>
        </p:nvGraphicFramePr>
        <p:xfrm>
          <a:off x="1301261" y="2675218"/>
          <a:ext cx="4208584" cy="4524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Slika 9">
            <a:extLst>
              <a:ext uri="{FF2B5EF4-FFF2-40B4-BE49-F238E27FC236}">
                <a16:creationId xmlns:a16="http://schemas.microsoft.com/office/drawing/2014/main" id="{D20699B6-82DA-41D4-8703-161CA3BA1B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5076" y="705995"/>
            <a:ext cx="1965323" cy="579770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D779045-4056-4E15-918F-B064386CFE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3559" y="709690"/>
            <a:ext cx="1965323" cy="5784599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ED9039E7-E511-4B2E-8F60-39D0B5D7DB9C}"/>
              </a:ext>
            </a:extLst>
          </p:cNvPr>
          <p:cNvGrpSpPr/>
          <p:nvPr/>
        </p:nvGrpSpPr>
        <p:grpSpPr>
          <a:xfrm>
            <a:off x="7811963" y="5117122"/>
            <a:ext cx="4380037" cy="1011116"/>
            <a:chOff x="7811963" y="2743200"/>
            <a:chExt cx="4380037" cy="1011116"/>
          </a:xfrm>
        </p:grpSpPr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9CD4351C-2C75-428B-8FB3-3FB186A0D6EC}"/>
                </a:ext>
              </a:extLst>
            </p:cNvPr>
            <p:cNvSpPr/>
            <p:nvPr/>
          </p:nvSpPr>
          <p:spPr>
            <a:xfrm>
              <a:off x="7811963" y="2743200"/>
              <a:ext cx="4380037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8" name="Picture 4">
              <a:hlinkClick r:id="rId12"/>
              <a:extLst>
                <a:ext uri="{FF2B5EF4-FFF2-40B4-BE49-F238E27FC236}">
                  <a16:creationId xmlns:a16="http://schemas.microsoft.com/office/drawing/2014/main" id="{2F61E502-48F1-4BC5-B573-0F4959E9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25" y="2822123"/>
              <a:ext cx="1503484" cy="84571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Slika 18">
              <a:extLst>
                <a:ext uri="{FF2B5EF4-FFF2-40B4-BE49-F238E27FC236}">
                  <a16:creationId xmlns:a16="http://schemas.microsoft.com/office/drawing/2014/main" id="{D48E8F81-65D0-4F3F-B301-F17CF4BCD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3600" y="3008320"/>
              <a:ext cx="423985" cy="425207"/>
            </a:xfrm>
            <a:prstGeom prst="rect">
              <a:avLst/>
            </a:prstGeom>
          </p:spPr>
        </p:pic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668CF679-8CDA-4E0E-A5E2-D2C8896C5956}"/>
                </a:ext>
              </a:extLst>
            </p:cNvPr>
            <p:cNvSpPr txBox="1"/>
            <p:nvPr/>
          </p:nvSpPr>
          <p:spPr>
            <a:xfrm>
              <a:off x="9997585" y="3051647"/>
              <a:ext cx="15034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1600" b="1" dirty="0">
                  <a:solidFill>
                    <a:schemeClr val="bg1"/>
                  </a:solidFill>
                </a:rPr>
                <a:t>Padajući tanjuri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06F4D72D-25CF-4562-91C0-879F898FD703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B28FA2AA-61A3-40DC-99AA-1884F154A994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23" name="Slika 22">
              <a:extLst>
                <a:ext uri="{FF2B5EF4-FFF2-40B4-BE49-F238E27FC236}">
                  <a16:creationId xmlns:a16="http://schemas.microsoft.com/office/drawing/2014/main" id="{B6A08819-07FF-4E7F-B1CE-0CF0473A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923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MOTIVACIJA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AA0E74A-9AC0-445D-A9FB-AC107E067915}"/>
              </a:ext>
            </a:extLst>
          </p:cNvPr>
          <p:cNvSpPr txBox="1"/>
          <p:nvPr/>
        </p:nvSpPr>
        <p:spPr>
          <a:xfrm>
            <a:off x="984737" y="1351508"/>
            <a:ext cx="64975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600" b="1" dirty="0"/>
              <a:t>„Ja sam trs, vi ste loze. Tko ostaje u meni, taj donosi mnogo roda.“ </a:t>
            </a:r>
            <a:r>
              <a:rPr lang="pl-PL" sz="2400" b="1" dirty="0"/>
              <a:t>(Iv 15,5)</a:t>
            </a:r>
            <a:endParaRPr lang="hr-HR" sz="2400" b="1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521413D5-00AE-48D0-BB2D-A2EA958023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3" y="412520"/>
            <a:ext cx="3815860" cy="6444896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454D04DD-5BCC-498C-AAB3-CCA966D00EDC}"/>
              </a:ext>
            </a:extLst>
          </p:cNvPr>
          <p:cNvGrpSpPr/>
          <p:nvPr/>
        </p:nvGrpSpPr>
        <p:grpSpPr>
          <a:xfrm>
            <a:off x="7628791" y="5055886"/>
            <a:ext cx="4563209" cy="901211"/>
            <a:chOff x="7628791" y="3024554"/>
            <a:chExt cx="4563209" cy="901211"/>
          </a:xfrm>
        </p:grpSpPr>
        <p:sp>
          <p:nvSpPr>
            <p:cNvPr id="24" name="Pravokutnik 23">
              <a:extLst>
                <a:ext uri="{FF2B5EF4-FFF2-40B4-BE49-F238E27FC236}">
                  <a16:creationId xmlns:a16="http://schemas.microsoft.com/office/drawing/2014/main" id="{03ABBE87-9FB7-47C1-A804-80A158DB5C57}"/>
                </a:ext>
              </a:extLst>
            </p:cNvPr>
            <p:cNvSpPr/>
            <p:nvPr/>
          </p:nvSpPr>
          <p:spPr>
            <a:xfrm>
              <a:off x="7628791" y="3024554"/>
              <a:ext cx="4563209" cy="9012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7" name="TekstniOkvir 26">
              <a:extLst>
                <a:ext uri="{FF2B5EF4-FFF2-40B4-BE49-F238E27FC236}">
                  <a16:creationId xmlns:a16="http://schemas.microsoft.com/office/drawing/2014/main" id="{A0219B5E-ED5A-4D20-92E0-6E4A4188F39B}"/>
                </a:ext>
              </a:extLst>
            </p:cNvPr>
            <p:cNvSpPr txBox="1"/>
            <p:nvPr/>
          </p:nvSpPr>
          <p:spPr>
            <a:xfrm>
              <a:off x="7628792" y="3033347"/>
              <a:ext cx="45632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1600" b="1" dirty="0">
                  <a:solidFill>
                    <a:schemeClr val="bg1"/>
                  </a:solidFill>
                </a:rPr>
                <a:t>Upoznaj vinograd Gospodnji! </a:t>
              </a:r>
              <a:r>
                <a:rPr lang="hr-HR" sz="16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 </a:t>
              </a:r>
              <a:r>
                <a:rPr lang="hr-HR" sz="1600" dirty="0">
                  <a:solidFill>
                    <a:schemeClr val="bg1"/>
                  </a:solidFill>
                </a:rPr>
                <a:t>Pročitajte cijelo 15. poglavlje Ivanova evanđelja i saznajte kako Isus dalje govori o ljubavi, prijateljstvu i zapovijedi ljubavi.</a:t>
              </a:r>
              <a:endParaRPr lang="hr-H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4DF123F8-8E33-4B8F-8C6E-5106983CF583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B0C9353B-7C05-4251-94EA-98893DF93B3D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30" name="Slika 29">
              <a:extLst>
                <a:ext uri="{FF2B5EF4-FFF2-40B4-BE49-F238E27FC236}">
                  <a16:creationId xmlns:a16="http://schemas.microsoft.com/office/drawing/2014/main" id="{6CE55C06-1C84-4DBB-BD63-47CD66196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40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OBRADA SADRŽAJA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ED9039E7-E511-4B2E-8F60-39D0B5D7DB9C}"/>
              </a:ext>
            </a:extLst>
          </p:cNvPr>
          <p:cNvGrpSpPr/>
          <p:nvPr/>
        </p:nvGrpSpPr>
        <p:grpSpPr>
          <a:xfrm>
            <a:off x="7811963" y="5362949"/>
            <a:ext cx="4380037" cy="1011116"/>
            <a:chOff x="7811963" y="2743200"/>
            <a:chExt cx="4380037" cy="1011116"/>
          </a:xfrm>
        </p:grpSpPr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9CD4351C-2C75-428B-8FB3-3FB186A0D6EC}"/>
                </a:ext>
              </a:extLst>
            </p:cNvPr>
            <p:cNvSpPr/>
            <p:nvPr/>
          </p:nvSpPr>
          <p:spPr>
            <a:xfrm>
              <a:off x="7811963" y="2743200"/>
              <a:ext cx="4380037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8" name="Picture 4">
              <a:hlinkClick r:id="rId4"/>
              <a:extLst>
                <a:ext uri="{FF2B5EF4-FFF2-40B4-BE49-F238E27FC236}">
                  <a16:creationId xmlns:a16="http://schemas.microsoft.com/office/drawing/2014/main" id="{2F61E502-48F1-4BC5-B573-0F4959E9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06725" y="2822123"/>
              <a:ext cx="1503484" cy="84570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Slika 18">
              <a:extLst>
                <a:ext uri="{FF2B5EF4-FFF2-40B4-BE49-F238E27FC236}">
                  <a16:creationId xmlns:a16="http://schemas.microsoft.com/office/drawing/2014/main" id="{D48E8F81-65D0-4F3F-B301-F17CF4BCD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3600" y="3008320"/>
              <a:ext cx="423985" cy="425207"/>
            </a:xfrm>
            <a:prstGeom prst="rect">
              <a:avLst/>
            </a:prstGeom>
          </p:spPr>
        </p:pic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668CF679-8CDA-4E0E-A5E2-D2C8896C5956}"/>
                </a:ext>
              </a:extLst>
            </p:cNvPr>
            <p:cNvSpPr txBox="1"/>
            <p:nvPr/>
          </p:nvSpPr>
          <p:spPr>
            <a:xfrm>
              <a:off x="9997584" y="2925319"/>
              <a:ext cx="208683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The Vine and the Branches | </a:t>
              </a:r>
              <a:r>
                <a:rPr lang="hr-HR" sz="1600" b="1" dirty="0" err="1">
                  <a:solidFill>
                    <a:schemeClr val="bg1"/>
                  </a:solidFill>
                </a:rPr>
                <a:t>Iv</a:t>
              </a:r>
              <a:r>
                <a:rPr lang="en-US" sz="1600" b="1" dirty="0">
                  <a:solidFill>
                    <a:schemeClr val="bg1"/>
                  </a:solidFill>
                </a:rPr>
                <a:t> 15</a:t>
              </a:r>
              <a:r>
                <a:rPr lang="hr-HR" sz="1600" b="1" dirty="0">
                  <a:solidFill>
                    <a:schemeClr val="bg1"/>
                  </a:solidFill>
                </a:rPr>
                <a:t>,</a:t>
              </a:r>
              <a:r>
                <a:rPr lang="en-US" sz="1600" b="1" dirty="0">
                  <a:solidFill>
                    <a:schemeClr val="bg1"/>
                  </a:solidFill>
                </a:rPr>
                <a:t>1-15</a:t>
              </a:r>
              <a:endParaRPr lang="hr-H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Naslov 1">
            <a:extLst>
              <a:ext uri="{FF2B5EF4-FFF2-40B4-BE49-F238E27FC236}">
                <a16:creationId xmlns:a16="http://schemas.microsoft.com/office/drawing/2014/main" id="{E5589FF8-646B-41C9-BA3E-7DCD5E7C77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>
                <a:solidFill>
                  <a:srgbClr val="C00000"/>
                </a:solidFill>
              </a:rPr>
              <a:t>BIBLIJSKI TEKST: Iv 15,1–8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D856255D-2CE5-4C6C-8BDB-3DB5F33AA4C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Ja sam istinski trs, a Otac moj – vinogradar. Svaku lozu na meni koja ne donosi roda on siječe, a svaku koja rod donosi čisti da više roda donese. Vi ste već očišćeni po riječi koju sam vam zborio. Ostanite u meni i ja u vama. Kao što loza ne može donijeti roda sama od sebe, ako ne ostane na trsu, tako ni vi ako ne ostanete u meni. Ja sam trs, vi loze. Tko ostaje u meni i ja u njemu, taj donosi mnogo roda. Uistinu, bez mene ne možete učiniti ništa. Ako tko ne ostane u meni, izbace ga kao lozu i usahne. Takve onda skupe i bace u oganj te gore. Ako ostanete u meni i riječi moje ostanu u vama, što god hoćete, ištite i bit će vam. Ovime se proslavlja Otac moj: da donosite mnogo roda i da budete moji učenici.</a:t>
            </a:r>
            <a:endParaRPr lang="hr-HR" dirty="0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27AD6224-3C86-4B7B-BDD1-48E6770BC644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23" name="Pravokutnik 22">
              <a:extLst>
                <a:ext uri="{FF2B5EF4-FFF2-40B4-BE49-F238E27FC236}">
                  <a16:creationId xmlns:a16="http://schemas.microsoft.com/office/drawing/2014/main" id="{D80E0548-3B0D-434A-8C2C-317BE7147427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8" name="Slika 7">
              <a:extLst>
                <a:ext uri="{FF2B5EF4-FFF2-40B4-BE49-F238E27FC236}">
                  <a16:creationId xmlns:a16="http://schemas.microsoft.com/office/drawing/2014/main" id="{4B50F851-ECCE-4306-B00B-29CC07AB0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407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6000" fill="hold" nodeType="click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OBRADA SADRŽAJA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E5589FF8-646B-41C9-BA3E-7DCD5E7C77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>
                <a:solidFill>
                  <a:srgbClr val="C00000"/>
                </a:solidFill>
              </a:rPr>
              <a:t>Izrada Instagram priče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1E171925-6F7B-465B-872D-377488519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533604"/>
              </p:ext>
            </p:extLst>
          </p:nvPr>
        </p:nvGraphicFramePr>
        <p:xfrm>
          <a:off x="1363904" y="1828801"/>
          <a:ext cx="10277109" cy="481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2" name="Picture 4" descr="13+ Thousand Create Group Icon Royalty-Free Images, Stock Photos &amp; Pictures  | Shutterstock">
            <a:extLst>
              <a:ext uri="{FF2B5EF4-FFF2-40B4-BE49-F238E27FC236}">
                <a16:creationId xmlns:a16="http://schemas.microsoft.com/office/drawing/2014/main" id="{9C3FEC2B-9426-41CC-AD86-55A6B5D66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77" t="6761" r="22706" b="10428"/>
          <a:stretch/>
        </p:blipFill>
        <p:spPr bwMode="auto">
          <a:xfrm>
            <a:off x="8975279" y="4068485"/>
            <a:ext cx="1992856" cy="15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0859F4C-EAE9-4046-844D-A04AB7BEE0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71" b="50873"/>
          <a:stretch/>
        </p:blipFill>
        <p:spPr>
          <a:xfrm rot="21206488">
            <a:off x="1175787" y="4582828"/>
            <a:ext cx="1022078" cy="1129552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9C10C829-FF1A-4050-A231-2E835ADBBA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93" t="-372" r="78" b="51245"/>
          <a:stretch/>
        </p:blipFill>
        <p:spPr>
          <a:xfrm rot="439071">
            <a:off x="1733387" y="5151107"/>
            <a:ext cx="1022078" cy="1129552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89A7A9E4-2362-4365-B3CB-017DCB5583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26" t="50066" r="-155" b="807"/>
          <a:stretch/>
        </p:blipFill>
        <p:spPr>
          <a:xfrm rot="21141476">
            <a:off x="3565479" y="5363323"/>
            <a:ext cx="1022078" cy="1129552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3EC95C5D-0120-421F-B6A1-54A3107C3D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51306" r="49476" b="-433"/>
          <a:stretch/>
        </p:blipFill>
        <p:spPr>
          <a:xfrm rot="366485">
            <a:off x="2706133" y="4788919"/>
            <a:ext cx="1022078" cy="1129552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58AFFD67-17CE-48D0-8621-94CF272FDEF5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30" name="Pravokutnik 29">
              <a:extLst>
                <a:ext uri="{FF2B5EF4-FFF2-40B4-BE49-F238E27FC236}">
                  <a16:creationId xmlns:a16="http://schemas.microsoft.com/office/drawing/2014/main" id="{8AE84F85-3365-41F4-9429-E62337A519B9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31" name="Slika 30">
              <a:extLst>
                <a:ext uri="{FF2B5EF4-FFF2-40B4-BE49-F238E27FC236}">
                  <a16:creationId xmlns:a16="http://schemas.microsoft.com/office/drawing/2014/main" id="{2200FBA0-233F-4069-AFF3-9505849BF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91E4F38E-AF73-4B9B-A28D-A0BA8A0EC133}"/>
              </a:ext>
            </a:extLst>
          </p:cNvPr>
          <p:cNvGrpSpPr/>
          <p:nvPr/>
        </p:nvGrpSpPr>
        <p:grpSpPr>
          <a:xfrm>
            <a:off x="143435" y="5055886"/>
            <a:ext cx="12048565" cy="901211"/>
            <a:chOff x="143435" y="5055886"/>
            <a:chExt cx="12048565" cy="901211"/>
          </a:xfrm>
        </p:grpSpPr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430A7E96-6F98-4FB1-9B9E-1B31C5679D15}"/>
                </a:ext>
              </a:extLst>
            </p:cNvPr>
            <p:cNvGrpSpPr/>
            <p:nvPr/>
          </p:nvGrpSpPr>
          <p:grpSpPr>
            <a:xfrm>
              <a:off x="143435" y="5055886"/>
              <a:ext cx="12048565" cy="901211"/>
              <a:chOff x="7628791" y="3024554"/>
              <a:chExt cx="4563209" cy="901211"/>
            </a:xfrm>
          </p:grpSpPr>
          <p:sp>
            <p:nvSpPr>
              <p:cNvPr id="27" name="Pravokutnik 26">
                <a:extLst>
                  <a:ext uri="{FF2B5EF4-FFF2-40B4-BE49-F238E27FC236}">
                    <a16:creationId xmlns:a16="http://schemas.microsoft.com/office/drawing/2014/main" id="{697FABCB-9F55-46DF-8597-7FC27CDEA5AF}"/>
                  </a:ext>
                </a:extLst>
              </p:cNvPr>
              <p:cNvSpPr/>
              <p:nvPr/>
            </p:nvSpPr>
            <p:spPr>
              <a:xfrm>
                <a:off x="7628791" y="3024554"/>
                <a:ext cx="4563209" cy="9012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8" name="TekstniOkvir 27">
                <a:extLst>
                  <a:ext uri="{FF2B5EF4-FFF2-40B4-BE49-F238E27FC236}">
                    <a16:creationId xmlns:a16="http://schemas.microsoft.com/office/drawing/2014/main" id="{0685BBEF-C379-4363-84EC-58459F323F23}"/>
                  </a:ext>
                </a:extLst>
              </p:cNvPr>
              <p:cNvSpPr txBox="1"/>
              <p:nvPr/>
            </p:nvSpPr>
            <p:spPr>
              <a:xfrm>
                <a:off x="7628793" y="3033347"/>
                <a:ext cx="225444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r-HR" sz="1600" b="1" dirty="0">
                    <a:solidFill>
                      <a:schemeClr val="bg1"/>
                    </a:solidFill>
                  </a:rPr>
                  <a:t>Stvarajte s Vinogradarom! </a:t>
                </a:r>
                <a:r>
                  <a:rPr lang="hr-HR" sz="16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hr-HR" sz="1600" b="1" dirty="0">
                    <a:solidFill>
                      <a:schemeClr val="bg1"/>
                    </a:solidFill>
                  </a:rPr>
                  <a:t>Medijska promocija župe: </a:t>
                </a:r>
                <a:r>
                  <a:rPr lang="hr-HR" sz="1600" dirty="0">
                    <a:solidFill>
                      <a:schemeClr val="bg1"/>
                    </a:solidFill>
                  </a:rPr>
                  <a:t>Uključite se u uređivanje stranice župe na društvenim mrežama. Možete pomoći fotografiranjem događanja, izradom plakata ili </a:t>
                </a:r>
                <a:r>
                  <a:rPr lang="hr-HR" sz="1600" dirty="0" err="1">
                    <a:solidFill>
                      <a:schemeClr val="bg1"/>
                    </a:solidFill>
                  </a:rPr>
                  <a:t>storyja</a:t>
                </a:r>
                <a:r>
                  <a:rPr lang="hr-HR" sz="1600" dirty="0">
                    <a:solidFill>
                      <a:schemeClr val="bg1"/>
                    </a:solidFill>
                  </a:rPr>
                  <a:t> za Instagram.</a:t>
                </a:r>
              </a:p>
            </p:txBody>
          </p:sp>
        </p:grpSp>
        <p:sp>
          <p:nvSpPr>
            <p:cNvPr id="32" name="TekstniOkvir 31">
              <a:extLst>
                <a:ext uri="{FF2B5EF4-FFF2-40B4-BE49-F238E27FC236}">
                  <a16:creationId xmlns:a16="http://schemas.microsoft.com/office/drawing/2014/main" id="{B545F1D8-8CB1-4FEB-81FF-49BFABB5ADFB}"/>
                </a:ext>
              </a:extLst>
            </p:cNvPr>
            <p:cNvSpPr txBox="1"/>
            <p:nvPr/>
          </p:nvSpPr>
          <p:spPr>
            <a:xfrm>
              <a:off x="6210302" y="5071806"/>
              <a:ext cx="582062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1600" b="1" dirty="0">
                  <a:solidFill>
                    <a:schemeClr val="bg1"/>
                  </a:solidFill>
                </a:rPr>
                <a:t>Izrada </a:t>
              </a:r>
              <a:r>
                <a:rPr lang="hr-HR" sz="1600" b="1" dirty="0" err="1">
                  <a:solidFill>
                    <a:schemeClr val="bg1"/>
                  </a:solidFill>
                </a:rPr>
                <a:t>TikTok</a:t>
              </a:r>
              <a:r>
                <a:rPr lang="hr-HR" sz="1600" b="1" dirty="0">
                  <a:solidFill>
                    <a:schemeClr val="bg1"/>
                  </a:solidFill>
                </a:rPr>
                <a:t> videa: </a:t>
              </a:r>
              <a:r>
                <a:rPr lang="hr-HR" sz="1600" dirty="0">
                  <a:solidFill>
                    <a:schemeClr val="bg1"/>
                  </a:solidFill>
                </a:rPr>
                <a:t>Snimite video za </a:t>
              </a:r>
              <a:r>
                <a:rPr lang="hr-HR" sz="1600" dirty="0" err="1">
                  <a:solidFill>
                    <a:schemeClr val="bg1"/>
                  </a:solidFill>
                </a:rPr>
                <a:t>TikTok</a:t>
              </a:r>
              <a:r>
                <a:rPr lang="hr-HR" sz="1600" dirty="0">
                  <a:solidFill>
                    <a:schemeClr val="bg1"/>
                  </a:solidFill>
                </a:rPr>
                <a:t> u trajanju do 30 sekundi, u kojem ćete ispričati što za vas znači ostati povezan s Isusom. Podijelite video uz hashtag #shkm2026.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536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12 5-Minute Team Building Activities — PRC">
            <a:extLst>
              <a:ext uri="{FF2B5EF4-FFF2-40B4-BE49-F238E27FC236}">
                <a16:creationId xmlns:a16="http://schemas.microsoft.com/office/drawing/2014/main" id="{93CA8F1E-1422-445D-A2F7-871D33AF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639" y="1699536"/>
            <a:ext cx="7620000" cy="507682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AKTUALIZACIJA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E5589FF8-646B-41C9-BA3E-7DCD5E7C77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>
                <a:solidFill>
                  <a:srgbClr val="C00000"/>
                </a:solidFill>
              </a:rPr>
              <a:t>Igra: ljudski čvor</a:t>
            </a:r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214D65BB-A610-458D-865F-9282DE750D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995869"/>
              </p:ext>
            </p:extLst>
          </p:nvPr>
        </p:nvGraphicFramePr>
        <p:xfrm>
          <a:off x="12379051" y="13576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0164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73B324-E6C3-45E7-B055-1B776F7BA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12 5-Minute Team Building Activities — PRC">
            <a:extLst>
              <a:ext uri="{FF2B5EF4-FFF2-40B4-BE49-F238E27FC236}">
                <a16:creationId xmlns:a16="http://schemas.microsoft.com/office/drawing/2014/main" id="{93CA8F1E-1422-445D-A2F7-871D33AF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559489" y="1592576"/>
            <a:ext cx="4694523" cy="31277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ISUS – PRAVI TRS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AKTUALIZACIJA</a:t>
            </a:r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E5589FF8-646B-41C9-BA3E-7DCD5E7C77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>
                <a:solidFill>
                  <a:srgbClr val="C00000"/>
                </a:solidFill>
              </a:rPr>
              <a:t>Igra: ljudski čvor</a:t>
            </a:r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214D65BB-A610-458D-865F-9282DE750D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86113"/>
              </p:ext>
            </p:extLst>
          </p:nvPr>
        </p:nvGraphicFramePr>
        <p:xfrm>
          <a:off x="3448538" y="146095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4" name="Grupa 13">
            <a:extLst>
              <a:ext uri="{FF2B5EF4-FFF2-40B4-BE49-F238E27FC236}">
                <a16:creationId xmlns:a16="http://schemas.microsoft.com/office/drawing/2014/main" id="{998793EE-C4A0-4457-B343-2F2784B83854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15" name="Pravokutnik 14">
              <a:extLst>
                <a:ext uri="{FF2B5EF4-FFF2-40B4-BE49-F238E27FC236}">
                  <a16:creationId xmlns:a16="http://schemas.microsoft.com/office/drawing/2014/main" id="{FE541F73-5E56-4B9F-B56A-530DE713B30D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5521DCF7-F048-4110-A357-0866C46E3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8C746A31-A553-434E-912E-55D236703142}"/>
              </a:ext>
            </a:extLst>
          </p:cNvPr>
          <p:cNvGrpSpPr/>
          <p:nvPr/>
        </p:nvGrpSpPr>
        <p:grpSpPr>
          <a:xfrm>
            <a:off x="143435" y="5055886"/>
            <a:ext cx="12048565" cy="1093138"/>
            <a:chOff x="143435" y="5055886"/>
            <a:chExt cx="12048565" cy="1093138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03F66032-B0C0-4708-8614-9152E6D9CB8F}"/>
                </a:ext>
              </a:extLst>
            </p:cNvPr>
            <p:cNvGrpSpPr/>
            <p:nvPr/>
          </p:nvGrpSpPr>
          <p:grpSpPr>
            <a:xfrm>
              <a:off x="143435" y="5055886"/>
              <a:ext cx="12048565" cy="1086011"/>
              <a:chOff x="7628791" y="3024554"/>
              <a:chExt cx="4563209" cy="1086011"/>
            </a:xfrm>
          </p:grpSpPr>
          <p:sp>
            <p:nvSpPr>
              <p:cNvPr id="20" name="Pravokutnik 19">
                <a:extLst>
                  <a:ext uri="{FF2B5EF4-FFF2-40B4-BE49-F238E27FC236}">
                    <a16:creationId xmlns:a16="http://schemas.microsoft.com/office/drawing/2014/main" id="{0C817EC2-FC16-4053-BEF0-4668D89907EC}"/>
                  </a:ext>
                </a:extLst>
              </p:cNvPr>
              <p:cNvSpPr/>
              <p:nvPr/>
            </p:nvSpPr>
            <p:spPr>
              <a:xfrm>
                <a:off x="7628791" y="3024554"/>
                <a:ext cx="4563209" cy="10772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2" name="TekstniOkvir 21">
                <a:extLst>
                  <a:ext uri="{FF2B5EF4-FFF2-40B4-BE49-F238E27FC236}">
                    <a16:creationId xmlns:a16="http://schemas.microsoft.com/office/drawing/2014/main" id="{6A9B0484-B8D9-41D4-A399-EABFECB71772}"/>
                  </a:ext>
                </a:extLst>
              </p:cNvPr>
              <p:cNvSpPr txBox="1"/>
              <p:nvPr/>
            </p:nvSpPr>
            <p:spPr>
              <a:xfrm>
                <a:off x="7628793" y="3033347"/>
                <a:ext cx="225444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r-HR" sz="1600" b="1" dirty="0">
                    <a:solidFill>
                      <a:schemeClr val="bg1"/>
                    </a:solidFill>
                  </a:rPr>
                  <a:t>Tjedni izazov! </a:t>
                </a:r>
                <a:r>
                  <a:rPr lang="hr-HR" sz="16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hr-HR" sz="1600" dirty="0">
                    <a:solidFill>
                      <a:schemeClr val="bg1"/>
                    </a:solidFill>
                  </a:rPr>
                  <a:t>Svaki dan u tjednu učinite jednu stvar kojom će se povezati s Isusom (npr. molitva, dobro djelo, čitanje Božje riječi, izbjegavanje negativnosti). Na kraju dana upitajte se: „Jesam li danas bio povezan/a s trsom – s Isusom? Jesam li bio loza koja donosi plod?“</a:t>
                </a:r>
              </a:p>
            </p:txBody>
          </p:sp>
        </p:grpSp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1376480E-5757-4CA3-8771-AA26CA3076F0}"/>
                </a:ext>
              </a:extLst>
            </p:cNvPr>
            <p:cNvSpPr txBox="1"/>
            <p:nvPr/>
          </p:nvSpPr>
          <p:spPr>
            <a:xfrm>
              <a:off x="6210302" y="5071806"/>
              <a:ext cx="582062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1600" b="1" dirty="0">
                  <a:solidFill>
                    <a:schemeClr val="bg1"/>
                  </a:solidFill>
                </a:rPr>
                <a:t>Angažman u aktivnostima župe </a:t>
              </a:r>
              <a:r>
                <a:rPr lang="hr-HR" sz="16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</a:t>
              </a:r>
              <a:r>
                <a:rPr lang="hr-HR" sz="1600" dirty="0">
                  <a:solidFill>
                    <a:schemeClr val="bg1"/>
                  </a:solidFill>
                </a:rPr>
                <a:t> Pristupite svećeniku, redovniku/redovnici ili voditelju mladih te ih upitajte postoji li nešto konkretno u čemu možete pomoći (npr. u humanitarnim ili radnim akcijama, radionicama, katehezama, ministriranju, zboru i sl.).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576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HKM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375623"/>
      </a:accent2>
      <a:accent3>
        <a:srgbClr val="0563C1"/>
      </a:accent3>
      <a:accent4>
        <a:srgbClr val="FFC000"/>
      </a:accent4>
      <a:accent5>
        <a:srgbClr val="954F72"/>
      </a:accent5>
      <a:accent6>
        <a:srgbClr val="ED7D31"/>
      </a:accent6>
      <a:hlink>
        <a:srgbClr val="C00000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1870</TotalTime>
  <Words>885</Words>
  <Application>Microsoft Office PowerPoint</Application>
  <PresentationFormat>Široki zaslon</PresentationFormat>
  <Paragraphs>79</Paragraphs>
  <Slides>11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ISUS – PRAVI TRS</vt:lpstr>
      <vt:lpstr>ISUS – PRAVI TRS</vt:lpstr>
      <vt:lpstr>ISUS – PRAVI TRS</vt:lpstr>
      <vt:lpstr>ISUS – PRAVI TRS</vt:lpstr>
      <vt:lpstr>ISUS – PRAVI TRS</vt:lpstr>
      <vt:lpstr>ISUS – PRAVI TRS</vt:lpstr>
      <vt:lpstr>ISUS – PRAVI TRS</vt:lpstr>
      <vt:lpstr>ISUS – PRAVI TRS</vt:lpstr>
      <vt:lpstr>ISUS – PRAVI TRS</vt:lpstr>
      <vt:lpstr>ISUS – PRAVI TRS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 – PRAVI TRS</dc:title>
  <dc:creator>marijan.pavelic@gmail.com</dc:creator>
  <cp:lastModifiedBy>marijan.pavelic@gmail.com</cp:lastModifiedBy>
  <cp:revision>26</cp:revision>
  <dcterms:created xsi:type="dcterms:W3CDTF">2025-09-27T08:57:09Z</dcterms:created>
  <dcterms:modified xsi:type="dcterms:W3CDTF">2025-09-28T17:39:58Z</dcterms:modified>
</cp:coreProperties>
</file>